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10"/>
  </p:notesMasterIdLst>
  <p:handoutMasterIdLst>
    <p:handoutMasterId r:id="rId11"/>
  </p:handoutMasterIdLst>
  <p:sldIdLst>
    <p:sldId id="324" r:id="rId3"/>
    <p:sldId id="325" r:id="rId4"/>
    <p:sldId id="326" r:id="rId5"/>
    <p:sldId id="327" r:id="rId6"/>
    <p:sldId id="328" r:id="rId7"/>
    <p:sldId id="329" r:id="rId8"/>
    <p:sldId id="318" r:id="rId9"/>
  </p:sldIdLst>
  <p:sldSz cx="12961938" cy="900112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627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2549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8823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5098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3137288" algn="l" defTabSz="125491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764746" algn="l" defTabSz="125491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392203" algn="l" defTabSz="125491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5019661" algn="l" defTabSz="125491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396" y="-1320"/>
      </p:cViewPr>
      <p:guideLst>
        <p:guide orient="horz" pos="2836"/>
        <p:guide pos="408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685800"/>
            <a:ext cx="4937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27458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54915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82373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509830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137288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764746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92203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5019661" algn="l" defTabSz="125491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961938" cy="9001125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9458032" y="370301"/>
            <a:ext cx="3200394" cy="465272"/>
          </a:xfrm>
          <a:prstGeom prst="rect">
            <a:avLst/>
          </a:prstGeom>
          <a:noFill/>
        </p:spPr>
        <p:txBody>
          <a:bodyPr wrap="none" lIns="125491" tIns="62746" rIns="125491" bIns="62746">
            <a:spAutoFit/>
          </a:bodyPr>
          <a:lstStyle/>
          <a:p>
            <a:pPr algn="ctr">
              <a:defRPr/>
            </a:pP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200" spc="41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88272" y="337229"/>
            <a:ext cx="6902753" cy="465272"/>
          </a:xfrm>
          <a:prstGeom prst="rect">
            <a:avLst/>
          </a:prstGeom>
          <a:noFill/>
        </p:spPr>
        <p:txBody>
          <a:bodyPr wrap="none" lIns="125491" tIns="62746" rIns="125491" bIns="62746">
            <a:spAutoFit/>
          </a:bodyPr>
          <a:lstStyle/>
          <a:p>
            <a:pPr algn="ctr">
              <a:defRPr/>
            </a:pP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200" spc="41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929123" y="12911996"/>
            <a:ext cx="5716136" cy="472553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5491" tIns="62746" rIns="125491" bIns="6274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87366" algn="l"/>
              </a:tabLst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87366" algn="l"/>
              </a:tabLst>
            </a:pP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8099" y="358379"/>
            <a:ext cx="4264388" cy="152519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67758" y="358379"/>
            <a:ext cx="7246083" cy="7682211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3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8099" y="1883569"/>
            <a:ext cx="4264388" cy="6157021"/>
          </a:xfrm>
        </p:spPr>
        <p:txBody>
          <a:bodyPr/>
          <a:lstStyle>
            <a:lvl1pPr marL="0" indent="0">
              <a:buNone/>
              <a:defRPr sz="2000"/>
            </a:lvl1pPr>
            <a:lvl2pPr marL="627458" indent="0">
              <a:buNone/>
              <a:defRPr sz="1600"/>
            </a:lvl2pPr>
            <a:lvl3pPr marL="1254915" indent="0">
              <a:buNone/>
              <a:defRPr sz="1400"/>
            </a:lvl3pPr>
            <a:lvl4pPr marL="1882373" indent="0">
              <a:buNone/>
              <a:defRPr sz="1200"/>
            </a:lvl4pPr>
            <a:lvl5pPr marL="2509830" indent="0">
              <a:buNone/>
              <a:defRPr sz="1200"/>
            </a:lvl5pPr>
            <a:lvl6pPr marL="3137288" indent="0">
              <a:buNone/>
              <a:defRPr sz="1200"/>
            </a:lvl6pPr>
            <a:lvl7pPr marL="3764746" indent="0">
              <a:buNone/>
              <a:defRPr sz="1200"/>
            </a:lvl7pPr>
            <a:lvl8pPr marL="4392203" indent="0">
              <a:buNone/>
              <a:defRPr sz="1200"/>
            </a:lvl8pPr>
            <a:lvl9pPr marL="5019661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40631" y="6300787"/>
            <a:ext cx="7777163" cy="74384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40631" y="804267"/>
            <a:ext cx="7777163" cy="5400675"/>
          </a:xfrm>
        </p:spPr>
        <p:txBody>
          <a:bodyPr/>
          <a:lstStyle>
            <a:lvl1pPr marL="0" indent="0">
              <a:buNone/>
              <a:defRPr sz="4400"/>
            </a:lvl1pPr>
            <a:lvl2pPr marL="627458" indent="0">
              <a:buNone/>
              <a:defRPr sz="3800"/>
            </a:lvl2pPr>
            <a:lvl3pPr marL="1254915" indent="0">
              <a:buNone/>
              <a:defRPr sz="3300"/>
            </a:lvl3pPr>
            <a:lvl4pPr marL="1882373" indent="0">
              <a:buNone/>
              <a:defRPr sz="2700"/>
            </a:lvl4pPr>
            <a:lvl5pPr marL="2509830" indent="0">
              <a:buNone/>
              <a:defRPr sz="2700"/>
            </a:lvl5pPr>
            <a:lvl6pPr marL="3137288" indent="0">
              <a:buNone/>
              <a:defRPr sz="2700"/>
            </a:lvl6pPr>
            <a:lvl7pPr marL="3764746" indent="0">
              <a:buNone/>
              <a:defRPr sz="2700"/>
            </a:lvl7pPr>
            <a:lvl8pPr marL="4392203" indent="0">
              <a:buNone/>
              <a:defRPr sz="2700"/>
            </a:lvl8pPr>
            <a:lvl9pPr marL="5019661" indent="0">
              <a:buNone/>
              <a:defRPr sz="27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40631" y="7044632"/>
            <a:ext cx="7777163" cy="1056381"/>
          </a:xfrm>
        </p:spPr>
        <p:txBody>
          <a:bodyPr/>
          <a:lstStyle>
            <a:lvl1pPr marL="0" indent="0">
              <a:buNone/>
              <a:defRPr sz="2000"/>
            </a:lvl1pPr>
            <a:lvl2pPr marL="627458" indent="0">
              <a:buNone/>
              <a:defRPr sz="1600"/>
            </a:lvl2pPr>
            <a:lvl3pPr marL="1254915" indent="0">
              <a:buNone/>
              <a:defRPr sz="1400"/>
            </a:lvl3pPr>
            <a:lvl4pPr marL="1882373" indent="0">
              <a:buNone/>
              <a:defRPr sz="1200"/>
            </a:lvl4pPr>
            <a:lvl5pPr marL="2509830" indent="0">
              <a:buNone/>
              <a:defRPr sz="1200"/>
            </a:lvl5pPr>
            <a:lvl6pPr marL="3137288" indent="0">
              <a:buNone/>
              <a:defRPr sz="1200"/>
            </a:lvl6pPr>
            <a:lvl7pPr marL="3764746" indent="0">
              <a:buNone/>
              <a:defRPr sz="1200"/>
            </a:lvl7pPr>
            <a:lvl8pPr marL="4392203" indent="0">
              <a:buNone/>
              <a:defRPr sz="1200"/>
            </a:lvl8pPr>
            <a:lvl9pPr marL="5019661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97405" y="360464"/>
            <a:ext cx="2916436" cy="768012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8097" y="360464"/>
            <a:ext cx="8533276" cy="768012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961938" cy="9001125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9458032" y="370301"/>
            <a:ext cx="3200394" cy="465272"/>
          </a:xfrm>
          <a:prstGeom prst="rect">
            <a:avLst/>
          </a:prstGeom>
          <a:noFill/>
        </p:spPr>
        <p:txBody>
          <a:bodyPr wrap="none" lIns="125491" tIns="62746" rIns="125491" bIns="62746">
            <a:spAutoFit/>
          </a:bodyPr>
          <a:lstStyle/>
          <a:p>
            <a:pPr algn="ctr">
              <a:defRPr/>
            </a:pP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200" spc="41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88272" y="337229"/>
            <a:ext cx="6902753" cy="465272"/>
          </a:xfrm>
          <a:prstGeom prst="rect">
            <a:avLst/>
          </a:prstGeom>
          <a:noFill/>
        </p:spPr>
        <p:txBody>
          <a:bodyPr wrap="none" lIns="125491" tIns="62746" rIns="125491" bIns="62746">
            <a:spAutoFit/>
          </a:bodyPr>
          <a:lstStyle/>
          <a:p>
            <a:pPr algn="ctr">
              <a:defRPr/>
            </a:pP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200" spc="412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200" spc="412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200" spc="41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89075" y="844958"/>
            <a:ext cx="12555083" cy="800308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25491" tIns="62746" rIns="125491" bIns="62746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87366" algn="l"/>
              </a:tabLst>
            </a:pP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72146" y="2796183"/>
            <a:ext cx="11017648" cy="192940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44291" y="5100637"/>
            <a:ext cx="9073357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27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54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82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0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37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764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92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19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23903" y="5784057"/>
            <a:ext cx="11017648" cy="1787724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23903" y="3815062"/>
            <a:ext cx="11017648" cy="1968995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2745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5491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823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0983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3728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76474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39220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19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8097" y="2100264"/>
            <a:ext cx="5724855" cy="5940326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88986" y="2100264"/>
            <a:ext cx="5724855" cy="5940326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7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8098" y="2014836"/>
            <a:ext cx="5727106" cy="839688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7458" indent="0">
              <a:buNone/>
              <a:defRPr sz="2700" b="1"/>
            </a:lvl2pPr>
            <a:lvl3pPr marL="1254915" indent="0">
              <a:buNone/>
              <a:defRPr sz="2500" b="1"/>
            </a:lvl3pPr>
            <a:lvl4pPr marL="1882373" indent="0">
              <a:buNone/>
              <a:defRPr sz="2200" b="1"/>
            </a:lvl4pPr>
            <a:lvl5pPr marL="2509830" indent="0">
              <a:buNone/>
              <a:defRPr sz="2200" b="1"/>
            </a:lvl5pPr>
            <a:lvl6pPr marL="3137288" indent="0">
              <a:buNone/>
              <a:defRPr sz="2200" b="1"/>
            </a:lvl6pPr>
            <a:lvl7pPr marL="3764746" indent="0">
              <a:buNone/>
              <a:defRPr sz="2200" b="1"/>
            </a:lvl7pPr>
            <a:lvl8pPr marL="4392203" indent="0">
              <a:buNone/>
              <a:defRPr sz="2200" b="1"/>
            </a:lvl8pPr>
            <a:lvl9pPr marL="5019661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8098" y="2854524"/>
            <a:ext cx="5727106" cy="5186065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84486" y="2014836"/>
            <a:ext cx="5729356" cy="839688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27458" indent="0">
              <a:buNone/>
              <a:defRPr sz="2700" b="1"/>
            </a:lvl2pPr>
            <a:lvl3pPr marL="1254915" indent="0">
              <a:buNone/>
              <a:defRPr sz="2500" b="1"/>
            </a:lvl3pPr>
            <a:lvl4pPr marL="1882373" indent="0">
              <a:buNone/>
              <a:defRPr sz="2200" b="1"/>
            </a:lvl4pPr>
            <a:lvl5pPr marL="2509830" indent="0">
              <a:buNone/>
              <a:defRPr sz="2200" b="1"/>
            </a:lvl5pPr>
            <a:lvl6pPr marL="3137288" indent="0">
              <a:buNone/>
              <a:defRPr sz="2200" b="1"/>
            </a:lvl6pPr>
            <a:lvl7pPr marL="3764746" indent="0">
              <a:buNone/>
              <a:defRPr sz="2200" b="1"/>
            </a:lvl7pPr>
            <a:lvl8pPr marL="4392203" indent="0">
              <a:buNone/>
              <a:defRPr sz="2200" b="1"/>
            </a:lvl8pPr>
            <a:lvl9pPr marL="5019661" indent="0">
              <a:buNone/>
              <a:defRPr sz="2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84486" y="2854524"/>
            <a:ext cx="5729356" cy="5186065"/>
          </a:xfrm>
        </p:spPr>
        <p:txBody>
          <a:bodyPr/>
          <a:lstStyle>
            <a:lvl1pPr>
              <a:defRPr sz="3300"/>
            </a:lvl1pPr>
            <a:lvl2pPr>
              <a:defRPr sz="27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48097" y="360463"/>
            <a:ext cx="1166574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5491" tIns="62746" rIns="125491" bIns="627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48097" y="2100264"/>
            <a:ext cx="11665745" cy="594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5491" tIns="62746" rIns="125491" bIns="627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8097" y="8342711"/>
            <a:ext cx="3024452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428663" y="8342711"/>
            <a:ext cx="4104614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89389" y="8342711"/>
            <a:ext cx="3024452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5pPr>
      <a:lvl6pPr marL="627458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6pPr>
      <a:lvl7pPr marL="1254915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7pPr>
      <a:lvl8pPr marL="1882373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8pPr>
      <a:lvl9pPr marL="2509830" algn="ctr" rtl="0" fontAlgn="base">
        <a:spcBef>
          <a:spcPct val="0"/>
        </a:spcBef>
        <a:spcAft>
          <a:spcPct val="0"/>
        </a:spcAft>
        <a:defRPr sz="60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70593" indent="-47059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9619" indent="-39216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68644" indent="-31372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96102" indent="-31372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823559" indent="-313729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51017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78475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05932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333390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7458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915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82373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09830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37288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64746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92203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19661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8097" y="360463"/>
            <a:ext cx="11665745" cy="1500187"/>
          </a:xfrm>
          <a:prstGeom prst="rect">
            <a:avLst/>
          </a:prstGeom>
        </p:spPr>
        <p:txBody>
          <a:bodyPr vert="horz" lIns="125491" tIns="62746" rIns="125491" bIns="6274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8097" y="2100264"/>
            <a:ext cx="11665745" cy="5940326"/>
          </a:xfrm>
          <a:prstGeom prst="rect">
            <a:avLst/>
          </a:prstGeom>
        </p:spPr>
        <p:txBody>
          <a:bodyPr vert="horz" lIns="125491" tIns="62746" rIns="125491" bIns="6274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8097" y="8342711"/>
            <a:ext cx="3024452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2018/5/6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428663" y="8342711"/>
            <a:ext cx="4104614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89389" y="8342711"/>
            <a:ext cx="3024452" cy="479227"/>
          </a:xfrm>
          <a:prstGeom prst="rect">
            <a:avLst/>
          </a:prstGeom>
        </p:spPr>
        <p:txBody>
          <a:bodyPr vert="horz" lIns="125491" tIns="62746" rIns="125491" bIns="62746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254915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0593" indent="-470593" algn="l" defTabSz="1254915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9619" indent="-392161" algn="l" defTabSz="1254915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68644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96102" indent="-313729" algn="l" defTabSz="1254915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823559" indent="-313729" algn="l" defTabSz="1254915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51017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078475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05932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333390" indent="-313729" algn="l" defTabSz="125491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27458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915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882373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09830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37288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64746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92203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19661" algn="l" defTabSz="1254915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组合 177"/>
          <p:cNvGrpSpPr/>
          <p:nvPr/>
        </p:nvGrpSpPr>
        <p:grpSpPr>
          <a:xfrm>
            <a:off x="6540246" y="2052295"/>
            <a:ext cx="593728" cy="625653"/>
            <a:chOff x="6250204" y="879072"/>
            <a:chExt cx="593728" cy="625653"/>
          </a:xfrm>
          <a:solidFill>
            <a:srgbClr val="756663"/>
          </a:solidFill>
        </p:grpSpPr>
        <p:sp>
          <p:nvSpPr>
            <p:cNvPr id="179" name="Freeform 1348"/>
            <p:cNvSpPr>
              <a:spLocks/>
            </p:cNvSpPr>
            <p:nvPr/>
          </p:nvSpPr>
          <p:spPr bwMode="auto">
            <a:xfrm>
              <a:off x="6250204" y="923762"/>
              <a:ext cx="338199" cy="580963"/>
            </a:xfrm>
            <a:custGeom>
              <a:avLst/>
              <a:gdLst>
                <a:gd name="T0" fmla="*/ 53 w 55"/>
                <a:gd name="T1" fmla="*/ 88 h 93"/>
                <a:gd name="T2" fmla="*/ 46 w 55"/>
                <a:gd name="T3" fmla="*/ 88 h 93"/>
                <a:gd name="T4" fmla="*/ 37 w 55"/>
                <a:gd name="T5" fmla="*/ 80 h 93"/>
                <a:gd name="T6" fmla="*/ 37 w 55"/>
                <a:gd name="T7" fmla="*/ 68 h 93"/>
                <a:gd name="T8" fmla="*/ 37 w 55"/>
                <a:gd name="T9" fmla="*/ 67 h 93"/>
                <a:gd name="T10" fmla="*/ 37 w 55"/>
                <a:gd name="T11" fmla="*/ 67 h 93"/>
                <a:gd name="T12" fmla="*/ 37 w 55"/>
                <a:gd name="T13" fmla="*/ 62 h 93"/>
                <a:gd name="T14" fmla="*/ 29 w 55"/>
                <a:gd name="T15" fmla="*/ 62 h 93"/>
                <a:gd name="T16" fmla="*/ 23 w 55"/>
                <a:gd name="T17" fmla="*/ 61 h 93"/>
                <a:gd name="T18" fmla="*/ 22 w 55"/>
                <a:gd name="T19" fmla="*/ 60 h 93"/>
                <a:gd name="T20" fmla="*/ 21 w 55"/>
                <a:gd name="T21" fmla="*/ 60 h 93"/>
                <a:gd name="T22" fmla="*/ 19 w 55"/>
                <a:gd name="T23" fmla="*/ 59 h 93"/>
                <a:gd name="T24" fmla="*/ 15 w 55"/>
                <a:gd name="T25" fmla="*/ 51 h 93"/>
                <a:gd name="T26" fmla="*/ 18 w 55"/>
                <a:gd name="T27" fmla="*/ 44 h 93"/>
                <a:gd name="T28" fmla="*/ 21 w 55"/>
                <a:gd name="T29" fmla="*/ 38 h 93"/>
                <a:gd name="T30" fmla="*/ 22 w 55"/>
                <a:gd name="T31" fmla="*/ 37 h 93"/>
                <a:gd name="T32" fmla="*/ 23 w 55"/>
                <a:gd name="T33" fmla="*/ 36 h 93"/>
                <a:gd name="T34" fmla="*/ 23 w 55"/>
                <a:gd name="T35" fmla="*/ 36 h 93"/>
                <a:gd name="T36" fmla="*/ 26 w 55"/>
                <a:gd name="T37" fmla="*/ 30 h 93"/>
                <a:gd name="T38" fmla="*/ 27 w 55"/>
                <a:gd name="T39" fmla="*/ 29 h 93"/>
                <a:gd name="T40" fmla="*/ 27 w 55"/>
                <a:gd name="T41" fmla="*/ 28 h 93"/>
                <a:gd name="T42" fmla="*/ 42 w 55"/>
                <a:gd name="T43" fmla="*/ 5 h 93"/>
                <a:gd name="T44" fmla="*/ 42 w 55"/>
                <a:gd name="T45" fmla="*/ 3 h 93"/>
                <a:gd name="T46" fmla="*/ 43 w 55"/>
                <a:gd name="T47" fmla="*/ 3 h 93"/>
                <a:gd name="T48" fmla="*/ 43 w 55"/>
                <a:gd name="T49" fmla="*/ 2 h 93"/>
                <a:gd name="T50" fmla="*/ 38 w 55"/>
                <a:gd name="T51" fmla="*/ 0 h 93"/>
                <a:gd name="T52" fmla="*/ 30 w 55"/>
                <a:gd name="T53" fmla="*/ 6 h 93"/>
                <a:gd name="T54" fmla="*/ 24 w 55"/>
                <a:gd name="T55" fmla="*/ 17 h 93"/>
                <a:gd name="T56" fmla="*/ 8 w 55"/>
                <a:gd name="T57" fmla="*/ 43 h 93"/>
                <a:gd name="T58" fmla="*/ 2 w 55"/>
                <a:gd name="T59" fmla="*/ 54 h 93"/>
                <a:gd name="T60" fmla="*/ 0 w 55"/>
                <a:gd name="T61" fmla="*/ 60 h 93"/>
                <a:gd name="T62" fmla="*/ 3 w 55"/>
                <a:gd name="T63" fmla="*/ 66 h 93"/>
                <a:gd name="T64" fmla="*/ 11 w 55"/>
                <a:gd name="T65" fmla="*/ 68 h 93"/>
                <a:gd name="T66" fmla="*/ 21 w 55"/>
                <a:gd name="T67" fmla="*/ 68 h 93"/>
                <a:gd name="T68" fmla="*/ 21 w 55"/>
                <a:gd name="T69" fmla="*/ 86 h 93"/>
                <a:gd name="T70" fmla="*/ 28 w 55"/>
                <a:gd name="T71" fmla="*/ 93 h 93"/>
                <a:gd name="T72" fmla="*/ 48 w 55"/>
                <a:gd name="T73" fmla="*/ 93 h 93"/>
                <a:gd name="T74" fmla="*/ 55 w 55"/>
                <a:gd name="T75" fmla="*/ 88 h 93"/>
                <a:gd name="T76" fmla="*/ 54 w 55"/>
                <a:gd name="T77" fmla="*/ 88 h 93"/>
                <a:gd name="T78" fmla="*/ 53 w 55"/>
                <a:gd name="T79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93">
                  <a:moveTo>
                    <a:pt x="53" y="88"/>
                  </a:moveTo>
                  <a:cubicBezTo>
                    <a:pt x="46" y="88"/>
                    <a:pt x="46" y="88"/>
                    <a:pt x="46" y="88"/>
                  </a:cubicBezTo>
                  <a:cubicBezTo>
                    <a:pt x="41" y="88"/>
                    <a:pt x="38" y="85"/>
                    <a:pt x="37" y="80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6" y="62"/>
                    <a:pt x="24" y="61"/>
                    <a:pt x="23" y="61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0" y="60"/>
                    <a:pt x="20" y="59"/>
                    <a:pt x="19" y="59"/>
                  </a:cubicBezTo>
                  <a:cubicBezTo>
                    <a:pt x="17" y="57"/>
                    <a:pt x="15" y="54"/>
                    <a:pt x="15" y="51"/>
                  </a:cubicBezTo>
                  <a:cubicBezTo>
                    <a:pt x="15" y="49"/>
                    <a:pt x="16" y="46"/>
                    <a:pt x="18" y="44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4"/>
                    <a:pt x="25" y="32"/>
                    <a:pt x="26" y="30"/>
                  </a:cubicBezTo>
                  <a:cubicBezTo>
                    <a:pt x="26" y="30"/>
                    <a:pt x="26" y="30"/>
                    <a:pt x="27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32" y="21"/>
                    <a:pt x="38" y="11"/>
                    <a:pt x="42" y="5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2" y="1"/>
                    <a:pt x="40" y="0"/>
                    <a:pt x="38" y="0"/>
                  </a:cubicBezTo>
                  <a:cubicBezTo>
                    <a:pt x="35" y="0"/>
                    <a:pt x="32" y="2"/>
                    <a:pt x="30" y="6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0" y="24"/>
                    <a:pt x="13" y="36"/>
                    <a:pt x="8" y="43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6"/>
                    <a:pt x="0" y="58"/>
                    <a:pt x="0" y="60"/>
                  </a:cubicBezTo>
                  <a:cubicBezTo>
                    <a:pt x="0" y="62"/>
                    <a:pt x="1" y="64"/>
                    <a:pt x="3" y="66"/>
                  </a:cubicBezTo>
                  <a:cubicBezTo>
                    <a:pt x="5" y="67"/>
                    <a:pt x="8" y="68"/>
                    <a:pt x="1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86"/>
                    <a:pt x="21" y="86"/>
                    <a:pt x="21" y="86"/>
                  </a:cubicBezTo>
                  <a:cubicBezTo>
                    <a:pt x="21" y="90"/>
                    <a:pt x="24" y="93"/>
                    <a:pt x="28" y="93"/>
                  </a:cubicBezTo>
                  <a:cubicBezTo>
                    <a:pt x="48" y="93"/>
                    <a:pt x="48" y="93"/>
                    <a:pt x="48" y="93"/>
                  </a:cubicBezTo>
                  <a:cubicBezTo>
                    <a:pt x="51" y="93"/>
                    <a:pt x="54" y="91"/>
                    <a:pt x="55" y="88"/>
                  </a:cubicBezTo>
                  <a:cubicBezTo>
                    <a:pt x="54" y="88"/>
                    <a:pt x="54" y="88"/>
                    <a:pt x="54" y="88"/>
                  </a:cubicBezTo>
                  <a:lnTo>
                    <a:pt x="53" y="8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80" name="Freeform 1349"/>
            <p:cNvSpPr>
              <a:spLocks/>
            </p:cNvSpPr>
            <p:nvPr/>
          </p:nvSpPr>
          <p:spPr bwMode="auto">
            <a:xfrm>
              <a:off x="6362936" y="879072"/>
              <a:ext cx="480996" cy="573518"/>
            </a:xfrm>
            <a:custGeom>
              <a:avLst/>
              <a:gdLst>
                <a:gd name="T0" fmla="*/ 76 w 78"/>
                <a:gd name="T1" fmla="*/ 52 h 92"/>
                <a:gd name="T2" fmla="*/ 76 w 78"/>
                <a:gd name="T3" fmla="*/ 52 h 92"/>
                <a:gd name="T4" fmla="*/ 71 w 78"/>
                <a:gd name="T5" fmla="*/ 44 h 92"/>
                <a:gd name="T6" fmla="*/ 52 w 78"/>
                <a:gd name="T7" fmla="*/ 13 h 92"/>
                <a:gd name="T8" fmla="*/ 47 w 78"/>
                <a:gd name="T9" fmla="*/ 5 h 92"/>
                <a:gd name="T10" fmla="*/ 39 w 78"/>
                <a:gd name="T11" fmla="*/ 0 h 92"/>
                <a:gd name="T12" fmla="*/ 31 w 78"/>
                <a:gd name="T13" fmla="*/ 5 h 92"/>
                <a:gd name="T14" fmla="*/ 27 w 78"/>
                <a:gd name="T15" fmla="*/ 11 h 92"/>
                <a:gd name="T16" fmla="*/ 27 w 78"/>
                <a:gd name="T17" fmla="*/ 12 h 92"/>
                <a:gd name="T18" fmla="*/ 26 w 78"/>
                <a:gd name="T19" fmla="*/ 13 h 92"/>
                <a:gd name="T20" fmla="*/ 26 w 78"/>
                <a:gd name="T21" fmla="*/ 13 h 92"/>
                <a:gd name="T22" fmla="*/ 13 w 78"/>
                <a:gd name="T23" fmla="*/ 35 h 92"/>
                <a:gd name="T24" fmla="*/ 12 w 78"/>
                <a:gd name="T25" fmla="*/ 36 h 92"/>
                <a:gd name="T26" fmla="*/ 12 w 78"/>
                <a:gd name="T27" fmla="*/ 37 h 92"/>
                <a:gd name="T28" fmla="*/ 7 w 78"/>
                <a:gd name="T29" fmla="*/ 44 h 92"/>
                <a:gd name="T30" fmla="*/ 5 w 78"/>
                <a:gd name="T31" fmla="*/ 49 h 92"/>
                <a:gd name="T32" fmla="*/ 4 w 78"/>
                <a:gd name="T33" fmla="*/ 50 h 92"/>
                <a:gd name="T34" fmla="*/ 3 w 78"/>
                <a:gd name="T35" fmla="*/ 51 h 92"/>
                <a:gd name="T36" fmla="*/ 2 w 78"/>
                <a:gd name="T37" fmla="*/ 52 h 92"/>
                <a:gd name="T38" fmla="*/ 0 w 78"/>
                <a:gd name="T39" fmla="*/ 58 h 92"/>
                <a:gd name="T40" fmla="*/ 3 w 78"/>
                <a:gd name="T41" fmla="*/ 64 h 92"/>
                <a:gd name="T42" fmla="*/ 4 w 78"/>
                <a:gd name="T43" fmla="*/ 64 h 92"/>
                <a:gd name="T44" fmla="*/ 5 w 78"/>
                <a:gd name="T45" fmla="*/ 64 h 92"/>
                <a:gd name="T46" fmla="*/ 11 w 78"/>
                <a:gd name="T47" fmla="*/ 66 h 92"/>
                <a:gd name="T48" fmla="*/ 20 w 78"/>
                <a:gd name="T49" fmla="*/ 66 h 92"/>
                <a:gd name="T50" fmla="*/ 21 w 78"/>
                <a:gd name="T51" fmla="*/ 66 h 92"/>
                <a:gd name="T52" fmla="*/ 23 w 78"/>
                <a:gd name="T53" fmla="*/ 66 h 92"/>
                <a:gd name="T54" fmla="*/ 23 w 78"/>
                <a:gd name="T55" fmla="*/ 74 h 92"/>
                <a:gd name="T56" fmla="*/ 23 w 78"/>
                <a:gd name="T57" fmla="*/ 74 h 92"/>
                <a:gd name="T58" fmla="*/ 23 w 78"/>
                <a:gd name="T59" fmla="*/ 75 h 92"/>
                <a:gd name="T60" fmla="*/ 23 w 78"/>
                <a:gd name="T61" fmla="*/ 87 h 92"/>
                <a:gd name="T62" fmla="*/ 28 w 78"/>
                <a:gd name="T63" fmla="*/ 92 h 92"/>
                <a:gd name="T64" fmla="*/ 36 w 78"/>
                <a:gd name="T65" fmla="*/ 92 h 92"/>
                <a:gd name="T66" fmla="*/ 37 w 78"/>
                <a:gd name="T67" fmla="*/ 92 h 92"/>
                <a:gd name="T68" fmla="*/ 37 w 78"/>
                <a:gd name="T69" fmla="*/ 92 h 92"/>
                <a:gd name="T70" fmla="*/ 50 w 78"/>
                <a:gd name="T71" fmla="*/ 92 h 92"/>
                <a:gd name="T72" fmla="*/ 56 w 78"/>
                <a:gd name="T73" fmla="*/ 87 h 92"/>
                <a:gd name="T74" fmla="*/ 56 w 78"/>
                <a:gd name="T75" fmla="*/ 72 h 92"/>
                <a:gd name="T76" fmla="*/ 56 w 78"/>
                <a:gd name="T77" fmla="*/ 71 h 92"/>
                <a:gd name="T78" fmla="*/ 56 w 78"/>
                <a:gd name="T79" fmla="*/ 69 h 92"/>
                <a:gd name="T80" fmla="*/ 56 w 78"/>
                <a:gd name="T81" fmla="*/ 66 h 92"/>
                <a:gd name="T82" fmla="*/ 56 w 78"/>
                <a:gd name="T83" fmla="*/ 66 h 92"/>
                <a:gd name="T84" fmla="*/ 57 w 78"/>
                <a:gd name="T85" fmla="*/ 66 h 92"/>
                <a:gd name="T86" fmla="*/ 58 w 78"/>
                <a:gd name="T87" fmla="*/ 66 h 92"/>
                <a:gd name="T88" fmla="*/ 58 w 78"/>
                <a:gd name="T89" fmla="*/ 66 h 92"/>
                <a:gd name="T90" fmla="*/ 58 w 78"/>
                <a:gd name="T91" fmla="*/ 66 h 92"/>
                <a:gd name="T92" fmla="*/ 68 w 78"/>
                <a:gd name="T93" fmla="*/ 66 h 92"/>
                <a:gd name="T94" fmla="*/ 78 w 78"/>
                <a:gd name="T95" fmla="*/ 58 h 92"/>
                <a:gd name="T96" fmla="*/ 76 w 78"/>
                <a:gd name="T97" fmla="*/ 5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8" h="92">
                  <a:moveTo>
                    <a:pt x="76" y="52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66" y="36"/>
                    <a:pt x="58" y="22"/>
                    <a:pt x="52" y="13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5" y="1"/>
                    <a:pt x="42" y="0"/>
                    <a:pt x="39" y="0"/>
                  </a:cubicBezTo>
                  <a:cubicBezTo>
                    <a:pt x="37" y="0"/>
                    <a:pt x="34" y="1"/>
                    <a:pt x="31" y="5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3" y="19"/>
                    <a:pt x="17" y="28"/>
                    <a:pt x="13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40"/>
                    <a:pt x="9" y="42"/>
                    <a:pt x="7" y="44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5"/>
                    <a:pt x="0" y="57"/>
                    <a:pt x="0" y="58"/>
                  </a:cubicBezTo>
                  <a:cubicBezTo>
                    <a:pt x="0" y="61"/>
                    <a:pt x="1" y="62"/>
                    <a:pt x="3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5"/>
                    <a:pt x="8" y="66"/>
                    <a:pt x="11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87"/>
                    <a:pt x="23" y="87"/>
                    <a:pt x="23" y="87"/>
                  </a:cubicBezTo>
                  <a:cubicBezTo>
                    <a:pt x="23" y="90"/>
                    <a:pt x="25" y="92"/>
                    <a:pt x="28" y="9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4" y="92"/>
                    <a:pt x="56" y="90"/>
                    <a:pt x="56" y="87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68" y="66"/>
                    <a:pt x="68" y="66"/>
                    <a:pt x="68" y="66"/>
                  </a:cubicBezTo>
                  <a:cubicBezTo>
                    <a:pt x="75" y="65"/>
                    <a:pt x="78" y="63"/>
                    <a:pt x="78" y="58"/>
                  </a:cubicBezTo>
                  <a:cubicBezTo>
                    <a:pt x="78" y="57"/>
                    <a:pt x="78" y="55"/>
                    <a:pt x="76" y="5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181" name="组合 180"/>
          <p:cNvGrpSpPr/>
          <p:nvPr/>
        </p:nvGrpSpPr>
        <p:grpSpPr>
          <a:xfrm>
            <a:off x="9508887" y="2089539"/>
            <a:ext cx="789138" cy="588409"/>
            <a:chOff x="9218845" y="916316"/>
            <a:chExt cx="789138" cy="588409"/>
          </a:xfrm>
          <a:solidFill>
            <a:srgbClr val="756663"/>
          </a:solidFill>
        </p:grpSpPr>
        <p:sp>
          <p:nvSpPr>
            <p:cNvPr id="182" name="Freeform 1384"/>
            <p:cNvSpPr>
              <a:spLocks/>
            </p:cNvSpPr>
            <p:nvPr/>
          </p:nvSpPr>
          <p:spPr bwMode="auto">
            <a:xfrm>
              <a:off x="9406738" y="916316"/>
              <a:ext cx="601245" cy="476688"/>
            </a:xfrm>
            <a:custGeom>
              <a:avLst/>
              <a:gdLst>
                <a:gd name="T0" fmla="*/ 85 w 96"/>
                <a:gd name="T1" fmla="*/ 11 h 78"/>
                <a:gd name="T2" fmla="*/ 46 w 96"/>
                <a:gd name="T3" fmla="*/ 11 h 78"/>
                <a:gd name="T4" fmla="*/ 36 w 96"/>
                <a:gd name="T5" fmla="*/ 0 h 78"/>
                <a:gd name="T6" fmla="*/ 12 w 96"/>
                <a:gd name="T7" fmla="*/ 0 h 78"/>
                <a:gd name="T8" fmla="*/ 2 w 96"/>
                <a:gd name="T9" fmla="*/ 6 h 78"/>
                <a:gd name="T10" fmla="*/ 0 w 96"/>
                <a:gd name="T11" fmla="*/ 12 h 78"/>
                <a:gd name="T12" fmla="*/ 0 w 96"/>
                <a:gd name="T13" fmla="*/ 13 h 78"/>
                <a:gd name="T14" fmla="*/ 0 w 96"/>
                <a:gd name="T15" fmla="*/ 14 h 78"/>
                <a:gd name="T16" fmla="*/ 0 w 96"/>
                <a:gd name="T17" fmla="*/ 15 h 78"/>
                <a:gd name="T18" fmla="*/ 0 w 96"/>
                <a:gd name="T19" fmla="*/ 32 h 78"/>
                <a:gd name="T20" fmla="*/ 0 w 96"/>
                <a:gd name="T21" fmla="*/ 59 h 78"/>
                <a:gd name="T22" fmla="*/ 8 w 96"/>
                <a:gd name="T23" fmla="*/ 53 h 78"/>
                <a:gd name="T24" fmla="*/ 8 w 96"/>
                <a:gd name="T25" fmla="*/ 46 h 78"/>
                <a:gd name="T26" fmla="*/ 8 w 96"/>
                <a:gd name="T27" fmla="*/ 40 h 78"/>
                <a:gd name="T28" fmla="*/ 36 w 96"/>
                <a:gd name="T29" fmla="*/ 18 h 78"/>
                <a:gd name="T30" fmla="*/ 42 w 96"/>
                <a:gd name="T31" fmla="*/ 19 h 78"/>
                <a:gd name="T32" fmla="*/ 64 w 96"/>
                <a:gd name="T33" fmla="*/ 46 h 78"/>
                <a:gd name="T34" fmla="*/ 64 w 96"/>
                <a:gd name="T35" fmla="*/ 46 h 78"/>
                <a:gd name="T36" fmla="*/ 63 w 96"/>
                <a:gd name="T37" fmla="*/ 52 h 78"/>
                <a:gd name="T38" fmla="*/ 63 w 96"/>
                <a:gd name="T39" fmla="*/ 52 h 78"/>
                <a:gd name="T40" fmla="*/ 63 w 96"/>
                <a:gd name="T41" fmla="*/ 52 h 78"/>
                <a:gd name="T42" fmla="*/ 36 w 96"/>
                <a:gd name="T43" fmla="*/ 74 h 78"/>
                <a:gd name="T44" fmla="*/ 36 w 96"/>
                <a:gd name="T45" fmla="*/ 74 h 78"/>
                <a:gd name="T46" fmla="*/ 29 w 96"/>
                <a:gd name="T47" fmla="*/ 73 h 78"/>
                <a:gd name="T48" fmla="*/ 21 w 96"/>
                <a:gd name="T49" fmla="*/ 70 h 78"/>
                <a:gd name="T50" fmla="*/ 10 w 96"/>
                <a:gd name="T51" fmla="*/ 78 h 78"/>
                <a:gd name="T52" fmla="*/ 11 w 96"/>
                <a:gd name="T53" fmla="*/ 78 h 78"/>
                <a:gd name="T54" fmla="*/ 85 w 96"/>
                <a:gd name="T55" fmla="*/ 78 h 78"/>
                <a:gd name="T56" fmla="*/ 96 w 96"/>
                <a:gd name="T57" fmla="*/ 67 h 78"/>
                <a:gd name="T58" fmla="*/ 96 w 96"/>
                <a:gd name="T59" fmla="*/ 22 h 78"/>
                <a:gd name="T60" fmla="*/ 85 w 96"/>
                <a:gd name="T61" fmla="*/ 1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78">
                  <a:moveTo>
                    <a:pt x="85" y="11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0"/>
                    <a:pt x="4" y="3"/>
                    <a:pt x="2" y="6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48"/>
                    <a:pt x="0" y="59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8" y="50"/>
                    <a:pt x="8" y="48"/>
                    <a:pt x="8" y="46"/>
                  </a:cubicBezTo>
                  <a:cubicBezTo>
                    <a:pt x="8" y="44"/>
                    <a:pt x="8" y="42"/>
                    <a:pt x="8" y="40"/>
                  </a:cubicBezTo>
                  <a:cubicBezTo>
                    <a:pt x="11" y="27"/>
                    <a:pt x="23" y="18"/>
                    <a:pt x="36" y="18"/>
                  </a:cubicBezTo>
                  <a:cubicBezTo>
                    <a:pt x="38" y="18"/>
                    <a:pt x="40" y="18"/>
                    <a:pt x="42" y="19"/>
                  </a:cubicBezTo>
                  <a:cubicBezTo>
                    <a:pt x="55" y="22"/>
                    <a:pt x="64" y="33"/>
                    <a:pt x="64" y="46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4" y="48"/>
                    <a:pt x="63" y="50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0" y="65"/>
                    <a:pt x="48" y="74"/>
                    <a:pt x="36" y="74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4"/>
                    <a:pt x="31" y="74"/>
                    <a:pt x="29" y="73"/>
                  </a:cubicBezTo>
                  <a:cubicBezTo>
                    <a:pt x="26" y="72"/>
                    <a:pt x="23" y="71"/>
                    <a:pt x="21" y="70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0" y="78"/>
                    <a:pt x="10" y="78"/>
                    <a:pt x="11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91" y="78"/>
                    <a:pt x="96" y="73"/>
                    <a:pt x="96" y="67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16"/>
                    <a:pt x="91" y="11"/>
                    <a:pt x="85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83" name="Freeform 1385"/>
            <p:cNvSpPr>
              <a:spLocks noEditPoints="1"/>
            </p:cNvSpPr>
            <p:nvPr/>
          </p:nvSpPr>
          <p:spPr bwMode="auto">
            <a:xfrm>
              <a:off x="9218845" y="1028037"/>
              <a:ext cx="578696" cy="476688"/>
            </a:xfrm>
            <a:custGeom>
              <a:avLst/>
              <a:gdLst>
                <a:gd name="T0" fmla="*/ 92 w 92"/>
                <a:gd name="T1" fmla="*/ 27 h 76"/>
                <a:gd name="T2" fmla="*/ 72 w 92"/>
                <a:gd name="T3" fmla="*/ 1 h 76"/>
                <a:gd name="T4" fmla="*/ 66 w 92"/>
                <a:gd name="T5" fmla="*/ 0 h 76"/>
                <a:gd name="T6" fmla="*/ 65 w 92"/>
                <a:gd name="T7" fmla="*/ 0 h 76"/>
                <a:gd name="T8" fmla="*/ 65 w 92"/>
                <a:gd name="T9" fmla="*/ 0 h 76"/>
                <a:gd name="T10" fmla="*/ 40 w 92"/>
                <a:gd name="T11" fmla="*/ 21 h 76"/>
                <a:gd name="T12" fmla="*/ 39 w 92"/>
                <a:gd name="T13" fmla="*/ 27 h 76"/>
                <a:gd name="T14" fmla="*/ 40 w 92"/>
                <a:gd name="T15" fmla="*/ 34 h 76"/>
                <a:gd name="T16" fmla="*/ 40 w 92"/>
                <a:gd name="T17" fmla="*/ 34 h 76"/>
                <a:gd name="T18" fmla="*/ 30 w 92"/>
                <a:gd name="T19" fmla="*/ 41 h 76"/>
                <a:gd name="T20" fmla="*/ 4 w 92"/>
                <a:gd name="T21" fmla="*/ 60 h 76"/>
                <a:gd name="T22" fmla="*/ 0 w 92"/>
                <a:gd name="T23" fmla="*/ 67 h 76"/>
                <a:gd name="T24" fmla="*/ 0 w 92"/>
                <a:gd name="T25" fmla="*/ 67 h 76"/>
                <a:gd name="T26" fmla="*/ 0 w 92"/>
                <a:gd name="T27" fmla="*/ 67 h 76"/>
                <a:gd name="T28" fmla="*/ 2 w 92"/>
                <a:gd name="T29" fmla="*/ 71 h 76"/>
                <a:gd name="T30" fmla="*/ 3 w 92"/>
                <a:gd name="T31" fmla="*/ 73 h 76"/>
                <a:gd name="T32" fmla="*/ 9 w 92"/>
                <a:gd name="T33" fmla="*/ 76 h 76"/>
                <a:gd name="T34" fmla="*/ 10 w 92"/>
                <a:gd name="T35" fmla="*/ 76 h 76"/>
                <a:gd name="T36" fmla="*/ 10 w 92"/>
                <a:gd name="T37" fmla="*/ 76 h 76"/>
                <a:gd name="T38" fmla="*/ 14 w 92"/>
                <a:gd name="T39" fmla="*/ 75 h 76"/>
                <a:gd name="T40" fmla="*/ 15 w 92"/>
                <a:gd name="T41" fmla="*/ 74 h 76"/>
                <a:gd name="T42" fmla="*/ 15 w 92"/>
                <a:gd name="T43" fmla="*/ 74 h 76"/>
                <a:gd name="T44" fmla="*/ 38 w 92"/>
                <a:gd name="T45" fmla="*/ 58 h 76"/>
                <a:gd name="T46" fmla="*/ 51 w 92"/>
                <a:gd name="T47" fmla="*/ 49 h 76"/>
                <a:gd name="T48" fmla="*/ 51 w 92"/>
                <a:gd name="T49" fmla="*/ 49 h 76"/>
                <a:gd name="T50" fmla="*/ 60 w 92"/>
                <a:gd name="T51" fmla="*/ 53 h 76"/>
                <a:gd name="T52" fmla="*/ 66 w 92"/>
                <a:gd name="T53" fmla="*/ 53 h 76"/>
                <a:gd name="T54" fmla="*/ 66 w 92"/>
                <a:gd name="T55" fmla="*/ 53 h 76"/>
                <a:gd name="T56" fmla="*/ 91 w 92"/>
                <a:gd name="T57" fmla="*/ 33 h 76"/>
                <a:gd name="T58" fmla="*/ 91 w 92"/>
                <a:gd name="T59" fmla="*/ 33 h 76"/>
                <a:gd name="T60" fmla="*/ 91 w 92"/>
                <a:gd name="T61" fmla="*/ 33 h 76"/>
                <a:gd name="T62" fmla="*/ 92 w 92"/>
                <a:gd name="T63" fmla="*/ 27 h 76"/>
                <a:gd name="T64" fmla="*/ 28 w 92"/>
                <a:gd name="T65" fmla="*/ 61 h 76"/>
                <a:gd name="T66" fmla="*/ 28 w 92"/>
                <a:gd name="T67" fmla="*/ 60 h 76"/>
                <a:gd name="T68" fmla="*/ 28 w 92"/>
                <a:gd name="T69" fmla="*/ 61 h 76"/>
                <a:gd name="T70" fmla="*/ 14 w 92"/>
                <a:gd name="T71" fmla="*/ 70 h 76"/>
                <a:gd name="T72" fmla="*/ 11 w 92"/>
                <a:gd name="T73" fmla="*/ 71 h 76"/>
                <a:gd name="T74" fmla="*/ 7 w 92"/>
                <a:gd name="T75" fmla="*/ 69 h 76"/>
                <a:gd name="T76" fmla="*/ 6 w 92"/>
                <a:gd name="T77" fmla="*/ 66 h 76"/>
                <a:gd name="T78" fmla="*/ 8 w 92"/>
                <a:gd name="T79" fmla="*/ 62 h 76"/>
                <a:gd name="T80" fmla="*/ 22 w 92"/>
                <a:gd name="T81" fmla="*/ 52 h 76"/>
                <a:gd name="T82" fmla="*/ 25 w 92"/>
                <a:gd name="T83" fmla="*/ 51 h 76"/>
                <a:gd name="T84" fmla="*/ 30 w 92"/>
                <a:gd name="T85" fmla="*/ 54 h 76"/>
                <a:gd name="T86" fmla="*/ 31 w 92"/>
                <a:gd name="T87" fmla="*/ 57 h 76"/>
                <a:gd name="T88" fmla="*/ 28 w 92"/>
                <a:gd name="T89" fmla="*/ 61 h 76"/>
                <a:gd name="T90" fmla="*/ 66 w 92"/>
                <a:gd name="T91" fmla="*/ 44 h 76"/>
                <a:gd name="T92" fmla="*/ 49 w 92"/>
                <a:gd name="T93" fmla="*/ 26 h 76"/>
                <a:gd name="T94" fmla="*/ 66 w 92"/>
                <a:gd name="T95" fmla="*/ 9 h 76"/>
                <a:gd name="T96" fmla="*/ 84 w 92"/>
                <a:gd name="T97" fmla="*/ 26 h 76"/>
                <a:gd name="T98" fmla="*/ 66 w 92"/>
                <a:gd name="T99" fmla="*/ 4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76">
                  <a:moveTo>
                    <a:pt x="92" y="27"/>
                  </a:moveTo>
                  <a:cubicBezTo>
                    <a:pt x="92" y="15"/>
                    <a:pt x="84" y="4"/>
                    <a:pt x="72" y="1"/>
                  </a:cubicBezTo>
                  <a:cubicBezTo>
                    <a:pt x="70" y="1"/>
                    <a:pt x="68" y="0"/>
                    <a:pt x="66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3" y="0"/>
                    <a:pt x="43" y="9"/>
                    <a:pt x="40" y="21"/>
                  </a:cubicBezTo>
                  <a:cubicBezTo>
                    <a:pt x="39" y="23"/>
                    <a:pt x="39" y="25"/>
                    <a:pt x="39" y="27"/>
                  </a:cubicBezTo>
                  <a:cubicBezTo>
                    <a:pt x="39" y="29"/>
                    <a:pt x="39" y="32"/>
                    <a:pt x="40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1"/>
                    <a:pt x="0" y="64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70"/>
                    <a:pt x="2" y="71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4" y="75"/>
                    <a:pt x="7" y="76"/>
                    <a:pt x="9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11" y="76"/>
                    <a:pt x="13" y="76"/>
                    <a:pt x="14" y="75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4" y="51"/>
                    <a:pt x="56" y="52"/>
                    <a:pt x="60" y="53"/>
                  </a:cubicBezTo>
                  <a:cubicBezTo>
                    <a:pt x="62" y="53"/>
                    <a:pt x="64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78" y="53"/>
                    <a:pt x="89" y="45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92" y="31"/>
                    <a:pt x="92" y="29"/>
                    <a:pt x="92" y="27"/>
                  </a:cubicBezTo>
                  <a:close/>
                  <a:moveTo>
                    <a:pt x="28" y="61"/>
                  </a:moveTo>
                  <a:cubicBezTo>
                    <a:pt x="28" y="60"/>
                    <a:pt x="28" y="60"/>
                    <a:pt x="28" y="60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1"/>
                    <a:pt x="12" y="71"/>
                    <a:pt x="11" y="71"/>
                  </a:cubicBezTo>
                  <a:cubicBezTo>
                    <a:pt x="9" y="71"/>
                    <a:pt x="8" y="71"/>
                    <a:pt x="7" y="69"/>
                  </a:cubicBezTo>
                  <a:cubicBezTo>
                    <a:pt x="6" y="68"/>
                    <a:pt x="6" y="67"/>
                    <a:pt x="6" y="66"/>
                  </a:cubicBezTo>
                  <a:cubicBezTo>
                    <a:pt x="6" y="64"/>
                    <a:pt x="7" y="63"/>
                    <a:pt x="8" y="6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1"/>
                    <a:pt x="25" y="51"/>
                  </a:cubicBezTo>
                  <a:cubicBezTo>
                    <a:pt x="27" y="51"/>
                    <a:pt x="29" y="52"/>
                    <a:pt x="30" y="54"/>
                  </a:cubicBezTo>
                  <a:cubicBezTo>
                    <a:pt x="30" y="55"/>
                    <a:pt x="31" y="56"/>
                    <a:pt x="31" y="57"/>
                  </a:cubicBezTo>
                  <a:cubicBezTo>
                    <a:pt x="31" y="58"/>
                    <a:pt x="30" y="60"/>
                    <a:pt x="28" y="61"/>
                  </a:cubicBezTo>
                  <a:close/>
                  <a:moveTo>
                    <a:pt x="66" y="44"/>
                  </a:moveTo>
                  <a:cubicBezTo>
                    <a:pt x="56" y="44"/>
                    <a:pt x="49" y="36"/>
                    <a:pt x="49" y="26"/>
                  </a:cubicBezTo>
                  <a:cubicBezTo>
                    <a:pt x="49" y="17"/>
                    <a:pt x="56" y="9"/>
                    <a:pt x="66" y="9"/>
                  </a:cubicBezTo>
                  <a:cubicBezTo>
                    <a:pt x="76" y="9"/>
                    <a:pt x="84" y="17"/>
                    <a:pt x="84" y="26"/>
                  </a:cubicBezTo>
                  <a:cubicBezTo>
                    <a:pt x="84" y="36"/>
                    <a:pt x="76" y="44"/>
                    <a:pt x="66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84" name="Freeform 1386"/>
            <p:cNvSpPr>
              <a:spLocks/>
            </p:cNvSpPr>
            <p:nvPr/>
          </p:nvSpPr>
          <p:spPr bwMode="auto">
            <a:xfrm>
              <a:off x="9587110" y="1214246"/>
              <a:ext cx="127762" cy="67037"/>
            </a:xfrm>
            <a:custGeom>
              <a:avLst/>
              <a:gdLst>
                <a:gd name="T0" fmla="*/ 20 w 21"/>
                <a:gd name="T1" fmla="*/ 1 h 11"/>
                <a:gd name="T2" fmla="*/ 18 w 21"/>
                <a:gd name="T3" fmla="*/ 1 h 11"/>
                <a:gd name="T4" fmla="*/ 8 w 21"/>
                <a:gd name="T5" fmla="*/ 8 h 11"/>
                <a:gd name="T6" fmla="*/ 2 w 21"/>
                <a:gd name="T7" fmla="*/ 7 h 11"/>
                <a:gd name="T8" fmla="*/ 0 w 21"/>
                <a:gd name="T9" fmla="*/ 8 h 11"/>
                <a:gd name="T10" fmla="*/ 1 w 21"/>
                <a:gd name="T11" fmla="*/ 9 h 11"/>
                <a:gd name="T12" fmla="*/ 1 w 21"/>
                <a:gd name="T13" fmla="*/ 9 h 11"/>
                <a:gd name="T14" fmla="*/ 8 w 21"/>
                <a:gd name="T15" fmla="*/ 11 h 11"/>
                <a:gd name="T16" fmla="*/ 8 w 21"/>
                <a:gd name="T17" fmla="*/ 11 h 11"/>
                <a:gd name="T18" fmla="*/ 21 w 21"/>
                <a:gd name="T19" fmla="*/ 2 h 11"/>
                <a:gd name="T20" fmla="*/ 20 w 21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1">
                  <a:moveTo>
                    <a:pt x="20" y="1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6" y="5"/>
                    <a:pt x="12" y="8"/>
                    <a:pt x="8" y="8"/>
                  </a:cubicBezTo>
                  <a:cubicBezTo>
                    <a:pt x="6" y="8"/>
                    <a:pt x="4" y="7"/>
                    <a:pt x="2" y="7"/>
                  </a:cubicBezTo>
                  <a:cubicBezTo>
                    <a:pt x="1" y="6"/>
                    <a:pt x="1" y="7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3" y="10"/>
                    <a:pt x="5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3" y="11"/>
                    <a:pt x="19" y="8"/>
                    <a:pt x="21" y="2"/>
                  </a:cubicBezTo>
                  <a:cubicBezTo>
                    <a:pt x="21" y="2"/>
                    <a:pt x="21" y="1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436759" y="1873538"/>
            <a:ext cx="616271" cy="834203"/>
            <a:chOff x="2146717" y="700315"/>
            <a:chExt cx="616271" cy="834203"/>
          </a:xfrm>
          <a:solidFill>
            <a:srgbClr val="756663"/>
          </a:solidFill>
        </p:grpSpPr>
        <p:sp>
          <p:nvSpPr>
            <p:cNvPr id="186" name="Freeform 1412"/>
            <p:cNvSpPr>
              <a:spLocks/>
            </p:cNvSpPr>
            <p:nvPr/>
          </p:nvSpPr>
          <p:spPr bwMode="auto">
            <a:xfrm>
              <a:off x="2146717" y="953555"/>
              <a:ext cx="368260" cy="580963"/>
            </a:xfrm>
            <a:custGeom>
              <a:avLst/>
              <a:gdLst>
                <a:gd name="T0" fmla="*/ 48 w 59"/>
                <a:gd name="T1" fmla="*/ 85 h 94"/>
                <a:gd name="T2" fmla="*/ 47 w 59"/>
                <a:gd name="T3" fmla="*/ 85 h 94"/>
                <a:gd name="T4" fmla="*/ 47 w 59"/>
                <a:gd name="T5" fmla="*/ 84 h 94"/>
                <a:gd name="T6" fmla="*/ 47 w 59"/>
                <a:gd name="T7" fmla="*/ 78 h 94"/>
                <a:gd name="T8" fmla="*/ 59 w 59"/>
                <a:gd name="T9" fmla="*/ 51 h 94"/>
                <a:gd name="T10" fmla="*/ 43 w 59"/>
                <a:gd name="T11" fmla="*/ 37 h 94"/>
                <a:gd name="T12" fmla="*/ 38 w 59"/>
                <a:gd name="T13" fmla="*/ 35 h 94"/>
                <a:gd name="T14" fmla="*/ 43 w 59"/>
                <a:gd name="T15" fmla="*/ 32 h 94"/>
                <a:gd name="T16" fmla="*/ 51 w 59"/>
                <a:gd name="T17" fmla="*/ 18 h 94"/>
                <a:gd name="T18" fmla="*/ 32 w 59"/>
                <a:gd name="T19" fmla="*/ 0 h 94"/>
                <a:gd name="T20" fmla="*/ 13 w 59"/>
                <a:gd name="T21" fmla="*/ 18 h 94"/>
                <a:gd name="T22" fmla="*/ 22 w 59"/>
                <a:gd name="T23" fmla="*/ 32 h 94"/>
                <a:gd name="T24" fmla="*/ 26 w 59"/>
                <a:gd name="T25" fmla="*/ 35 h 94"/>
                <a:gd name="T26" fmla="*/ 21 w 59"/>
                <a:gd name="T27" fmla="*/ 37 h 94"/>
                <a:gd name="T28" fmla="*/ 0 w 59"/>
                <a:gd name="T29" fmla="*/ 72 h 94"/>
                <a:gd name="T30" fmla="*/ 0 w 59"/>
                <a:gd name="T31" fmla="*/ 78 h 94"/>
                <a:gd name="T32" fmla="*/ 32 w 59"/>
                <a:gd name="T33" fmla="*/ 94 h 94"/>
                <a:gd name="T34" fmla="*/ 51 w 59"/>
                <a:gd name="T35" fmla="*/ 89 h 94"/>
                <a:gd name="T36" fmla="*/ 48 w 59"/>
                <a:gd name="T37" fmla="*/ 8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94">
                  <a:moveTo>
                    <a:pt x="48" y="85"/>
                  </a:moveTo>
                  <a:cubicBezTo>
                    <a:pt x="47" y="85"/>
                    <a:pt x="47" y="85"/>
                    <a:pt x="47" y="85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7" y="82"/>
                    <a:pt x="47" y="80"/>
                    <a:pt x="47" y="78"/>
                  </a:cubicBezTo>
                  <a:cubicBezTo>
                    <a:pt x="47" y="67"/>
                    <a:pt x="51" y="57"/>
                    <a:pt x="59" y="51"/>
                  </a:cubicBezTo>
                  <a:cubicBezTo>
                    <a:pt x="55" y="45"/>
                    <a:pt x="50" y="40"/>
                    <a:pt x="43" y="37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8" y="29"/>
                    <a:pt x="51" y="24"/>
                    <a:pt x="51" y="18"/>
                  </a:cubicBezTo>
                  <a:cubicBezTo>
                    <a:pt x="51" y="8"/>
                    <a:pt x="43" y="0"/>
                    <a:pt x="32" y="0"/>
                  </a:cubicBezTo>
                  <a:cubicBezTo>
                    <a:pt x="21" y="0"/>
                    <a:pt x="13" y="8"/>
                    <a:pt x="13" y="18"/>
                  </a:cubicBezTo>
                  <a:cubicBezTo>
                    <a:pt x="13" y="24"/>
                    <a:pt x="16" y="29"/>
                    <a:pt x="22" y="32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9" y="42"/>
                    <a:pt x="0" y="56"/>
                    <a:pt x="0" y="72"/>
                  </a:cubicBezTo>
                  <a:cubicBezTo>
                    <a:pt x="0" y="74"/>
                    <a:pt x="0" y="76"/>
                    <a:pt x="0" y="78"/>
                  </a:cubicBezTo>
                  <a:cubicBezTo>
                    <a:pt x="8" y="88"/>
                    <a:pt x="20" y="94"/>
                    <a:pt x="32" y="94"/>
                  </a:cubicBezTo>
                  <a:cubicBezTo>
                    <a:pt x="39" y="94"/>
                    <a:pt x="45" y="92"/>
                    <a:pt x="51" y="89"/>
                  </a:cubicBezTo>
                  <a:cubicBezTo>
                    <a:pt x="50" y="88"/>
                    <a:pt x="49" y="87"/>
                    <a:pt x="48" y="8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87" name="Freeform 1413"/>
            <p:cNvSpPr>
              <a:spLocks/>
            </p:cNvSpPr>
            <p:nvPr/>
          </p:nvSpPr>
          <p:spPr bwMode="auto">
            <a:xfrm>
              <a:off x="2469883" y="1102519"/>
              <a:ext cx="293105" cy="431999"/>
            </a:xfrm>
            <a:custGeom>
              <a:avLst/>
              <a:gdLst>
                <a:gd name="T0" fmla="*/ 32 w 47"/>
                <a:gd name="T1" fmla="*/ 28 h 70"/>
                <a:gd name="T2" fmla="*/ 27 w 47"/>
                <a:gd name="T3" fmla="*/ 26 h 70"/>
                <a:gd name="T4" fmla="*/ 31 w 47"/>
                <a:gd name="T5" fmla="*/ 23 h 70"/>
                <a:gd name="T6" fmla="*/ 37 w 47"/>
                <a:gd name="T7" fmla="*/ 13 h 70"/>
                <a:gd name="T8" fmla="*/ 24 w 47"/>
                <a:gd name="T9" fmla="*/ 0 h 70"/>
                <a:gd name="T10" fmla="*/ 10 w 47"/>
                <a:gd name="T11" fmla="*/ 13 h 70"/>
                <a:gd name="T12" fmla="*/ 16 w 47"/>
                <a:gd name="T13" fmla="*/ 23 h 70"/>
                <a:gd name="T14" fmla="*/ 20 w 47"/>
                <a:gd name="T15" fmla="*/ 26 h 70"/>
                <a:gd name="T16" fmla="*/ 16 w 47"/>
                <a:gd name="T17" fmla="*/ 28 h 70"/>
                <a:gd name="T18" fmla="*/ 14 w 47"/>
                <a:gd name="T19" fmla="*/ 29 h 70"/>
                <a:gd name="T20" fmla="*/ 11 w 47"/>
                <a:gd name="T21" fmla="*/ 30 h 70"/>
                <a:gd name="T22" fmla="*/ 9 w 47"/>
                <a:gd name="T23" fmla="*/ 32 h 70"/>
                <a:gd name="T24" fmla="*/ 0 w 47"/>
                <a:gd name="T25" fmla="*/ 54 h 70"/>
                <a:gd name="T26" fmla="*/ 0 w 47"/>
                <a:gd name="T27" fmla="*/ 59 h 70"/>
                <a:gd name="T28" fmla="*/ 4 w 47"/>
                <a:gd name="T29" fmla="*/ 62 h 70"/>
                <a:gd name="T30" fmla="*/ 6 w 47"/>
                <a:gd name="T31" fmla="*/ 64 h 70"/>
                <a:gd name="T32" fmla="*/ 8 w 47"/>
                <a:gd name="T33" fmla="*/ 66 h 70"/>
                <a:gd name="T34" fmla="*/ 24 w 47"/>
                <a:gd name="T35" fmla="*/ 70 h 70"/>
                <a:gd name="T36" fmla="*/ 47 w 47"/>
                <a:gd name="T37" fmla="*/ 59 h 70"/>
                <a:gd name="T38" fmla="*/ 47 w 47"/>
                <a:gd name="T39" fmla="*/ 54 h 70"/>
                <a:gd name="T40" fmla="*/ 32 w 47"/>
                <a:gd name="T41" fmla="*/ 2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70">
                  <a:moveTo>
                    <a:pt x="32" y="28"/>
                  </a:moveTo>
                  <a:cubicBezTo>
                    <a:pt x="27" y="26"/>
                    <a:pt x="27" y="26"/>
                    <a:pt x="27" y="26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5" y="21"/>
                    <a:pt x="37" y="17"/>
                    <a:pt x="37" y="13"/>
                  </a:cubicBezTo>
                  <a:cubicBezTo>
                    <a:pt x="37" y="6"/>
                    <a:pt x="31" y="0"/>
                    <a:pt x="24" y="0"/>
                  </a:cubicBezTo>
                  <a:cubicBezTo>
                    <a:pt x="16" y="0"/>
                    <a:pt x="10" y="6"/>
                    <a:pt x="10" y="13"/>
                  </a:cubicBezTo>
                  <a:cubicBezTo>
                    <a:pt x="10" y="17"/>
                    <a:pt x="12" y="21"/>
                    <a:pt x="16" y="23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2" y="30"/>
                    <a:pt x="11" y="30"/>
                  </a:cubicBezTo>
                  <a:cubicBezTo>
                    <a:pt x="11" y="31"/>
                    <a:pt x="10" y="31"/>
                    <a:pt x="9" y="32"/>
                  </a:cubicBezTo>
                  <a:cubicBezTo>
                    <a:pt x="4" y="37"/>
                    <a:pt x="0" y="45"/>
                    <a:pt x="0" y="54"/>
                  </a:cubicBezTo>
                  <a:cubicBezTo>
                    <a:pt x="0" y="56"/>
                    <a:pt x="0" y="57"/>
                    <a:pt x="0" y="59"/>
                  </a:cubicBezTo>
                  <a:cubicBezTo>
                    <a:pt x="1" y="60"/>
                    <a:pt x="2" y="61"/>
                    <a:pt x="4" y="62"/>
                  </a:cubicBezTo>
                  <a:cubicBezTo>
                    <a:pt x="4" y="63"/>
                    <a:pt x="5" y="63"/>
                    <a:pt x="6" y="64"/>
                  </a:cubicBezTo>
                  <a:cubicBezTo>
                    <a:pt x="7" y="65"/>
                    <a:pt x="7" y="65"/>
                    <a:pt x="8" y="66"/>
                  </a:cubicBezTo>
                  <a:cubicBezTo>
                    <a:pt x="13" y="68"/>
                    <a:pt x="18" y="70"/>
                    <a:pt x="24" y="70"/>
                  </a:cubicBezTo>
                  <a:cubicBezTo>
                    <a:pt x="33" y="70"/>
                    <a:pt x="41" y="66"/>
                    <a:pt x="47" y="59"/>
                  </a:cubicBezTo>
                  <a:cubicBezTo>
                    <a:pt x="47" y="57"/>
                    <a:pt x="47" y="56"/>
                    <a:pt x="47" y="54"/>
                  </a:cubicBezTo>
                  <a:cubicBezTo>
                    <a:pt x="47" y="42"/>
                    <a:pt x="41" y="32"/>
                    <a:pt x="32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88" name="Freeform 1415"/>
            <p:cNvSpPr>
              <a:spLocks noEditPoints="1"/>
            </p:cNvSpPr>
            <p:nvPr/>
          </p:nvSpPr>
          <p:spPr bwMode="auto">
            <a:xfrm>
              <a:off x="2342122" y="700315"/>
              <a:ext cx="232980" cy="89379"/>
            </a:xfrm>
            <a:custGeom>
              <a:avLst/>
              <a:gdLst>
                <a:gd name="T0" fmla="*/ 28 w 38"/>
                <a:gd name="T1" fmla="*/ 14 h 14"/>
                <a:gd name="T2" fmla="*/ 32 w 38"/>
                <a:gd name="T3" fmla="*/ 14 h 14"/>
                <a:gd name="T4" fmla="*/ 38 w 38"/>
                <a:gd name="T5" fmla="*/ 10 h 14"/>
                <a:gd name="T6" fmla="*/ 34 w 38"/>
                <a:gd name="T7" fmla="*/ 6 h 14"/>
                <a:gd name="T8" fmla="*/ 32 w 38"/>
                <a:gd name="T9" fmla="*/ 4 h 14"/>
                <a:gd name="T10" fmla="*/ 34 w 38"/>
                <a:gd name="T11" fmla="*/ 3 h 14"/>
                <a:gd name="T12" fmla="*/ 37 w 38"/>
                <a:gd name="T13" fmla="*/ 3 h 14"/>
                <a:gd name="T14" fmla="*/ 37 w 38"/>
                <a:gd name="T15" fmla="*/ 1 h 14"/>
                <a:gd name="T16" fmla="*/ 34 w 38"/>
                <a:gd name="T17" fmla="*/ 0 h 14"/>
                <a:gd name="T18" fmla="*/ 29 w 38"/>
                <a:gd name="T19" fmla="*/ 4 h 14"/>
                <a:gd name="T20" fmla="*/ 32 w 38"/>
                <a:gd name="T21" fmla="*/ 8 h 14"/>
                <a:gd name="T22" fmla="*/ 35 w 38"/>
                <a:gd name="T23" fmla="*/ 10 h 14"/>
                <a:gd name="T24" fmla="*/ 33 w 38"/>
                <a:gd name="T25" fmla="*/ 12 h 14"/>
                <a:gd name="T26" fmla="*/ 29 w 38"/>
                <a:gd name="T27" fmla="*/ 11 h 14"/>
                <a:gd name="T28" fmla="*/ 28 w 38"/>
                <a:gd name="T29" fmla="*/ 14 h 14"/>
                <a:gd name="T30" fmla="*/ 23 w 38"/>
                <a:gd name="T31" fmla="*/ 14 h 14"/>
                <a:gd name="T32" fmla="*/ 27 w 38"/>
                <a:gd name="T33" fmla="*/ 14 h 14"/>
                <a:gd name="T34" fmla="*/ 26 w 38"/>
                <a:gd name="T35" fmla="*/ 0 h 14"/>
                <a:gd name="T36" fmla="*/ 22 w 38"/>
                <a:gd name="T37" fmla="*/ 0 h 14"/>
                <a:gd name="T38" fmla="*/ 20 w 38"/>
                <a:gd name="T39" fmla="*/ 5 h 14"/>
                <a:gd name="T40" fmla="*/ 19 w 38"/>
                <a:gd name="T41" fmla="*/ 10 h 14"/>
                <a:gd name="T42" fmla="*/ 19 w 38"/>
                <a:gd name="T43" fmla="*/ 10 h 14"/>
                <a:gd name="T44" fmla="*/ 18 w 38"/>
                <a:gd name="T45" fmla="*/ 5 h 14"/>
                <a:gd name="T46" fmla="*/ 16 w 38"/>
                <a:gd name="T47" fmla="*/ 0 h 14"/>
                <a:gd name="T48" fmla="*/ 12 w 38"/>
                <a:gd name="T49" fmla="*/ 0 h 14"/>
                <a:gd name="T50" fmla="*/ 11 w 38"/>
                <a:gd name="T51" fmla="*/ 14 h 14"/>
                <a:gd name="T52" fmla="*/ 14 w 38"/>
                <a:gd name="T53" fmla="*/ 14 h 14"/>
                <a:gd name="T54" fmla="*/ 14 w 38"/>
                <a:gd name="T55" fmla="*/ 9 h 14"/>
                <a:gd name="T56" fmla="*/ 14 w 38"/>
                <a:gd name="T57" fmla="*/ 3 h 14"/>
                <a:gd name="T58" fmla="*/ 15 w 38"/>
                <a:gd name="T59" fmla="*/ 3 h 14"/>
                <a:gd name="T60" fmla="*/ 16 w 38"/>
                <a:gd name="T61" fmla="*/ 9 h 14"/>
                <a:gd name="T62" fmla="*/ 17 w 38"/>
                <a:gd name="T63" fmla="*/ 14 h 14"/>
                <a:gd name="T64" fmla="*/ 20 w 38"/>
                <a:gd name="T65" fmla="*/ 14 h 14"/>
                <a:gd name="T66" fmla="*/ 21 w 38"/>
                <a:gd name="T67" fmla="*/ 8 h 14"/>
                <a:gd name="T68" fmla="*/ 23 w 38"/>
                <a:gd name="T69" fmla="*/ 3 h 14"/>
                <a:gd name="T70" fmla="*/ 23 w 38"/>
                <a:gd name="T71" fmla="*/ 3 h 14"/>
                <a:gd name="T72" fmla="*/ 23 w 38"/>
                <a:gd name="T73" fmla="*/ 9 h 14"/>
                <a:gd name="T74" fmla="*/ 23 w 38"/>
                <a:gd name="T75" fmla="*/ 14 h 14"/>
                <a:gd name="T76" fmla="*/ 0 w 38"/>
                <a:gd name="T77" fmla="*/ 14 h 14"/>
                <a:gd name="T78" fmla="*/ 4 w 38"/>
                <a:gd name="T79" fmla="*/ 14 h 14"/>
                <a:gd name="T80" fmla="*/ 9 w 38"/>
                <a:gd name="T81" fmla="*/ 10 h 14"/>
                <a:gd name="T82" fmla="*/ 6 w 38"/>
                <a:gd name="T83" fmla="*/ 6 h 14"/>
                <a:gd name="T84" fmla="*/ 3 w 38"/>
                <a:gd name="T85" fmla="*/ 4 h 14"/>
                <a:gd name="T86" fmla="*/ 5 w 38"/>
                <a:gd name="T87" fmla="*/ 3 h 14"/>
                <a:gd name="T88" fmla="*/ 8 w 38"/>
                <a:gd name="T89" fmla="*/ 3 h 14"/>
                <a:gd name="T90" fmla="*/ 9 w 38"/>
                <a:gd name="T91" fmla="*/ 1 h 14"/>
                <a:gd name="T92" fmla="*/ 5 w 38"/>
                <a:gd name="T93" fmla="*/ 0 h 14"/>
                <a:gd name="T94" fmla="*/ 0 w 38"/>
                <a:gd name="T95" fmla="*/ 4 h 14"/>
                <a:gd name="T96" fmla="*/ 4 w 38"/>
                <a:gd name="T97" fmla="*/ 8 h 14"/>
                <a:gd name="T98" fmla="*/ 6 w 38"/>
                <a:gd name="T99" fmla="*/ 10 h 14"/>
                <a:gd name="T100" fmla="*/ 4 w 38"/>
                <a:gd name="T101" fmla="*/ 12 h 14"/>
                <a:gd name="T102" fmla="*/ 0 w 38"/>
                <a:gd name="T103" fmla="*/ 11 h 14"/>
                <a:gd name="T104" fmla="*/ 0 w 38"/>
                <a:gd name="T10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" h="14">
                  <a:moveTo>
                    <a:pt x="28" y="14"/>
                  </a:moveTo>
                  <a:cubicBezTo>
                    <a:pt x="29" y="14"/>
                    <a:pt x="31" y="14"/>
                    <a:pt x="32" y="14"/>
                  </a:cubicBezTo>
                  <a:cubicBezTo>
                    <a:pt x="36" y="14"/>
                    <a:pt x="38" y="12"/>
                    <a:pt x="38" y="10"/>
                  </a:cubicBezTo>
                  <a:cubicBezTo>
                    <a:pt x="38" y="8"/>
                    <a:pt x="37" y="7"/>
                    <a:pt x="34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3"/>
                    <a:pt x="32" y="3"/>
                    <a:pt x="34" y="3"/>
                  </a:cubicBezTo>
                  <a:cubicBezTo>
                    <a:pt x="35" y="3"/>
                    <a:pt x="36" y="3"/>
                    <a:pt x="37" y="3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0"/>
                    <a:pt x="35" y="0"/>
                    <a:pt x="34" y="0"/>
                  </a:cubicBezTo>
                  <a:cubicBezTo>
                    <a:pt x="31" y="0"/>
                    <a:pt x="29" y="2"/>
                    <a:pt x="29" y="4"/>
                  </a:cubicBezTo>
                  <a:cubicBezTo>
                    <a:pt x="29" y="6"/>
                    <a:pt x="30" y="8"/>
                    <a:pt x="32" y="8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1"/>
                    <a:pt x="34" y="12"/>
                    <a:pt x="33" y="12"/>
                  </a:cubicBezTo>
                  <a:cubicBezTo>
                    <a:pt x="31" y="12"/>
                    <a:pt x="30" y="11"/>
                    <a:pt x="29" y="11"/>
                  </a:cubicBezTo>
                  <a:lnTo>
                    <a:pt x="28" y="14"/>
                  </a:lnTo>
                  <a:close/>
                  <a:moveTo>
                    <a:pt x="23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19" y="8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8"/>
                    <a:pt x="18" y="6"/>
                    <a:pt x="18" y="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7"/>
                    <a:pt x="14" y="5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5"/>
                    <a:pt x="15" y="7"/>
                    <a:pt x="16" y="9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3" y="5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5"/>
                    <a:pt x="23" y="7"/>
                    <a:pt x="23" y="9"/>
                  </a:cubicBezTo>
                  <a:lnTo>
                    <a:pt x="23" y="14"/>
                  </a:lnTo>
                  <a:close/>
                  <a:moveTo>
                    <a:pt x="0" y="14"/>
                  </a:moveTo>
                  <a:cubicBezTo>
                    <a:pt x="0" y="14"/>
                    <a:pt x="2" y="14"/>
                    <a:pt x="4" y="14"/>
                  </a:cubicBezTo>
                  <a:cubicBezTo>
                    <a:pt x="7" y="14"/>
                    <a:pt x="9" y="12"/>
                    <a:pt x="9" y="10"/>
                  </a:cubicBezTo>
                  <a:cubicBezTo>
                    <a:pt x="9" y="8"/>
                    <a:pt x="8" y="7"/>
                    <a:pt x="6" y="6"/>
                  </a:cubicBezTo>
                  <a:cubicBezTo>
                    <a:pt x="4" y="5"/>
                    <a:pt x="3" y="5"/>
                    <a:pt x="3" y="4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7" y="3"/>
                    <a:pt x="8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8"/>
                    <a:pt x="4" y="8"/>
                  </a:cubicBezTo>
                  <a:cubicBezTo>
                    <a:pt x="5" y="9"/>
                    <a:pt x="6" y="9"/>
                    <a:pt x="6" y="10"/>
                  </a:cubicBezTo>
                  <a:cubicBezTo>
                    <a:pt x="6" y="11"/>
                    <a:pt x="5" y="12"/>
                    <a:pt x="4" y="12"/>
                  </a:cubicBezTo>
                  <a:cubicBezTo>
                    <a:pt x="2" y="12"/>
                    <a:pt x="1" y="11"/>
                    <a:pt x="0" y="11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1414647" y="2156570"/>
            <a:ext cx="623789" cy="521385"/>
            <a:chOff x="1124605" y="983347"/>
            <a:chExt cx="623789" cy="521385"/>
          </a:xfrm>
          <a:solidFill>
            <a:srgbClr val="756663"/>
          </a:solidFill>
        </p:grpSpPr>
        <p:sp>
          <p:nvSpPr>
            <p:cNvPr id="190" name="Freeform 1440"/>
            <p:cNvSpPr>
              <a:spLocks/>
            </p:cNvSpPr>
            <p:nvPr/>
          </p:nvSpPr>
          <p:spPr bwMode="auto">
            <a:xfrm>
              <a:off x="1124605" y="1154661"/>
              <a:ext cx="503541" cy="350071"/>
            </a:xfrm>
            <a:custGeom>
              <a:avLst/>
              <a:gdLst>
                <a:gd name="T0" fmla="*/ 52 w 81"/>
                <a:gd name="T1" fmla="*/ 40 h 56"/>
                <a:gd name="T2" fmla="*/ 34 w 81"/>
                <a:gd name="T3" fmla="*/ 33 h 56"/>
                <a:gd name="T4" fmla="*/ 27 w 81"/>
                <a:gd name="T5" fmla="*/ 19 h 56"/>
                <a:gd name="T6" fmla="*/ 37 w 81"/>
                <a:gd name="T7" fmla="*/ 19 h 56"/>
                <a:gd name="T8" fmla="*/ 18 w 81"/>
                <a:gd name="T9" fmla="*/ 0 h 56"/>
                <a:gd name="T10" fmla="*/ 0 w 81"/>
                <a:gd name="T11" fmla="*/ 19 h 56"/>
                <a:gd name="T12" fmla="*/ 11 w 81"/>
                <a:gd name="T13" fmla="*/ 19 h 56"/>
                <a:gd name="T14" fmla="*/ 22 w 81"/>
                <a:gd name="T15" fmla="*/ 44 h 56"/>
                <a:gd name="T16" fmla="*/ 52 w 81"/>
                <a:gd name="T17" fmla="*/ 56 h 56"/>
                <a:gd name="T18" fmla="*/ 81 w 81"/>
                <a:gd name="T19" fmla="*/ 44 h 56"/>
                <a:gd name="T20" fmla="*/ 69 w 81"/>
                <a:gd name="T21" fmla="*/ 33 h 56"/>
                <a:gd name="T22" fmla="*/ 52 w 81"/>
                <a:gd name="T23" fmla="*/ 4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56">
                  <a:moveTo>
                    <a:pt x="52" y="40"/>
                  </a:moveTo>
                  <a:cubicBezTo>
                    <a:pt x="45" y="40"/>
                    <a:pt x="39" y="38"/>
                    <a:pt x="34" y="33"/>
                  </a:cubicBezTo>
                  <a:cubicBezTo>
                    <a:pt x="30" y="29"/>
                    <a:pt x="28" y="24"/>
                    <a:pt x="2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28"/>
                    <a:pt x="16" y="37"/>
                    <a:pt x="22" y="44"/>
                  </a:cubicBezTo>
                  <a:cubicBezTo>
                    <a:pt x="30" y="52"/>
                    <a:pt x="41" y="56"/>
                    <a:pt x="52" y="56"/>
                  </a:cubicBezTo>
                  <a:cubicBezTo>
                    <a:pt x="63" y="56"/>
                    <a:pt x="73" y="52"/>
                    <a:pt x="81" y="44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5" y="38"/>
                    <a:pt x="58" y="40"/>
                    <a:pt x="52" y="4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91" name="Freeform 1441"/>
            <p:cNvSpPr>
              <a:spLocks/>
            </p:cNvSpPr>
            <p:nvPr/>
          </p:nvSpPr>
          <p:spPr bwMode="auto">
            <a:xfrm>
              <a:off x="1267398" y="983347"/>
              <a:ext cx="480996" cy="335174"/>
            </a:xfrm>
            <a:custGeom>
              <a:avLst/>
              <a:gdLst>
                <a:gd name="T0" fmla="*/ 11 w 77"/>
                <a:gd name="T1" fmla="*/ 24 h 54"/>
                <a:gd name="T2" fmla="*/ 28 w 77"/>
                <a:gd name="T3" fmla="*/ 16 h 54"/>
                <a:gd name="T4" fmla="*/ 52 w 77"/>
                <a:gd name="T5" fmla="*/ 37 h 54"/>
                <a:gd name="T6" fmla="*/ 42 w 77"/>
                <a:gd name="T7" fmla="*/ 37 h 54"/>
                <a:gd name="T8" fmla="*/ 61 w 77"/>
                <a:gd name="T9" fmla="*/ 54 h 54"/>
                <a:gd name="T10" fmla="*/ 77 w 77"/>
                <a:gd name="T11" fmla="*/ 36 h 54"/>
                <a:gd name="T12" fmla="*/ 67 w 77"/>
                <a:gd name="T13" fmla="*/ 36 h 54"/>
                <a:gd name="T14" fmla="*/ 27 w 77"/>
                <a:gd name="T15" fmla="*/ 1 h 54"/>
                <a:gd name="T16" fmla="*/ 0 w 77"/>
                <a:gd name="T17" fmla="*/ 14 h 54"/>
                <a:gd name="T18" fmla="*/ 11 w 77"/>
                <a:gd name="T19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54">
                  <a:moveTo>
                    <a:pt x="11" y="24"/>
                  </a:moveTo>
                  <a:cubicBezTo>
                    <a:pt x="15" y="19"/>
                    <a:pt x="21" y="17"/>
                    <a:pt x="28" y="16"/>
                  </a:cubicBezTo>
                  <a:cubicBezTo>
                    <a:pt x="40" y="16"/>
                    <a:pt x="51" y="25"/>
                    <a:pt x="5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77" y="36"/>
                    <a:pt x="77" y="36"/>
                    <a:pt x="77" y="36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65" y="16"/>
                    <a:pt x="47" y="0"/>
                    <a:pt x="27" y="1"/>
                  </a:cubicBezTo>
                  <a:cubicBezTo>
                    <a:pt x="16" y="2"/>
                    <a:pt x="7" y="6"/>
                    <a:pt x="0" y="14"/>
                  </a:cubicBez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192" name="Freeform 1482"/>
          <p:cNvSpPr>
            <a:spLocks/>
          </p:cNvSpPr>
          <p:nvPr/>
        </p:nvSpPr>
        <p:spPr bwMode="auto">
          <a:xfrm>
            <a:off x="5578256" y="2171467"/>
            <a:ext cx="480996" cy="491584"/>
          </a:xfrm>
          <a:custGeom>
            <a:avLst/>
            <a:gdLst>
              <a:gd name="T0" fmla="*/ 53 w 76"/>
              <a:gd name="T1" fmla="*/ 20 h 79"/>
              <a:gd name="T2" fmla="*/ 54 w 76"/>
              <a:gd name="T3" fmla="*/ 25 h 79"/>
              <a:gd name="T4" fmla="*/ 56 w 76"/>
              <a:gd name="T5" fmla="*/ 26 h 79"/>
              <a:gd name="T6" fmla="*/ 68 w 76"/>
              <a:gd name="T7" fmla="*/ 28 h 79"/>
              <a:gd name="T8" fmla="*/ 70 w 76"/>
              <a:gd name="T9" fmla="*/ 28 h 79"/>
              <a:gd name="T10" fmla="*/ 75 w 76"/>
              <a:gd name="T11" fmla="*/ 23 h 79"/>
              <a:gd name="T12" fmla="*/ 75 w 76"/>
              <a:gd name="T13" fmla="*/ 22 h 79"/>
              <a:gd name="T14" fmla="*/ 74 w 76"/>
              <a:gd name="T15" fmla="*/ 9 h 79"/>
              <a:gd name="T16" fmla="*/ 74 w 76"/>
              <a:gd name="T17" fmla="*/ 8 h 79"/>
              <a:gd name="T18" fmla="*/ 69 w 76"/>
              <a:gd name="T19" fmla="*/ 6 h 79"/>
              <a:gd name="T20" fmla="*/ 66 w 76"/>
              <a:gd name="T21" fmla="*/ 8 h 79"/>
              <a:gd name="T22" fmla="*/ 65 w 76"/>
              <a:gd name="T23" fmla="*/ 9 h 79"/>
              <a:gd name="T24" fmla="*/ 39 w 76"/>
              <a:gd name="T25" fmla="*/ 0 h 79"/>
              <a:gd name="T26" fmla="*/ 0 w 76"/>
              <a:gd name="T27" fmla="*/ 39 h 79"/>
              <a:gd name="T28" fmla="*/ 39 w 76"/>
              <a:gd name="T29" fmla="*/ 79 h 79"/>
              <a:gd name="T30" fmla="*/ 72 w 76"/>
              <a:gd name="T31" fmla="*/ 61 h 79"/>
              <a:gd name="T32" fmla="*/ 71 w 76"/>
              <a:gd name="T33" fmla="*/ 54 h 79"/>
              <a:gd name="T34" fmla="*/ 64 w 76"/>
              <a:gd name="T35" fmla="*/ 55 h 79"/>
              <a:gd name="T36" fmla="*/ 39 w 76"/>
              <a:gd name="T37" fmla="*/ 68 h 79"/>
              <a:gd name="T38" fmla="*/ 10 w 76"/>
              <a:gd name="T39" fmla="*/ 39 h 79"/>
              <a:gd name="T40" fmla="*/ 39 w 76"/>
              <a:gd name="T41" fmla="*/ 10 h 79"/>
              <a:gd name="T42" fmla="*/ 57 w 76"/>
              <a:gd name="T43" fmla="*/ 16 h 79"/>
              <a:gd name="T44" fmla="*/ 56 w 76"/>
              <a:gd name="T45" fmla="*/ 17 h 79"/>
              <a:gd name="T46" fmla="*/ 53 w 76"/>
              <a:gd name="T47" fmla="*/ 2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" h="79">
                <a:moveTo>
                  <a:pt x="53" y="20"/>
                </a:moveTo>
                <a:cubicBezTo>
                  <a:pt x="50" y="22"/>
                  <a:pt x="51" y="25"/>
                  <a:pt x="54" y="25"/>
                </a:cubicBezTo>
                <a:cubicBezTo>
                  <a:pt x="56" y="26"/>
                  <a:pt x="56" y="26"/>
                  <a:pt x="56" y="26"/>
                </a:cubicBezTo>
                <a:cubicBezTo>
                  <a:pt x="59" y="26"/>
                  <a:pt x="65" y="27"/>
                  <a:pt x="68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3" y="29"/>
                  <a:pt x="76" y="27"/>
                  <a:pt x="75" y="23"/>
                </a:cubicBezTo>
                <a:cubicBezTo>
                  <a:pt x="75" y="22"/>
                  <a:pt x="75" y="22"/>
                  <a:pt x="75" y="22"/>
                </a:cubicBezTo>
                <a:cubicBezTo>
                  <a:pt x="75" y="18"/>
                  <a:pt x="75" y="13"/>
                  <a:pt x="74" y="9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4"/>
                  <a:pt x="72" y="3"/>
                  <a:pt x="69" y="6"/>
                </a:cubicBezTo>
                <a:cubicBezTo>
                  <a:pt x="66" y="8"/>
                  <a:pt x="66" y="8"/>
                  <a:pt x="66" y="8"/>
                </a:cubicBezTo>
                <a:cubicBezTo>
                  <a:pt x="65" y="9"/>
                  <a:pt x="65" y="9"/>
                  <a:pt x="65" y="9"/>
                </a:cubicBezTo>
                <a:cubicBezTo>
                  <a:pt x="58" y="3"/>
                  <a:pt x="49" y="0"/>
                  <a:pt x="39" y="0"/>
                </a:cubicBezTo>
                <a:cubicBezTo>
                  <a:pt x="18" y="0"/>
                  <a:pt x="0" y="18"/>
                  <a:pt x="0" y="39"/>
                </a:cubicBezTo>
                <a:cubicBezTo>
                  <a:pt x="0" y="61"/>
                  <a:pt x="18" y="79"/>
                  <a:pt x="39" y="79"/>
                </a:cubicBezTo>
                <a:cubicBezTo>
                  <a:pt x="53" y="79"/>
                  <a:pt x="65" y="72"/>
                  <a:pt x="72" y="61"/>
                </a:cubicBezTo>
                <a:cubicBezTo>
                  <a:pt x="74" y="58"/>
                  <a:pt x="73" y="55"/>
                  <a:pt x="71" y="54"/>
                </a:cubicBezTo>
                <a:cubicBezTo>
                  <a:pt x="68" y="52"/>
                  <a:pt x="65" y="53"/>
                  <a:pt x="64" y="55"/>
                </a:cubicBezTo>
                <a:cubicBezTo>
                  <a:pt x="58" y="63"/>
                  <a:pt x="49" y="68"/>
                  <a:pt x="39" y="68"/>
                </a:cubicBezTo>
                <a:cubicBezTo>
                  <a:pt x="23" y="68"/>
                  <a:pt x="11" y="55"/>
                  <a:pt x="10" y="39"/>
                </a:cubicBezTo>
                <a:cubicBezTo>
                  <a:pt x="11" y="23"/>
                  <a:pt x="23" y="10"/>
                  <a:pt x="39" y="10"/>
                </a:cubicBezTo>
                <a:cubicBezTo>
                  <a:pt x="46" y="10"/>
                  <a:pt x="52" y="13"/>
                  <a:pt x="57" y="16"/>
                </a:cubicBezTo>
                <a:cubicBezTo>
                  <a:pt x="56" y="17"/>
                  <a:pt x="56" y="17"/>
                  <a:pt x="56" y="17"/>
                </a:cubicBezTo>
                <a:lnTo>
                  <a:pt x="5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193" name="Freeform 1548"/>
          <p:cNvSpPr>
            <a:spLocks noEditPoints="1"/>
          </p:cNvSpPr>
          <p:nvPr/>
        </p:nvSpPr>
        <p:spPr bwMode="auto">
          <a:xfrm>
            <a:off x="4503532" y="2156576"/>
            <a:ext cx="578696" cy="558621"/>
          </a:xfrm>
          <a:custGeom>
            <a:avLst/>
            <a:gdLst>
              <a:gd name="T0" fmla="*/ 0 w 92"/>
              <a:gd name="T1" fmla="*/ 46 h 91"/>
              <a:gd name="T2" fmla="*/ 92 w 92"/>
              <a:gd name="T3" fmla="*/ 46 h 91"/>
              <a:gd name="T4" fmla="*/ 38 w 92"/>
              <a:gd name="T5" fmla="*/ 87 h 91"/>
              <a:gd name="T6" fmla="*/ 44 w 92"/>
              <a:gd name="T7" fmla="*/ 70 h 91"/>
              <a:gd name="T8" fmla="*/ 38 w 92"/>
              <a:gd name="T9" fmla="*/ 87 h 91"/>
              <a:gd name="T10" fmla="*/ 21 w 92"/>
              <a:gd name="T11" fmla="*/ 47 h 91"/>
              <a:gd name="T12" fmla="*/ 9 w 92"/>
              <a:gd name="T13" fmla="*/ 66 h 91"/>
              <a:gd name="T14" fmla="*/ 48 w 92"/>
              <a:gd name="T15" fmla="*/ 22 h 91"/>
              <a:gd name="T16" fmla="*/ 53 w 92"/>
              <a:gd name="T17" fmla="*/ 4 h 91"/>
              <a:gd name="T18" fmla="*/ 48 w 92"/>
              <a:gd name="T19" fmla="*/ 22 h 91"/>
              <a:gd name="T20" fmla="*/ 67 w 92"/>
              <a:gd name="T21" fmla="*/ 44 h 91"/>
              <a:gd name="T22" fmla="*/ 48 w 92"/>
              <a:gd name="T23" fmla="*/ 25 h 91"/>
              <a:gd name="T24" fmla="*/ 44 w 92"/>
              <a:gd name="T25" fmla="*/ 22 h 91"/>
              <a:gd name="T26" fmla="*/ 38 w 92"/>
              <a:gd name="T27" fmla="*/ 4 h 91"/>
              <a:gd name="T28" fmla="*/ 44 w 92"/>
              <a:gd name="T29" fmla="*/ 22 h 91"/>
              <a:gd name="T30" fmla="*/ 44 w 92"/>
              <a:gd name="T31" fmla="*/ 44 h 91"/>
              <a:gd name="T32" fmla="*/ 27 w 92"/>
              <a:gd name="T33" fmla="*/ 25 h 91"/>
              <a:gd name="T34" fmla="*/ 21 w 92"/>
              <a:gd name="T35" fmla="*/ 44 h 91"/>
              <a:gd name="T36" fmla="*/ 9 w 92"/>
              <a:gd name="T37" fmla="*/ 25 h 91"/>
              <a:gd name="T38" fmla="*/ 21 w 92"/>
              <a:gd name="T39" fmla="*/ 44 h 91"/>
              <a:gd name="T40" fmla="*/ 44 w 92"/>
              <a:gd name="T41" fmla="*/ 47 h 91"/>
              <a:gd name="T42" fmla="*/ 27 w 92"/>
              <a:gd name="T43" fmla="*/ 66 h 91"/>
              <a:gd name="T44" fmla="*/ 48 w 92"/>
              <a:gd name="T45" fmla="*/ 70 h 91"/>
              <a:gd name="T46" fmla="*/ 53 w 92"/>
              <a:gd name="T47" fmla="*/ 88 h 91"/>
              <a:gd name="T48" fmla="*/ 48 w 92"/>
              <a:gd name="T49" fmla="*/ 70 h 91"/>
              <a:gd name="T50" fmla="*/ 48 w 92"/>
              <a:gd name="T51" fmla="*/ 47 h 91"/>
              <a:gd name="T52" fmla="*/ 64 w 92"/>
              <a:gd name="T53" fmla="*/ 66 h 91"/>
              <a:gd name="T54" fmla="*/ 70 w 92"/>
              <a:gd name="T55" fmla="*/ 47 h 91"/>
              <a:gd name="T56" fmla="*/ 83 w 92"/>
              <a:gd name="T57" fmla="*/ 67 h 91"/>
              <a:gd name="T58" fmla="*/ 67 w 92"/>
              <a:gd name="T59" fmla="*/ 66 h 91"/>
              <a:gd name="T60" fmla="*/ 70 w 92"/>
              <a:gd name="T61" fmla="*/ 44 h 91"/>
              <a:gd name="T62" fmla="*/ 83 w 92"/>
              <a:gd name="T63" fmla="*/ 25 h 91"/>
              <a:gd name="T64" fmla="*/ 70 w 92"/>
              <a:gd name="T65" fmla="*/ 44 h 91"/>
              <a:gd name="T66" fmla="*/ 66 w 92"/>
              <a:gd name="T67" fmla="*/ 22 h 91"/>
              <a:gd name="T68" fmla="*/ 76 w 92"/>
              <a:gd name="T69" fmla="*/ 16 h 91"/>
              <a:gd name="T70" fmla="*/ 16 w 92"/>
              <a:gd name="T71" fmla="*/ 16 h 91"/>
              <a:gd name="T72" fmla="*/ 25 w 92"/>
              <a:gd name="T73" fmla="*/ 22 h 91"/>
              <a:gd name="T74" fmla="*/ 16 w 92"/>
              <a:gd name="T75" fmla="*/ 16 h 91"/>
              <a:gd name="T76" fmla="*/ 25 w 92"/>
              <a:gd name="T77" fmla="*/ 70 h 91"/>
              <a:gd name="T78" fmla="*/ 16 w 92"/>
              <a:gd name="T79" fmla="*/ 76 h 91"/>
              <a:gd name="T80" fmla="*/ 76 w 92"/>
              <a:gd name="T81" fmla="*/ 76 h 91"/>
              <a:gd name="T82" fmla="*/ 66 w 92"/>
              <a:gd name="T83" fmla="*/ 70 h 91"/>
              <a:gd name="T84" fmla="*/ 76 w 92"/>
              <a:gd name="T85" fmla="*/ 7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2" h="91"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71"/>
                  <a:pt x="21" y="91"/>
                  <a:pt x="46" y="91"/>
                </a:cubicBezTo>
                <a:cubicBezTo>
                  <a:pt x="71" y="91"/>
                  <a:pt x="92" y="71"/>
                  <a:pt x="92" y="46"/>
                </a:cubicBezTo>
                <a:cubicBezTo>
                  <a:pt x="92" y="20"/>
                  <a:pt x="71" y="0"/>
                  <a:pt x="46" y="0"/>
                </a:cubicBezTo>
                <a:close/>
                <a:moveTo>
                  <a:pt x="38" y="87"/>
                </a:moveTo>
                <a:cubicBezTo>
                  <a:pt x="34" y="82"/>
                  <a:pt x="31" y="76"/>
                  <a:pt x="28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88"/>
                  <a:pt x="44" y="88"/>
                  <a:pt x="44" y="88"/>
                </a:cubicBezTo>
                <a:cubicBezTo>
                  <a:pt x="42" y="88"/>
                  <a:pt x="40" y="88"/>
                  <a:pt x="38" y="87"/>
                </a:cubicBezTo>
                <a:close/>
                <a:moveTo>
                  <a:pt x="3" y="47"/>
                </a:moveTo>
                <a:cubicBezTo>
                  <a:pt x="21" y="47"/>
                  <a:pt x="21" y="47"/>
                  <a:pt x="21" y="47"/>
                </a:cubicBezTo>
                <a:cubicBezTo>
                  <a:pt x="21" y="54"/>
                  <a:pt x="22" y="60"/>
                  <a:pt x="24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6" y="61"/>
                  <a:pt x="4" y="54"/>
                  <a:pt x="3" y="47"/>
                </a:cubicBezTo>
                <a:close/>
                <a:moveTo>
                  <a:pt x="48" y="22"/>
                </a:moveTo>
                <a:cubicBezTo>
                  <a:pt x="48" y="3"/>
                  <a:pt x="48" y="3"/>
                  <a:pt x="48" y="3"/>
                </a:cubicBezTo>
                <a:cubicBezTo>
                  <a:pt x="49" y="3"/>
                  <a:pt x="51" y="3"/>
                  <a:pt x="53" y="4"/>
                </a:cubicBezTo>
                <a:cubicBezTo>
                  <a:pt x="57" y="9"/>
                  <a:pt x="60" y="15"/>
                  <a:pt x="63" y="22"/>
                </a:cubicBezTo>
                <a:lnTo>
                  <a:pt x="48" y="22"/>
                </a:lnTo>
                <a:close/>
                <a:moveTo>
                  <a:pt x="64" y="25"/>
                </a:moveTo>
                <a:cubicBezTo>
                  <a:pt x="66" y="31"/>
                  <a:pt x="67" y="37"/>
                  <a:pt x="67" y="4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25"/>
                  <a:pt x="48" y="25"/>
                  <a:pt x="48" y="25"/>
                </a:cubicBezTo>
                <a:lnTo>
                  <a:pt x="64" y="25"/>
                </a:lnTo>
                <a:close/>
                <a:moveTo>
                  <a:pt x="44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31" y="15"/>
                  <a:pt x="34" y="9"/>
                  <a:pt x="38" y="4"/>
                </a:cubicBezTo>
                <a:cubicBezTo>
                  <a:pt x="40" y="3"/>
                  <a:pt x="42" y="3"/>
                  <a:pt x="44" y="3"/>
                </a:cubicBezTo>
                <a:lnTo>
                  <a:pt x="44" y="22"/>
                </a:lnTo>
                <a:close/>
                <a:moveTo>
                  <a:pt x="44" y="25"/>
                </a:moveTo>
                <a:cubicBezTo>
                  <a:pt x="44" y="44"/>
                  <a:pt x="44" y="44"/>
                  <a:pt x="4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37"/>
                  <a:pt x="25" y="31"/>
                  <a:pt x="27" y="25"/>
                </a:cubicBezTo>
                <a:lnTo>
                  <a:pt x="44" y="25"/>
                </a:lnTo>
                <a:close/>
                <a:moveTo>
                  <a:pt x="21" y="44"/>
                </a:moveTo>
                <a:cubicBezTo>
                  <a:pt x="3" y="44"/>
                  <a:pt x="3" y="44"/>
                  <a:pt x="3" y="44"/>
                </a:cubicBezTo>
                <a:cubicBezTo>
                  <a:pt x="4" y="37"/>
                  <a:pt x="6" y="31"/>
                  <a:pt x="9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2" y="31"/>
                  <a:pt x="21" y="37"/>
                  <a:pt x="21" y="44"/>
                </a:cubicBezTo>
                <a:close/>
                <a:moveTo>
                  <a:pt x="24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4" y="66"/>
                  <a:pt x="44" y="66"/>
                  <a:pt x="44" y="66"/>
                </a:cubicBezTo>
                <a:cubicBezTo>
                  <a:pt x="27" y="66"/>
                  <a:pt x="27" y="66"/>
                  <a:pt x="27" y="66"/>
                </a:cubicBezTo>
                <a:cubicBezTo>
                  <a:pt x="25" y="60"/>
                  <a:pt x="24" y="54"/>
                  <a:pt x="24" y="47"/>
                </a:cubicBezTo>
                <a:close/>
                <a:moveTo>
                  <a:pt x="48" y="70"/>
                </a:moveTo>
                <a:cubicBezTo>
                  <a:pt x="63" y="70"/>
                  <a:pt x="63" y="70"/>
                  <a:pt x="63" y="70"/>
                </a:cubicBezTo>
                <a:cubicBezTo>
                  <a:pt x="60" y="76"/>
                  <a:pt x="57" y="82"/>
                  <a:pt x="53" y="88"/>
                </a:cubicBezTo>
                <a:cubicBezTo>
                  <a:pt x="51" y="88"/>
                  <a:pt x="49" y="88"/>
                  <a:pt x="48" y="88"/>
                </a:cubicBezTo>
                <a:lnTo>
                  <a:pt x="48" y="70"/>
                </a:lnTo>
                <a:close/>
                <a:moveTo>
                  <a:pt x="48" y="66"/>
                </a:moveTo>
                <a:cubicBezTo>
                  <a:pt x="48" y="47"/>
                  <a:pt x="48" y="47"/>
                  <a:pt x="48" y="47"/>
                </a:cubicBezTo>
                <a:cubicBezTo>
                  <a:pt x="67" y="47"/>
                  <a:pt x="67" y="47"/>
                  <a:pt x="67" y="47"/>
                </a:cubicBezTo>
                <a:cubicBezTo>
                  <a:pt x="67" y="54"/>
                  <a:pt x="66" y="60"/>
                  <a:pt x="64" y="66"/>
                </a:cubicBezTo>
                <a:lnTo>
                  <a:pt x="48" y="66"/>
                </a:lnTo>
                <a:close/>
                <a:moveTo>
                  <a:pt x="70" y="47"/>
                </a:moveTo>
                <a:cubicBezTo>
                  <a:pt x="89" y="47"/>
                  <a:pt x="89" y="47"/>
                  <a:pt x="89" y="47"/>
                </a:cubicBezTo>
                <a:cubicBezTo>
                  <a:pt x="88" y="54"/>
                  <a:pt x="86" y="61"/>
                  <a:pt x="83" y="67"/>
                </a:cubicBezTo>
                <a:cubicBezTo>
                  <a:pt x="83" y="66"/>
                  <a:pt x="83" y="66"/>
                  <a:pt x="83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69" y="60"/>
                  <a:pt x="70" y="54"/>
                  <a:pt x="70" y="47"/>
                </a:cubicBezTo>
                <a:close/>
                <a:moveTo>
                  <a:pt x="70" y="44"/>
                </a:moveTo>
                <a:cubicBezTo>
                  <a:pt x="70" y="37"/>
                  <a:pt x="69" y="31"/>
                  <a:pt x="67" y="25"/>
                </a:cubicBezTo>
                <a:cubicBezTo>
                  <a:pt x="83" y="25"/>
                  <a:pt x="83" y="25"/>
                  <a:pt x="83" y="25"/>
                </a:cubicBezTo>
                <a:cubicBezTo>
                  <a:pt x="86" y="31"/>
                  <a:pt x="88" y="37"/>
                  <a:pt x="89" y="44"/>
                </a:cubicBezTo>
                <a:lnTo>
                  <a:pt x="70" y="44"/>
                </a:lnTo>
                <a:close/>
                <a:moveTo>
                  <a:pt x="81" y="22"/>
                </a:moveTo>
                <a:cubicBezTo>
                  <a:pt x="66" y="22"/>
                  <a:pt x="66" y="22"/>
                  <a:pt x="66" y="22"/>
                </a:cubicBezTo>
                <a:cubicBezTo>
                  <a:pt x="64" y="15"/>
                  <a:pt x="61" y="10"/>
                  <a:pt x="58" y="5"/>
                </a:cubicBezTo>
                <a:cubicBezTo>
                  <a:pt x="65" y="7"/>
                  <a:pt x="71" y="10"/>
                  <a:pt x="76" y="16"/>
                </a:cubicBezTo>
                <a:cubicBezTo>
                  <a:pt x="78" y="17"/>
                  <a:pt x="80" y="19"/>
                  <a:pt x="81" y="22"/>
                </a:cubicBezTo>
                <a:close/>
                <a:moveTo>
                  <a:pt x="16" y="16"/>
                </a:moveTo>
                <a:cubicBezTo>
                  <a:pt x="21" y="11"/>
                  <a:pt x="27" y="7"/>
                  <a:pt x="33" y="5"/>
                </a:cubicBezTo>
                <a:cubicBezTo>
                  <a:pt x="30" y="10"/>
                  <a:pt x="27" y="16"/>
                  <a:pt x="25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2" y="19"/>
                  <a:pt x="14" y="17"/>
                  <a:pt x="16" y="16"/>
                </a:cubicBezTo>
                <a:close/>
                <a:moveTo>
                  <a:pt x="11" y="70"/>
                </a:moveTo>
                <a:cubicBezTo>
                  <a:pt x="25" y="70"/>
                  <a:pt x="25" y="70"/>
                  <a:pt x="25" y="70"/>
                </a:cubicBezTo>
                <a:cubicBezTo>
                  <a:pt x="27" y="76"/>
                  <a:pt x="30" y="81"/>
                  <a:pt x="33" y="86"/>
                </a:cubicBezTo>
                <a:cubicBezTo>
                  <a:pt x="27" y="84"/>
                  <a:pt x="21" y="81"/>
                  <a:pt x="16" y="76"/>
                </a:cubicBezTo>
                <a:cubicBezTo>
                  <a:pt x="14" y="74"/>
                  <a:pt x="12" y="72"/>
                  <a:pt x="11" y="70"/>
                </a:cubicBezTo>
                <a:close/>
                <a:moveTo>
                  <a:pt x="76" y="76"/>
                </a:moveTo>
                <a:cubicBezTo>
                  <a:pt x="71" y="81"/>
                  <a:pt x="65" y="85"/>
                  <a:pt x="58" y="87"/>
                </a:cubicBezTo>
                <a:cubicBezTo>
                  <a:pt x="61" y="82"/>
                  <a:pt x="64" y="76"/>
                  <a:pt x="66" y="70"/>
                </a:cubicBezTo>
                <a:cubicBezTo>
                  <a:pt x="81" y="70"/>
                  <a:pt x="81" y="70"/>
                  <a:pt x="81" y="70"/>
                </a:cubicBezTo>
                <a:cubicBezTo>
                  <a:pt x="80" y="72"/>
                  <a:pt x="78" y="74"/>
                  <a:pt x="7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194" name="组合 193"/>
          <p:cNvGrpSpPr/>
          <p:nvPr/>
        </p:nvGrpSpPr>
        <p:grpSpPr>
          <a:xfrm>
            <a:off x="7614966" y="2059747"/>
            <a:ext cx="496028" cy="618205"/>
            <a:chOff x="7324924" y="886524"/>
            <a:chExt cx="496028" cy="618205"/>
          </a:xfrm>
          <a:solidFill>
            <a:srgbClr val="756663"/>
          </a:solidFill>
        </p:grpSpPr>
        <p:sp>
          <p:nvSpPr>
            <p:cNvPr id="195" name="Freeform 1575"/>
            <p:cNvSpPr>
              <a:spLocks noEditPoints="1"/>
            </p:cNvSpPr>
            <p:nvPr/>
          </p:nvSpPr>
          <p:spPr bwMode="auto">
            <a:xfrm>
              <a:off x="7324924" y="1124866"/>
              <a:ext cx="496028" cy="379863"/>
            </a:xfrm>
            <a:custGeom>
              <a:avLst/>
              <a:gdLst>
                <a:gd name="T0" fmla="*/ 80 w 80"/>
                <a:gd name="T1" fmla="*/ 19 h 62"/>
                <a:gd name="T2" fmla="*/ 80 w 80"/>
                <a:gd name="T3" fmla="*/ 10 h 62"/>
                <a:gd name="T4" fmla="*/ 70 w 80"/>
                <a:gd name="T5" fmla="*/ 0 h 62"/>
                <a:gd name="T6" fmla="*/ 10 w 80"/>
                <a:gd name="T7" fmla="*/ 0 h 62"/>
                <a:gd name="T8" fmla="*/ 0 w 80"/>
                <a:gd name="T9" fmla="*/ 10 h 62"/>
                <a:gd name="T10" fmla="*/ 0 w 80"/>
                <a:gd name="T11" fmla="*/ 53 h 62"/>
                <a:gd name="T12" fmla="*/ 10 w 80"/>
                <a:gd name="T13" fmla="*/ 62 h 62"/>
                <a:gd name="T14" fmla="*/ 70 w 80"/>
                <a:gd name="T15" fmla="*/ 62 h 62"/>
                <a:gd name="T16" fmla="*/ 80 w 80"/>
                <a:gd name="T17" fmla="*/ 53 h 62"/>
                <a:gd name="T18" fmla="*/ 80 w 80"/>
                <a:gd name="T19" fmla="*/ 50 h 62"/>
                <a:gd name="T20" fmla="*/ 67 w 80"/>
                <a:gd name="T21" fmla="*/ 50 h 62"/>
                <a:gd name="T22" fmla="*/ 67 w 80"/>
                <a:gd name="T23" fmla="*/ 45 h 62"/>
                <a:gd name="T24" fmla="*/ 80 w 80"/>
                <a:gd name="T25" fmla="*/ 45 h 62"/>
                <a:gd name="T26" fmla="*/ 80 w 80"/>
                <a:gd name="T27" fmla="*/ 38 h 62"/>
                <a:gd name="T28" fmla="*/ 67 w 80"/>
                <a:gd name="T29" fmla="*/ 38 h 62"/>
                <a:gd name="T30" fmla="*/ 67 w 80"/>
                <a:gd name="T31" fmla="*/ 32 h 62"/>
                <a:gd name="T32" fmla="*/ 80 w 80"/>
                <a:gd name="T33" fmla="*/ 32 h 62"/>
                <a:gd name="T34" fmla="*/ 80 w 80"/>
                <a:gd name="T35" fmla="*/ 25 h 62"/>
                <a:gd name="T36" fmla="*/ 67 w 80"/>
                <a:gd name="T37" fmla="*/ 25 h 62"/>
                <a:gd name="T38" fmla="*/ 67 w 80"/>
                <a:gd name="T39" fmla="*/ 19 h 62"/>
                <a:gd name="T40" fmla="*/ 80 w 80"/>
                <a:gd name="T41" fmla="*/ 19 h 62"/>
                <a:gd name="T42" fmla="*/ 43 w 80"/>
                <a:gd name="T43" fmla="*/ 36 h 62"/>
                <a:gd name="T44" fmla="*/ 43 w 80"/>
                <a:gd name="T45" fmla="*/ 43 h 62"/>
                <a:gd name="T46" fmla="*/ 40 w 80"/>
                <a:gd name="T47" fmla="*/ 46 h 62"/>
                <a:gd name="T48" fmla="*/ 36 w 80"/>
                <a:gd name="T49" fmla="*/ 43 h 62"/>
                <a:gd name="T50" fmla="*/ 36 w 80"/>
                <a:gd name="T51" fmla="*/ 36 h 62"/>
                <a:gd name="T52" fmla="*/ 32 w 80"/>
                <a:gd name="T53" fmla="*/ 29 h 62"/>
                <a:gd name="T54" fmla="*/ 40 w 80"/>
                <a:gd name="T55" fmla="*/ 21 h 62"/>
                <a:gd name="T56" fmla="*/ 48 w 80"/>
                <a:gd name="T57" fmla="*/ 29 h 62"/>
                <a:gd name="T58" fmla="*/ 43 w 80"/>
                <a:gd name="T59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" h="62">
                  <a:moveTo>
                    <a:pt x="80" y="19"/>
                  </a:moveTo>
                  <a:cubicBezTo>
                    <a:pt x="80" y="10"/>
                    <a:pt x="80" y="10"/>
                    <a:pt x="80" y="10"/>
                  </a:cubicBezTo>
                  <a:cubicBezTo>
                    <a:pt x="80" y="4"/>
                    <a:pt x="75" y="0"/>
                    <a:pt x="7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8"/>
                    <a:pt x="5" y="62"/>
                    <a:pt x="10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5" y="62"/>
                    <a:pt x="80" y="58"/>
                    <a:pt x="80" y="53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19"/>
                    <a:pt x="67" y="19"/>
                    <a:pt x="67" y="19"/>
                  </a:cubicBezTo>
                  <a:lnTo>
                    <a:pt x="80" y="19"/>
                  </a:lnTo>
                  <a:close/>
                  <a:moveTo>
                    <a:pt x="43" y="36"/>
                  </a:moveTo>
                  <a:cubicBezTo>
                    <a:pt x="43" y="43"/>
                    <a:pt x="43" y="43"/>
                    <a:pt x="43" y="43"/>
                  </a:cubicBezTo>
                  <a:cubicBezTo>
                    <a:pt x="43" y="44"/>
                    <a:pt x="42" y="46"/>
                    <a:pt x="40" y="46"/>
                  </a:cubicBezTo>
                  <a:cubicBezTo>
                    <a:pt x="38" y="46"/>
                    <a:pt x="36" y="44"/>
                    <a:pt x="36" y="43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5"/>
                    <a:pt x="32" y="32"/>
                    <a:pt x="32" y="29"/>
                  </a:cubicBezTo>
                  <a:cubicBezTo>
                    <a:pt x="32" y="25"/>
                    <a:pt x="36" y="21"/>
                    <a:pt x="40" y="21"/>
                  </a:cubicBezTo>
                  <a:cubicBezTo>
                    <a:pt x="44" y="21"/>
                    <a:pt x="48" y="25"/>
                    <a:pt x="48" y="29"/>
                  </a:cubicBezTo>
                  <a:cubicBezTo>
                    <a:pt x="48" y="32"/>
                    <a:pt x="46" y="35"/>
                    <a:pt x="43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96" name="Freeform 1576"/>
            <p:cNvSpPr>
              <a:spLocks/>
            </p:cNvSpPr>
            <p:nvPr/>
          </p:nvSpPr>
          <p:spPr bwMode="auto">
            <a:xfrm>
              <a:off x="7370017" y="886524"/>
              <a:ext cx="398322" cy="223447"/>
            </a:xfrm>
            <a:custGeom>
              <a:avLst/>
              <a:gdLst>
                <a:gd name="T0" fmla="*/ 11 w 64"/>
                <a:gd name="T1" fmla="*/ 25 h 36"/>
                <a:gd name="T2" fmla="*/ 27 w 64"/>
                <a:gd name="T3" fmla="*/ 9 h 36"/>
                <a:gd name="T4" fmla="*/ 37 w 64"/>
                <a:gd name="T5" fmla="*/ 9 h 36"/>
                <a:gd name="T6" fmla="*/ 53 w 64"/>
                <a:gd name="T7" fmla="*/ 25 h 36"/>
                <a:gd name="T8" fmla="*/ 53 w 64"/>
                <a:gd name="T9" fmla="*/ 36 h 36"/>
                <a:gd name="T10" fmla="*/ 64 w 64"/>
                <a:gd name="T11" fmla="*/ 36 h 36"/>
                <a:gd name="T12" fmla="*/ 64 w 64"/>
                <a:gd name="T13" fmla="*/ 22 h 36"/>
                <a:gd name="T14" fmla="*/ 42 w 64"/>
                <a:gd name="T15" fmla="*/ 0 h 36"/>
                <a:gd name="T16" fmla="*/ 22 w 64"/>
                <a:gd name="T17" fmla="*/ 0 h 36"/>
                <a:gd name="T18" fmla="*/ 0 w 64"/>
                <a:gd name="T19" fmla="*/ 22 h 36"/>
                <a:gd name="T20" fmla="*/ 0 w 64"/>
                <a:gd name="T21" fmla="*/ 36 h 36"/>
                <a:gd name="T22" fmla="*/ 11 w 64"/>
                <a:gd name="T23" fmla="*/ 36 h 36"/>
                <a:gd name="T24" fmla="*/ 11 w 64"/>
                <a:gd name="T25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6">
                  <a:moveTo>
                    <a:pt x="11" y="25"/>
                  </a:moveTo>
                  <a:cubicBezTo>
                    <a:pt x="11" y="16"/>
                    <a:pt x="18" y="9"/>
                    <a:pt x="2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46" y="9"/>
                    <a:pt x="53" y="16"/>
                    <a:pt x="53" y="25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4" y="10"/>
                    <a:pt x="54" y="0"/>
                    <a:pt x="4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1" y="36"/>
                    <a:pt x="11" y="36"/>
                    <a:pt x="11" y="36"/>
                  </a:cubicBezTo>
                  <a:lnTo>
                    <a:pt x="1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197" name="Freeform 1604"/>
          <p:cNvSpPr>
            <a:spLocks noEditPoints="1"/>
          </p:cNvSpPr>
          <p:nvPr/>
        </p:nvSpPr>
        <p:spPr bwMode="auto">
          <a:xfrm>
            <a:off x="3436323" y="2201266"/>
            <a:ext cx="668883" cy="424553"/>
          </a:xfrm>
          <a:custGeom>
            <a:avLst/>
            <a:gdLst>
              <a:gd name="T0" fmla="*/ 87 w 107"/>
              <a:gd name="T1" fmla="*/ 0 h 69"/>
              <a:gd name="T2" fmla="*/ 20 w 107"/>
              <a:gd name="T3" fmla="*/ 0 h 69"/>
              <a:gd name="T4" fmla="*/ 0 w 107"/>
              <a:gd name="T5" fmla="*/ 20 h 69"/>
              <a:gd name="T6" fmla="*/ 0 w 107"/>
              <a:gd name="T7" fmla="*/ 49 h 69"/>
              <a:gd name="T8" fmla="*/ 20 w 107"/>
              <a:gd name="T9" fmla="*/ 69 h 69"/>
              <a:gd name="T10" fmla="*/ 87 w 107"/>
              <a:gd name="T11" fmla="*/ 69 h 69"/>
              <a:gd name="T12" fmla="*/ 107 w 107"/>
              <a:gd name="T13" fmla="*/ 49 h 69"/>
              <a:gd name="T14" fmla="*/ 107 w 107"/>
              <a:gd name="T15" fmla="*/ 20 h 69"/>
              <a:gd name="T16" fmla="*/ 87 w 107"/>
              <a:gd name="T17" fmla="*/ 0 h 69"/>
              <a:gd name="T18" fmla="*/ 102 w 107"/>
              <a:gd name="T19" fmla="*/ 59 h 69"/>
              <a:gd name="T20" fmla="*/ 101 w 107"/>
              <a:gd name="T21" fmla="*/ 60 h 69"/>
              <a:gd name="T22" fmla="*/ 100 w 107"/>
              <a:gd name="T23" fmla="*/ 60 h 69"/>
              <a:gd name="T24" fmla="*/ 99 w 107"/>
              <a:gd name="T25" fmla="*/ 59 h 69"/>
              <a:gd name="T26" fmla="*/ 71 w 107"/>
              <a:gd name="T27" fmla="*/ 34 h 69"/>
              <a:gd name="T28" fmla="*/ 55 w 107"/>
              <a:gd name="T29" fmla="*/ 47 h 69"/>
              <a:gd name="T30" fmla="*/ 53 w 107"/>
              <a:gd name="T31" fmla="*/ 48 h 69"/>
              <a:gd name="T32" fmla="*/ 52 w 107"/>
              <a:gd name="T33" fmla="*/ 47 h 69"/>
              <a:gd name="T34" fmla="*/ 36 w 107"/>
              <a:gd name="T35" fmla="*/ 34 h 69"/>
              <a:gd name="T36" fmla="*/ 9 w 107"/>
              <a:gd name="T37" fmla="*/ 58 h 69"/>
              <a:gd name="T38" fmla="*/ 7 w 107"/>
              <a:gd name="T39" fmla="*/ 59 h 69"/>
              <a:gd name="T40" fmla="*/ 7 w 107"/>
              <a:gd name="T41" fmla="*/ 59 h 69"/>
              <a:gd name="T42" fmla="*/ 6 w 107"/>
              <a:gd name="T43" fmla="*/ 58 h 69"/>
              <a:gd name="T44" fmla="*/ 5 w 107"/>
              <a:gd name="T45" fmla="*/ 57 h 69"/>
              <a:gd name="T46" fmla="*/ 5 w 107"/>
              <a:gd name="T47" fmla="*/ 56 h 69"/>
              <a:gd name="T48" fmla="*/ 6 w 107"/>
              <a:gd name="T49" fmla="*/ 55 h 69"/>
              <a:gd name="T50" fmla="*/ 32 w 107"/>
              <a:gd name="T51" fmla="*/ 31 h 69"/>
              <a:gd name="T52" fmla="*/ 8 w 107"/>
              <a:gd name="T53" fmla="*/ 11 h 69"/>
              <a:gd name="T54" fmla="*/ 8 w 107"/>
              <a:gd name="T55" fmla="*/ 7 h 69"/>
              <a:gd name="T56" fmla="*/ 11 w 107"/>
              <a:gd name="T57" fmla="*/ 7 h 69"/>
              <a:gd name="T58" fmla="*/ 13 w 107"/>
              <a:gd name="T59" fmla="*/ 9 h 69"/>
              <a:gd name="T60" fmla="*/ 53 w 107"/>
              <a:gd name="T61" fmla="*/ 43 h 69"/>
              <a:gd name="T62" fmla="*/ 94 w 107"/>
              <a:gd name="T63" fmla="*/ 9 h 69"/>
              <a:gd name="T64" fmla="*/ 96 w 107"/>
              <a:gd name="T65" fmla="*/ 7 h 69"/>
              <a:gd name="T66" fmla="*/ 99 w 107"/>
              <a:gd name="T67" fmla="*/ 7 h 69"/>
              <a:gd name="T68" fmla="*/ 99 w 107"/>
              <a:gd name="T69" fmla="*/ 10 h 69"/>
              <a:gd name="T70" fmla="*/ 74 w 107"/>
              <a:gd name="T71" fmla="*/ 31 h 69"/>
              <a:gd name="T72" fmla="*/ 102 w 107"/>
              <a:gd name="T73" fmla="*/ 56 h 69"/>
              <a:gd name="T74" fmla="*/ 103 w 107"/>
              <a:gd name="T75" fmla="*/ 58 h 69"/>
              <a:gd name="T76" fmla="*/ 103 w 107"/>
              <a:gd name="T77" fmla="*/ 58 h 69"/>
              <a:gd name="T78" fmla="*/ 102 w 107"/>
              <a:gd name="T79" fmla="*/ 5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7" h="69">
                <a:moveTo>
                  <a:pt x="87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60"/>
                  <a:pt x="9" y="69"/>
                  <a:pt x="20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98" y="69"/>
                  <a:pt x="107" y="60"/>
                  <a:pt x="107" y="49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07" y="9"/>
                  <a:pt x="98" y="0"/>
                  <a:pt x="87" y="0"/>
                </a:cubicBezTo>
                <a:close/>
                <a:moveTo>
                  <a:pt x="102" y="59"/>
                </a:moveTo>
                <a:cubicBezTo>
                  <a:pt x="102" y="60"/>
                  <a:pt x="101" y="60"/>
                  <a:pt x="101" y="6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00" y="60"/>
                  <a:pt x="99" y="60"/>
                  <a:pt x="99" y="59"/>
                </a:cubicBezTo>
                <a:cubicBezTo>
                  <a:pt x="71" y="34"/>
                  <a:pt x="71" y="34"/>
                  <a:pt x="71" y="34"/>
                </a:cubicBezTo>
                <a:cubicBezTo>
                  <a:pt x="55" y="47"/>
                  <a:pt x="55" y="47"/>
                  <a:pt x="55" y="47"/>
                </a:cubicBezTo>
                <a:cubicBezTo>
                  <a:pt x="54" y="47"/>
                  <a:pt x="54" y="48"/>
                  <a:pt x="53" y="48"/>
                </a:cubicBezTo>
                <a:cubicBezTo>
                  <a:pt x="53" y="48"/>
                  <a:pt x="52" y="47"/>
                  <a:pt x="52" y="47"/>
                </a:cubicBezTo>
                <a:cubicBezTo>
                  <a:pt x="36" y="34"/>
                  <a:pt x="36" y="34"/>
                  <a:pt x="36" y="34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59"/>
                  <a:pt x="8" y="59"/>
                  <a:pt x="7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6" y="59"/>
                  <a:pt x="6" y="58"/>
                </a:cubicBezTo>
                <a:cubicBezTo>
                  <a:pt x="5" y="58"/>
                  <a:pt x="5" y="57"/>
                  <a:pt x="5" y="57"/>
                </a:cubicBezTo>
                <a:cubicBezTo>
                  <a:pt x="5" y="56"/>
                  <a:pt x="5" y="56"/>
                  <a:pt x="5" y="56"/>
                </a:cubicBezTo>
                <a:cubicBezTo>
                  <a:pt x="5" y="56"/>
                  <a:pt x="6" y="55"/>
                  <a:pt x="6" y="55"/>
                </a:cubicBezTo>
                <a:cubicBezTo>
                  <a:pt x="32" y="31"/>
                  <a:pt x="32" y="31"/>
                  <a:pt x="32" y="31"/>
                </a:cubicBezTo>
                <a:cubicBezTo>
                  <a:pt x="8" y="11"/>
                  <a:pt x="8" y="11"/>
                  <a:pt x="8" y="11"/>
                </a:cubicBezTo>
                <a:cubicBezTo>
                  <a:pt x="7" y="10"/>
                  <a:pt x="7" y="8"/>
                  <a:pt x="8" y="7"/>
                </a:cubicBezTo>
                <a:cubicBezTo>
                  <a:pt x="9" y="6"/>
                  <a:pt x="10" y="6"/>
                  <a:pt x="11" y="7"/>
                </a:cubicBezTo>
                <a:cubicBezTo>
                  <a:pt x="13" y="9"/>
                  <a:pt x="13" y="9"/>
                  <a:pt x="13" y="9"/>
                </a:cubicBezTo>
                <a:cubicBezTo>
                  <a:pt x="53" y="43"/>
                  <a:pt x="53" y="43"/>
                  <a:pt x="53" y="43"/>
                </a:cubicBezTo>
                <a:cubicBezTo>
                  <a:pt x="94" y="9"/>
                  <a:pt x="94" y="9"/>
                  <a:pt x="94" y="9"/>
                </a:cubicBezTo>
                <a:cubicBezTo>
                  <a:pt x="96" y="7"/>
                  <a:pt x="96" y="7"/>
                  <a:pt x="96" y="7"/>
                </a:cubicBezTo>
                <a:cubicBezTo>
                  <a:pt x="97" y="6"/>
                  <a:pt x="98" y="6"/>
                  <a:pt x="99" y="7"/>
                </a:cubicBezTo>
                <a:cubicBezTo>
                  <a:pt x="100" y="8"/>
                  <a:pt x="100" y="10"/>
                  <a:pt x="99" y="10"/>
                </a:cubicBezTo>
                <a:cubicBezTo>
                  <a:pt x="74" y="31"/>
                  <a:pt x="74" y="31"/>
                  <a:pt x="74" y="31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102" y="56"/>
                  <a:pt x="103" y="57"/>
                  <a:pt x="103" y="58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3" y="58"/>
                  <a:pt x="102" y="59"/>
                  <a:pt x="10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10583615" y="2052300"/>
            <a:ext cx="691432" cy="558621"/>
            <a:chOff x="10293573" y="879077"/>
            <a:chExt cx="691432" cy="558621"/>
          </a:xfrm>
          <a:solidFill>
            <a:srgbClr val="756663"/>
          </a:solidFill>
        </p:grpSpPr>
        <p:sp>
          <p:nvSpPr>
            <p:cNvPr id="199" name="Freeform 1641"/>
            <p:cNvSpPr>
              <a:spLocks noEditPoints="1"/>
            </p:cNvSpPr>
            <p:nvPr/>
          </p:nvSpPr>
          <p:spPr bwMode="auto">
            <a:xfrm>
              <a:off x="10293573" y="879077"/>
              <a:ext cx="691432" cy="558621"/>
            </a:xfrm>
            <a:custGeom>
              <a:avLst/>
              <a:gdLst>
                <a:gd name="T0" fmla="*/ 86 w 110"/>
                <a:gd name="T1" fmla="*/ 1 h 90"/>
                <a:gd name="T2" fmla="*/ 78 w 110"/>
                <a:gd name="T3" fmla="*/ 0 h 90"/>
                <a:gd name="T4" fmla="*/ 47 w 110"/>
                <a:gd name="T5" fmla="*/ 25 h 90"/>
                <a:gd name="T6" fmla="*/ 46 w 110"/>
                <a:gd name="T7" fmla="*/ 32 h 90"/>
                <a:gd name="T8" fmla="*/ 47 w 110"/>
                <a:gd name="T9" fmla="*/ 40 h 90"/>
                <a:gd name="T10" fmla="*/ 5 w 110"/>
                <a:gd name="T11" fmla="*/ 69 h 90"/>
                <a:gd name="T12" fmla="*/ 0 w 110"/>
                <a:gd name="T13" fmla="*/ 78 h 90"/>
                <a:gd name="T14" fmla="*/ 2 w 110"/>
                <a:gd name="T15" fmla="*/ 84 h 90"/>
                <a:gd name="T16" fmla="*/ 3 w 110"/>
                <a:gd name="T17" fmla="*/ 86 h 90"/>
                <a:gd name="T18" fmla="*/ 12 w 110"/>
                <a:gd name="T19" fmla="*/ 90 h 90"/>
                <a:gd name="T20" fmla="*/ 12 w 110"/>
                <a:gd name="T21" fmla="*/ 90 h 90"/>
                <a:gd name="T22" fmla="*/ 18 w 110"/>
                <a:gd name="T23" fmla="*/ 88 h 90"/>
                <a:gd name="T24" fmla="*/ 18 w 110"/>
                <a:gd name="T25" fmla="*/ 88 h 90"/>
                <a:gd name="T26" fmla="*/ 60 w 110"/>
                <a:gd name="T27" fmla="*/ 59 h 90"/>
                <a:gd name="T28" fmla="*/ 70 w 110"/>
                <a:gd name="T29" fmla="*/ 63 h 90"/>
                <a:gd name="T30" fmla="*/ 78 w 110"/>
                <a:gd name="T31" fmla="*/ 64 h 90"/>
                <a:gd name="T32" fmla="*/ 78 w 110"/>
                <a:gd name="T33" fmla="*/ 64 h 90"/>
                <a:gd name="T34" fmla="*/ 109 w 110"/>
                <a:gd name="T35" fmla="*/ 40 h 90"/>
                <a:gd name="T36" fmla="*/ 109 w 110"/>
                <a:gd name="T37" fmla="*/ 40 h 90"/>
                <a:gd name="T38" fmla="*/ 110 w 110"/>
                <a:gd name="T39" fmla="*/ 33 h 90"/>
                <a:gd name="T40" fmla="*/ 86 w 110"/>
                <a:gd name="T41" fmla="*/ 1 h 90"/>
                <a:gd name="T42" fmla="*/ 33 w 110"/>
                <a:gd name="T43" fmla="*/ 71 h 90"/>
                <a:gd name="T44" fmla="*/ 17 w 110"/>
                <a:gd name="T45" fmla="*/ 82 h 90"/>
                <a:gd name="T46" fmla="*/ 9 w 110"/>
                <a:gd name="T47" fmla="*/ 80 h 90"/>
                <a:gd name="T48" fmla="*/ 11 w 110"/>
                <a:gd name="T49" fmla="*/ 73 h 90"/>
                <a:gd name="T50" fmla="*/ 27 w 110"/>
                <a:gd name="T51" fmla="*/ 62 h 90"/>
                <a:gd name="T52" fmla="*/ 35 w 110"/>
                <a:gd name="T53" fmla="*/ 64 h 90"/>
                <a:gd name="T54" fmla="*/ 33 w 110"/>
                <a:gd name="T55" fmla="*/ 71 h 90"/>
                <a:gd name="T56" fmla="*/ 78 w 110"/>
                <a:gd name="T57" fmla="*/ 51 h 90"/>
                <a:gd name="T58" fmla="*/ 59 w 110"/>
                <a:gd name="T59" fmla="*/ 31 h 90"/>
                <a:gd name="T60" fmla="*/ 79 w 110"/>
                <a:gd name="T61" fmla="*/ 12 h 90"/>
                <a:gd name="T62" fmla="*/ 98 w 110"/>
                <a:gd name="T63" fmla="*/ 32 h 90"/>
                <a:gd name="T64" fmla="*/ 78 w 110"/>
                <a:gd name="T65" fmla="*/ 5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90">
                  <a:moveTo>
                    <a:pt x="86" y="1"/>
                  </a:moveTo>
                  <a:cubicBezTo>
                    <a:pt x="83" y="1"/>
                    <a:pt x="81" y="0"/>
                    <a:pt x="78" y="0"/>
                  </a:cubicBezTo>
                  <a:cubicBezTo>
                    <a:pt x="64" y="0"/>
                    <a:pt x="51" y="10"/>
                    <a:pt x="47" y="25"/>
                  </a:cubicBezTo>
                  <a:cubicBezTo>
                    <a:pt x="46" y="27"/>
                    <a:pt x="46" y="30"/>
                    <a:pt x="46" y="32"/>
                  </a:cubicBezTo>
                  <a:cubicBezTo>
                    <a:pt x="46" y="35"/>
                    <a:pt x="46" y="37"/>
                    <a:pt x="47" y="40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71"/>
                    <a:pt x="0" y="75"/>
                    <a:pt x="0" y="78"/>
                  </a:cubicBezTo>
                  <a:cubicBezTo>
                    <a:pt x="0" y="80"/>
                    <a:pt x="1" y="82"/>
                    <a:pt x="2" y="84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5" y="88"/>
                    <a:pt x="8" y="90"/>
                    <a:pt x="12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4" y="90"/>
                    <a:pt x="16" y="90"/>
                    <a:pt x="18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3" y="61"/>
                    <a:pt x="67" y="62"/>
                    <a:pt x="70" y="63"/>
                  </a:cubicBezTo>
                  <a:cubicBezTo>
                    <a:pt x="73" y="64"/>
                    <a:pt x="75" y="64"/>
                    <a:pt x="78" y="6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92" y="64"/>
                    <a:pt x="105" y="55"/>
                    <a:pt x="109" y="40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10" y="38"/>
                    <a:pt x="110" y="35"/>
                    <a:pt x="110" y="33"/>
                  </a:cubicBezTo>
                  <a:cubicBezTo>
                    <a:pt x="110" y="18"/>
                    <a:pt x="100" y="5"/>
                    <a:pt x="86" y="1"/>
                  </a:cubicBezTo>
                  <a:close/>
                  <a:moveTo>
                    <a:pt x="33" y="71"/>
                  </a:moveTo>
                  <a:cubicBezTo>
                    <a:pt x="17" y="82"/>
                    <a:pt x="17" y="82"/>
                    <a:pt x="17" y="82"/>
                  </a:cubicBezTo>
                  <a:cubicBezTo>
                    <a:pt x="14" y="83"/>
                    <a:pt x="11" y="83"/>
                    <a:pt x="9" y="80"/>
                  </a:cubicBezTo>
                  <a:cubicBezTo>
                    <a:pt x="8" y="78"/>
                    <a:pt x="8" y="75"/>
                    <a:pt x="11" y="73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30" y="60"/>
                    <a:pt x="33" y="61"/>
                    <a:pt x="35" y="64"/>
                  </a:cubicBezTo>
                  <a:cubicBezTo>
                    <a:pt x="36" y="66"/>
                    <a:pt x="36" y="69"/>
                    <a:pt x="33" y="71"/>
                  </a:cubicBezTo>
                  <a:close/>
                  <a:moveTo>
                    <a:pt x="78" y="51"/>
                  </a:moveTo>
                  <a:cubicBezTo>
                    <a:pt x="67" y="51"/>
                    <a:pt x="59" y="42"/>
                    <a:pt x="59" y="31"/>
                  </a:cubicBezTo>
                  <a:cubicBezTo>
                    <a:pt x="59" y="21"/>
                    <a:pt x="68" y="12"/>
                    <a:pt x="79" y="12"/>
                  </a:cubicBezTo>
                  <a:cubicBezTo>
                    <a:pt x="90" y="12"/>
                    <a:pt x="98" y="21"/>
                    <a:pt x="98" y="32"/>
                  </a:cubicBezTo>
                  <a:cubicBezTo>
                    <a:pt x="98" y="43"/>
                    <a:pt x="89" y="51"/>
                    <a:pt x="78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00" name="Freeform 1642"/>
            <p:cNvSpPr>
              <a:spLocks/>
            </p:cNvSpPr>
            <p:nvPr/>
          </p:nvSpPr>
          <p:spPr bwMode="auto">
            <a:xfrm>
              <a:off x="10736984" y="1102525"/>
              <a:ext cx="142793" cy="74482"/>
            </a:xfrm>
            <a:custGeom>
              <a:avLst/>
              <a:gdLst>
                <a:gd name="T0" fmla="*/ 8 w 22"/>
                <a:gd name="T1" fmla="*/ 11 h 12"/>
                <a:gd name="T2" fmla="*/ 1 w 22"/>
                <a:gd name="T3" fmla="*/ 10 h 12"/>
                <a:gd name="T4" fmla="*/ 1 w 22"/>
                <a:gd name="T5" fmla="*/ 10 h 12"/>
                <a:gd name="T6" fmla="*/ 0 w 22"/>
                <a:gd name="T7" fmla="*/ 8 h 12"/>
                <a:gd name="T8" fmla="*/ 3 w 22"/>
                <a:gd name="T9" fmla="*/ 6 h 12"/>
                <a:gd name="T10" fmla="*/ 8 w 22"/>
                <a:gd name="T11" fmla="*/ 7 h 12"/>
                <a:gd name="T12" fmla="*/ 18 w 22"/>
                <a:gd name="T13" fmla="*/ 2 h 12"/>
                <a:gd name="T14" fmla="*/ 20 w 22"/>
                <a:gd name="T15" fmla="*/ 1 h 12"/>
                <a:gd name="T16" fmla="*/ 21 w 22"/>
                <a:gd name="T17" fmla="*/ 3 h 12"/>
                <a:gd name="T18" fmla="*/ 8 w 22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12">
                  <a:moveTo>
                    <a:pt x="8" y="11"/>
                  </a:moveTo>
                  <a:cubicBezTo>
                    <a:pt x="6" y="11"/>
                    <a:pt x="4" y="11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6"/>
                    <a:pt x="2" y="6"/>
                    <a:pt x="3" y="6"/>
                  </a:cubicBezTo>
                  <a:cubicBezTo>
                    <a:pt x="5" y="7"/>
                    <a:pt x="6" y="7"/>
                    <a:pt x="8" y="7"/>
                  </a:cubicBezTo>
                  <a:cubicBezTo>
                    <a:pt x="12" y="8"/>
                    <a:pt x="16" y="5"/>
                    <a:pt x="18" y="2"/>
                  </a:cubicBezTo>
                  <a:cubicBezTo>
                    <a:pt x="18" y="1"/>
                    <a:pt x="19" y="0"/>
                    <a:pt x="20" y="1"/>
                  </a:cubicBezTo>
                  <a:cubicBezTo>
                    <a:pt x="21" y="1"/>
                    <a:pt x="22" y="2"/>
                    <a:pt x="21" y="3"/>
                  </a:cubicBezTo>
                  <a:cubicBezTo>
                    <a:pt x="19" y="9"/>
                    <a:pt x="14" y="12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8569450" y="2104435"/>
            <a:ext cx="631297" cy="633103"/>
            <a:chOff x="8279408" y="931212"/>
            <a:chExt cx="631297" cy="633103"/>
          </a:xfrm>
          <a:solidFill>
            <a:srgbClr val="756663"/>
          </a:solidFill>
        </p:grpSpPr>
        <p:sp>
          <p:nvSpPr>
            <p:cNvPr id="202" name="Freeform 1678"/>
            <p:cNvSpPr>
              <a:spLocks noEditPoints="1"/>
            </p:cNvSpPr>
            <p:nvPr/>
          </p:nvSpPr>
          <p:spPr bwMode="auto">
            <a:xfrm>
              <a:off x="8279408" y="931212"/>
              <a:ext cx="563664" cy="573518"/>
            </a:xfrm>
            <a:custGeom>
              <a:avLst/>
              <a:gdLst>
                <a:gd name="T0" fmla="*/ 90 w 91"/>
                <a:gd name="T1" fmla="*/ 58 h 92"/>
                <a:gd name="T2" fmla="*/ 44 w 91"/>
                <a:gd name="T3" fmla="*/ 12 h 92"/>
                <a:gd name="T4" fmla="*/ 35 w 91"/>
                <a:gd name="T5" fmla="*/ 4 h 92"/>
                <a:gd name="T6" fmla="*/ 23 w 91"/>
                <a:gd name="T7" fmla="*/ 4 h 92"/>
                <a:gd name="T8" fmla="*/ 3 w 91"/>
                <a:gd name="T9" fmla="*/ 23 h 92"/>
                <a:gd name="T10" fmla="*/ 3 w 91"/>
                <a:gd name="T11" fmla="*/ 35 h 92"/>
                <a:gd name="T12" fmla="*/ 12 w 91"/>
                <a:gd name="T13" fmla="*/ 44 h 92"/>
                <a:gd name="T14" fmla="*/ 58 w 91"/>
                <a:gd name="T15" fmla="*/ 90 h 92"/>
                <a:gd name="T16" fmla="*/ 61 w 91"/>
                <a:gd name="T17" fmla="*/ 92 h 92"/>
                <a:gd name="T18" fmla="*/ 72 w 91"/>
                <a:gd name="T19" fmla="*/ 71 h 92"/>
                <a:gd name="T20" fmla="*/ 91 w 91"/>
                <a:gd name="T21" fmla="*/ 60 h 92"/>
                <a:gd name="T22" fmla="*/ 90 w 91"/>
                <a:gd name="T23" fmla="*/ 58 h 92"/>
                <a:gd name="T24" fmla="*/ 20 w 91"/>
                <a:gd name="T25" fmla="*/ 20 h 92"/>
                <a:gd name="T26" fmla="*/ 25 w 91"/>
                <a:gd name="T27" fmla="*/ 19 h 92"/>
                <a:gd name="T28" fmla="*/ 59 w 91"/>
                <a:gd name="T29" fmla="*/ 53 h 92"/>
                <a:gd name="T30" fmla="*/ 58 w 91"/>
                <a:gd name="T31" fmla="*/ 58 h 92"/>
                <a:gd name="T32" fmla="*/ 53 w 91"/>
                <a:gd name="T33" fmla="*/ 58 h 92"/>
                <a:gd name="T34" fmla="*/ 20 w 91"/>
                <a:gd name="T35" fmla="*/ 25 h 92"/>
                <a:gd name="T36" fmla="*/ 20 w 91"/>
                <a:gd name="T37" fmla="*/ 20 h 92"/>
                <a:gd name="T38" fmla="*/ 60 w 91"/>
                <a:gd name="T39" fmla="*/ 79 h 92"/>
                <a:gd name="T40" fmla="*/ 54 w 91"/>
                <a:gd name="T41" fmla="*/ 79 h 92"/>
                <a:gd name="T42" fmla="*/ 10 w 91"/>
                <a:gd name="T43" fmla="*/ 35 h 92"/>
                <a:gd name="T44" fmla="*/ 10 w 91"/>
                <a:gd name="T45" fmla="*/ 29 h 92"/>
                <a:gd name="T46" fmla="*/ 15 w 91"/>
                <a:gd name="T47" fmla="*/ 29 h 92"/>
                <a:gd name="T48" fmla="*/ 60 w 91"/>
                <a:gd name="T49" fmla="*/ 74 h 92"/>
                <a:gd name="T50" fmla="*/ 60 w 91"/>
                <a:gd name="T51" fmla="*/ 79 h 92"/>
                <a:gd name="T52" fmla="*/ 79 w 91"/>
                <a:gd name="T53" fmla="*/ 59 h 92"/>
                <a:gd name="T54" fmla="*/ 74 w 91"/>
                <a:gd name="T55" fmla="*/ 59 h 92"/>
                <a:gd name="T56" fmla="*/ 30 w 91"/>
                <a:gd name="T57" fmla="*/ 15 h 92"/>
                <a:gd name="T58" fmla="*/ 30 w 91"/>
                <a:gd name="T59" fmla="*/ 10 h 92"/>
                <a:gd name="T60" fmla="*/ 35 w 91"/>
                <a:gd name="T61" fmla="*/ 10 h 92"/>
                <a:gd name="T62" fmla="*/ 79 w 91"/>
                <a:gd name="T63" fmla="*/ 54 h 92"/>
                <a:gd name="T64" fmla="*/ 79 w 91"/>
                <a:gd name="T65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92">
                  <a:moveTo>
                    <a:pt x="90" y="58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2" y="0"/>
                    <a:pt x="26" y="0"/>
                    <a:pt x="23" y="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32"/>
                    <a:pt x="3" y="35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9" y="91"/>
                    <a:pt x="60" y="92"/>
                    <a:pt x="61" y="92"/>
                  </a:cubicBezTo>
                  <a:cubicBezTo>
                    <a:pt x="63" y="84"/>
                    <a:pt x="66" y="77"/>
                    <a:pt x="72" y="71"/>
                  </a:cubicBezTo>
                  <a:cubicBezTo>
                    <a:pt x="78" y="66"/>
                    <a:pt x="84" y="62"/>
                    <a:pt x="91" y="60"/>
                  </a:cubicBezTo>
                  <a:cubicBezTo>
                    <a:pt x="91" y="60"/>
                    <a:pt x="91" y="59"/>
                    <a:pt x="90" y="58"/>
                  </a:cubicBezTo>
                  <a:close/>
                  <a:moveTo>
                    <a:pt x="20" y="20"/>
                  </a:moveTo>
                  <a:cubicBezTo>
                    <a:pt x="22" y="18"/>
                    <a:pt x="24" y="18"/>
                    <a:pt x="25" y="19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60" y="54"/>
                    <a:pt x="60" y="56"/>
                    <a:pt x="58" y="58"/>
                  </a:cubicBezTo>
                  <a:cubicBezTo>
                    <a:pt x="57" y="59"/>
                    <a:pt x="54" y="60"/>
                    <a:pt x="53" y="58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4"/>
                    <a:pt x="19" y="21"/>
                    <a:pt x="20" y="20"/>
                  </a:cubicBezTo>
                  <a:close/>
                  <a:moveTo>
                    <a:pt x="60" y="79"/>
                  </a:moveTo>
                  <a:cubicBezTo>
                    <a:pt x="58" y="81"/>
                    <a:pt x="56" y="81"/>
                    <a:pt x="54" y="79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33"/>
                    <a:pt x="8" y="31"/>
                    <a:pt x="10" y="29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1" y="75"/>
                    <a:pt x="61" y="77"/>
                    <a:pt x="60" y="79"/>
                  </a:cubicBezTo>
                  <a:close/>
                  <a:moveTo>
                    <a:pt x="79" y="59"/>
                  </a:moveTo>
                  <a:cubicBezTo>
                    <a:pt x="78" y="61"/>
                    <a:pt x="75" y="61"/>
                    <a:pt x="74" y="59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8" y="14"/>
                    <a:pt x="28" y="11"/>
                    <a:pt x="30" y="10"/>
                  </a:cubicBezTo>
                  <a:cubicBezTo>
                    <a:pt x="31" y="8"/>
                    <a:pt x="34" y="8"/>
                    <a:pt x="35" y="10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81" y="55"/>
                    <a:pt x="81" y="58"/>
                    <a:pt x="79" y="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03" name="Freeform 1679"/>
            <p:cNvSpPr>
              <a:spLocks/>
            </p:cNvSpPr>
            <p:nvPr/>
          </p:nvSpPr>
          <p:spPr bwMode="auto">
            <a:xfrm>
              <a:off x="8677725" y="1318521"/>
              <a:ext cx="232980" cy="245794"/>
            </a:xfrm>
            <a:custGeom>
              <a:avLst/>
              <a:gdLst>
                <a:gd name="T0" fmla="*/ 36 w 37"/>
                <a:gd name="T1" fmla="*/ 28 h 39"/>
                <a:gd name="T2" fmla="*/ 31 w 37"/>
                <a:gd name="T3" fmla="*/ 4 h 39"/>
                <a:gd name="T4" fmla="*/ 31 w 37"/>
                <a:gd name="T5" fmla="*/ 2 h 39"/>
                <a:gd name="T6" fmla="*/ 30 w 37"/>
                <a:gd name="T7" fmla="*/ 0 h 39"/>
                <a:gd name="T8" fmla="*/ 11 w 37"/>
                <a:gd name="T9" fmla="*/ 11 h 39"/>
                <a:gd name="T10" fmla="*/ 0 w 37"/>
                <a:gd name="T11" fmla="*/ 32 h 39"/>
                <a:gd name="T12" fmla="*/ 1 w 37"/>
                <a:gd name="T13" fmla="*/ 32 h 39"/>
                <a:gd name="T14" fmla="*/ 2 w 37"/>
                <a:gd name="T15" fmla="*/ 32 h 39"/>
                <a:gd name="T16" fmla="*/ 26 w 37"/>
                <a:gd name="T17" fmla="*/ 37 h 39"/>
                <a:gd name="T18" fmla="*/ 36 w 37"/>
                <a:gd name="T19" fmla="*/ 2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39">
                  <a:moveTo>
                    <a:pt x="36" y="28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31" y="3"/>
                    <a:pt x="31" y="3"/>
                    <a:pt x="31" y="2"/>
                  </a:cubicBezTo>
                  <a:cubicBezTo>
                    <a:pt x="31" y="2"/>
                    <a:pt x="31" y="1"/>
                    <a:pt x="30" y="0"/>
                  </a:cubicBezTo>
                  <a:cubicBezTo>
                    <a:pt x="23" y="2"/>
                    <a:pt x="17" y="6"/>
                    <a:pt x="11" y="11"/>
                  </a:cubicBezTo>
                  <a:cubicBezTo>
                    <a:pt x="5" y="17"/>
                    <a:pt x="1" y="24"/>
                    <a:pt x="0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33" y="39"/>
                    <a:pt x="37" y="35"/>
                    <a:pt x="3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04" name="Freeform 1340"/>
          <p:cNvSpPr>
            <a:spLocks noEditPoints="1"/>
          </p:cNvSpPr>
          <p:nvPr/>
        </p:nvSpPr>
        <p:spPr bwMode="auto">
          <a:xfrm>
            <a:off x="6597763" y="3201120"/>
            <a:ext cx="650304" cy="626057"/>
          </a:xfrm>
          <a:custGeom>
            <a:avLst/>
            <a:gdLst>
              <a:gd name="T0" fmla="*/ 101 w 103"/>
              <a:gd name="T1" fmla="*/ 25 h 100"/>
              <a:gd name="T2" fmla="*/ 81 w 103"/>
              <a:gd name="T3" fmla="*/ 25 h 100"/>
              <a:gd name="T4" fmla="*/ 81 w 103"/>
              <a:gd name="T5" fmla="*/ 21 h 100"/>
              <a:gd name="T6" fmla="*/ 79 w 103"/>
              <a:gd name="T7" fmla="*/ 7 h 100"/>
              <a:gd name="T8" fmla="*/ 72 w 103"/>
              <a:gd name="T9" fmla="*/ 0 h 100"/>
              <a:gd name="T10" fmla="*/ 65 w 103"/>
              <a:gd name="T11" fmla="*/ 7 h 100"/>
              <a:gd name="T12" fmla="*/ 63 w 103"/>
              <a:gd name="T13" fmla="*/ 21 h 100"/>
              <a:gd name="T14" fmla="*/ 63 w 103"/>
              <a:gd name="T15" fmla="*/ 25 h 100"/>
              <a:gd name="T16" fmla="*/ 40 w 103"/>
              <a:gd name="T17" fmla="*/ 25 h 100"/>
              <a:gd name="T18" fmla="*/ 41 w 103"/>
              <a:gd name="T19" fmla="*/ 21 h 100"/>
              <a:gd name="T20" fmla="*/ 39 w 103"/>
              <a:gd name="T21" fmla="*/ 7 h 100"/>
              <a:gd name="T22" fmla="*/ 32 w 103"/>
              <a:gd name="T23" fmla="*/ 0 h 100"/>
              <a:gd name="T24" fmla="*/ 24 w 103"/>
              <a:gd name="T25" fmla="*/ 7 h 100"/>
              <a:gd name="T26" fmla="*/ 23 w 103"/>
              <a:gd name="T27" fmla="*/ 21 h 100"/>
              <a:gd name="T28" fmla="*/ 23 w 103"/>
              <a:gd name="T29" fmla="*/ 25 h 100"/>
              <a:gd name="T30" fmla="*/ 2 w 103"/>
              <a:gd name="T31" fmla="*/ 25 h 100"/>
              <a:gd name="T32" fmla="*/ 0 w 103"/>
              <a:gd name="T33" fmla="*/ 27 h 100"/>
              <a:gd name="T34" fmla="*/ 0 w 103"/>
              <a:gd name="T35" fmla="*/ 98 h 100"/>
              <a:gd name="T36" fmla="*/ 2 w 103"/>
              <a:gd name="T37" fmla="*/ 100 h 100"/>
              <a:gd name="T38" fmla="*/ 101 w 103"/>
              <a:gd name="T39" fmla="*/ 100 h 100"/>
              <a:gd name="T40" fmla="*/ 103 w 103"/>
              <a:gd name="T41" fmla="*/ 98 h 100"/>
              <a:gd name="T42" fmla="*/ 103 w 103"/>
              <a:gd name="T43" fmla="*/ 27 h 100"/>
              <a:gd name="T44" fmla="*/ 101 w 103"/>
              <a:gd name="T45" fmla="*/ 25 h 100"/>
              <a:gd name="T46" fmla="*/ 66 w 103"/>
              <a:gd name="T47" fmla="*/ 21 h 100"/>
              <a:gd name="T48" fmla="*/ 67 w 103"/>
              <a:gd name="T49" fmla="*/ 7 h 100"/>
              <a:gd name="T50" fmla="*/ 72 w 103"/>
              <a:gd name="T51" fmla="*/ 3 h 100"/>
              <a:gd name="T52" fmla="*/ 77 w 103"/>
              <a:gd name="T53" fmla="*/ 7 h 100"/>
              <a:gd name="T54" fmla="*/ 78 w 103"/>
              <a:gd name="T55" fmla="*/ 21 h 100"/>
              <a:gd name="T56" fmla="*/ 78 w 103"/>
              <a:gd name="T57" fmla="*/ 25 h 100"/>
              <a:gd name="T58" fmla="*/ 66 w 103"/>
              <a:gd name="T59" fmla="*/ 25 h 100"/>
              <a:gd name="T60" fmla="*/ 66 w 103"/>
              <a:gd name="T61" fmla="*/ 21 h 100"/>
              <a:gd name="T62" fmla="*/ 25 w 103"/>
              <a:gd name="T63" fmla="*/ 21 h 100"/>
              <a:gd name="T64" fmla="*/ 27 w 103"/>
              <a:gd name="T65" fmla="*/ 7 h 100"/>
              <a:gd name="T66" fmla="*/ 32 w 103"/>
              <a:gd name="T67" fmla="*/ 3 h 100"/>
              <a:gd name="T68" fmla="*/ 36 w 103"/>
              <a:gd name="T69" fmla="*/ 7 h 100"/>
              <a:gd name="T70" fmla="*/ 38 w 103"/>
              <a:gd name="T71" fmla="*/ 21 h 100"/>
              <a:gd name="T72" fmla="*/ 38 w 103"/>
              <a:gd name="T73" fmla="*/ 25 h 100"/>
              <a:gd name="T74" fmla="*/ 25 w 103"/>
              <a:gd name="T75" fmla="*/ 25 h 100"/>
              <a:gd name="T76" fmla="*/ 25 w 103"/>
              <a:gd name="T77" fmla="*/ 21 h 100"/>
              <a:gd name="T78" fmla="*/ 96 w 103"/>
              <a:gd name="T79" fmla="*/ 93 h 100"/>
              <a:gd name="T80" fmla="*/ 94 w 103"/>
              <a:gd name="T81" fmla="*/ 95 h 100"/>
              <a:gd name="T82" fmla="*/ 9 w 103"/>
              <a:gd name="T83" fmla="*/ 95 h 100"/>
              <a:gd name="T84" fmla="*/ 6 w 103"/>
              <a:gd name="T85" fmla="*/ 93 h 100"/>
              <a:gd name="T86" fmla="*/ 6 w 103"/>
              <a:gd name="T87" fmla="*/ 47 h 100"/>
              <a:gd name="T88" fmla="*/ 9 w 103"/>
              <a:gd name="T89" fmla="*/ 45 h 100"/>
              <a:gd name="T90" fmla="*/ 94 w 103"/>
              <a:gd name="T91" fmla="*/ 45 h 100"/>
              <a:gd name="T92" fmla="*/ 96 w 103"/>
              <a:gd name="T93" fmla="*/ 47 h 100"/>
              <a:gd name="T94" fmla="*/ 96 w 103"/>
              <a:gd name="T95" fmla="*/ 9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3" h="100">
                <a:moveTo>
                  <a:pt x="101" y="25"/>
                </a:moveTo>
                <a:cubicBezTo>
                  <a:pt x="81" y="25"/>
                  <a:pt x="81" y="25"/>
                  <a:pt x="81" y="25"/>
                </a:cubicBezTo>
                <a:cubicBezTo>
                  <a:pt x="81" y="24"/>
                  <a:pt x="81" y="22"/>
                  <a:pt x="81" y="21"/>
                </a:cubicBezTo>
                <a:cubicBezTo>
                  <a:pt x="81" y="15"/>
                  <a:pt x="81" y="10"/>
                  <a:pt x="79" y="7"/>
                </a:cubicBezTo>
                <a:cubicBezTo>
                  <a:pt x="78" y="3"/>
                  <a:pt x="76" y="0"/>
                  <a:pt x="72" y="0"/>
                </a:cubicBezTo>
                <a:cubicBezTo>
                  <a:pt x="68" y="0"/>
                  <a:pt x="66" y="3"/>
                  <a:pt x="65" y="7"/>
                </a:cubicBezTo>
                <a:cubicBezTo>
                  <a:pt x="64" y="10"/>
                  <a:pt x="63" y="15"/>
                  <a:pt x="63" y="21"/>
                </a:cubicBezTo>
                <a:cubicBezTo>
                  <a:pt x="63" y="22"/>
                  <a:pt x="63" y="24"/>
                  <a:pt x="63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0" y="24"/>
                  <a:pt x="41" y="22"/>
                  <a:pt x="41" y="21"/>
                </a:cubicBezTo>
                <a:cubicBezTo>
                  <a:pt x="41" y="15"/>
                  <a:pt x="40" y="10"/>
                  <a:pt x="39" y="7"/>
                </a:cubicBezTo>
                <a:cubicBezTo>
                  <a:pt x="38" y="3"/>
                  <a:pt x="35" y="0"/>
                  <a:pt x="32" y="0"/>
                </a:cubicBezTo>
                <a:cubicBezTo>
                  <a:pt x="28" y="0"/>
                  <a:pt x="25" y="3"/>
                  <a:pt x="24" y="7"/>
                </a:cubicBezTo>
                <a:cubicBezTo>
                  <a:pt x="23" y="10"/>
                  <a:pt x="23" y="15"/>
                  <a:pt x="23" y="21"/>
                </a:cubicBezTo>
                <a:cubicBezTo>
                  <a:pt x="23" y="22"/>
                  <a:pt x="23" y="24"/>
                  <a:pt x="23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6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1" y="100"/>
                  <a:pt x="2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99"/>
                  <a:pt x="103" y="98"/>
                </a:cubicBezTo>
                <a:cubicBezTo>
                  <a:pt x="103" y="27"/>
                  <a:pt x="103" y="27"/>
                  <a:pt x="103" y="27"/>
                </a:cubicBezTo>
                <a:cubicBezTo>
                  <a:pt x="103" y="26"/>
                  <a:pt x="102" y="25"/>
                  <a:pt x="101" y="25"/>
                </a:cubicBezTo>
                <a:close/>
                <a:moveTo>
                  <a:pt x="66" y="21"/>
                </a:moveTo>
                <a:cubicBezTo>
                  <a:pt x="66" y="16"/>
                  <a:pt x="66" y="11"/>
                  <a:pt x="67" y="7"/>
                </a:cubicBezTo>
                <a:cubicBezTo>
                  <a:pt x="69" y="4"/>
                  <a:pt x="70" y="3"/>
                  <a:pt x="72" y="3"/>
                </a:cubicBezTo>
                <a:cubicBezTo>
                  <a:pt x="74" y="3"/>
                  <a:pt x="76" y="4"/>
                  <a:pt x="77" y="7"/>
                </a:cubicBezTo>
                <a:cubicBezTo>
                  <a:pt x="78" y="11"/>
                  <a:pt x="78" y="16"/>
                  <a:pt x="78" y="21"/>
                </a:cubicBezTo>
                <a:cubicBezTo>
                  <a:pt x="78" y="22"/>
                  <a:pt x="78" y="24"/>
                  <a:pt x="78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24"/>
                  <a:pt x="66" y="22"/>
                  <a:pt x="66" y="21"/>
                </a:cubicBezTo>
                <a:close/>
                <a:moveTo>
                  <a:pt x="25" y="21"/>
                </a:moveTo>
                <a:cubicBezTo>
                  <a:pt x="25" y="16"/>
                  <a:pt x="26" y="11"/>
                  <a:pt x="27" y="7"/>
                </a:cubicBezTo>
                <a:cubicBezTo>
                  <a:pt x="28" y="4"/>
                  <a:pt x="29" y="3"/>
                  <a:pt x="32" y="3"/>
                </a:cubicBezTo>
                <a:cubicBezTo>
                  <a:pt x="34" y="3"/>
                  <a:pt x="35" y="4"/>
                  <a:pt x="36" y="7"/>
                </a:cubicBezTo>
                <a:cubicBezTo>
                  <a:pt x="37" y="11"/>
                  <a:pt x="38" y="16"/>
                  <a:pt x="38" y="21"/>
                </a:cubicBezTo>
                <a:cubicBezTo>
                  <a:pt x="38" y="22"/>
                  <a:pt x="38" y="24"/>
                  <a:pt x="38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2"/>
                  <a:pt x="25" y="21"/>
                </a:cubicBezTo>
                <a:close/>
                <a:moveTo>
                  <a:pt x="96" y="93"/>
                </a:moveTo>
                <a:cubicBezTo>
                  <a:pt x="96" y="94"/>
                  <a:pt x="95" y="95"/>
                  <a:pt x="94" y="95"/>
                </a:cubicBezTo>
                <a:cubicBezTo>
                  <a:pt x="9" y="95"/>
                  <a:pt x="9" y="95"/>
                  <a:pt x="9" y="95"/>
                </a:cubicBezTo>
                <a:cubicBezTo>
                  <a:pt x="8" y="95"/>
                  <a:pt x="6" y="94"/>
                  <a:pt x="6" y="93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6"/>
                  <a:pt x="8" y="45"/>
                  <a:pt x="9" y="45"/>
                </a:cubicBezTo>
                <a:cubicBezTo>
                  <a:pt x="94" y="45"/>
                  <a:pt x="94" y="45"/>
                  <a:pt x="94" y="45"/>
                </a:cubicBezTo>
                <a:cubicBezTo>
                  <a:pt x="95" y="45"/>
                  <a:pt x="96" y="46"/>
                  <a:pt x="96" y="47"/>
                </a:cubicBezTo>
                <a:lnTo>
                  <a:pt x="9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05" name="组合 204"/>
          <p:cNvGrpSpPr/>
          <p:nvPr/>
        </p:nvGrpSpPr>
        <p:grpSpPr>
          <a:xfrm>
            <a:off x="9682922" y="3238835"/>
            <a:ext cx="650303" cy="580800"/>
            <a:chOff x="9392880" y="2065612"/>
            <a:chExt cx="650303" cy="580800"/>
          </a:xfrm>
          <a:solidFill>
            <a:srgbClr val="756663"/>
          </a:solidFill>
        </p:grpSpPr>
        <p:sp>
          <p:nvSpPr>
            <p:cNvPr id="206" name="Freeform 1376"/>
            <p:cNvSpPr>
              <a:spLocks/>
            </p:cNvSpPr>
            <p:nvPr/>
          </p:nvSpPr>
          <p:spPr bwMode="auto">
            <a:xfrm>
              <a:off x="9854144" y="2080699"/>
              <a:ext cx="189039" cy="550629"/>
            </a:xfrm>
            <a:custGeom>
              <a:avLst/>
              <a:gdLst>
                <a:gd name="T0" fmla="*/ 24 w 30"/>
                <a:gd name="T1" fmla="*/ 43 h 87"/>
                <a:gd name="T2" fmla="*/ 1 w 30"/>
                <a:gd name="T3" fmla="*/ 5 h 87"/>
                <a:gd name="T4" fmla="*/ 3 w 30"/>
                <a:gd name="T5" fmla="*/ 0 h 87"/>
                <a:gd name="T6" fmla="*/ 30 w 30"/>
                <a:gd name="T7" fmla="*/ 43 h 87"/>
                <a:gd name="T8" fmla="*/ 2 w 30"/>
                <a:gd name="T9" fmla="*/ 87 h 87"/>
                <a:gd name="T10" fmla="*/ 0 w 30"/>
                <a:gd name="T11" fmla="*/ 82 h 87"/>
                <a:gd name="T12" fmla="*/ 24 w 30"/>
                <a:gd name="T13" fmla="*/ 4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7">
                  <a:moveTo>
                    <a:pt x="24" y="43"/>
                  </a:moveTo>
                  <a:cubicBezTo>
                    <a:pt x="24" y="26"/>
                    <a:pt x="15" y="12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9" y="8"/>
                    <a:pt x="30" y="24"/>
                    <a:pt x="30" y="43"/>
                  </a:cubicBezTo>
                  <a:cubicBezTo>
                    <a:pt x="30" y="62"/>
                    <a:pt x="18" y="79"/>
                    <a:pt x="2" y="8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4" y="75"/>
                    <a:pt x="24" y="60"/>
                    <a:pt x="24" y="4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07" name="Freeform 1377"/>
            <p:cNvSpPr>
              <a:spLocks/>
            </p:cNvSpPr>
            <p:nvPr/>
          </p:nvSpPr>
          <p:spPr bwMode="auto">
            <a:xfrm>
              <a:off x="9793650" y="2133496"/>
              <a:ext cx="158793" cy="445029"/>
            </a:xfrm>
            <a:custGeom>
              <a:avLst/>
              <a:gdLst>
                <a:gd name="T0" fmla="*/ 21 w 26"/>
                <a:gd name="T1" fmla="*/ 35 h 71"/>
                <a:gd name="T2" fmla="*/ 1 w 26"/>
                <a:gd name="T3" fmla="*/ 5 h 71"/>
                <a:gd name="T4" fmla="*/ 3 w 26"/>
                <a:gd name="T5" fmla="*/ 0 h 71"/>
                <a:gd name="T6" fmla="*/ 26 w 26"/>
                <a:gd name="T7" fmla="*/ 35 h 71"/>
                <a:gd name="T8" fmla="*/ 2 w 26"/>
                <a:gd name="T9" fmla="*/ 71 h 71"/>
                <a:gd name="T10" fmla="*/ 0 w 26"/>
                <a:gd name="T11" fmla="*/ 66 h 71"/>
                <a:gd name="T12" fmla="*/ 21 w 26"/>
                <a:gd name="T13" fmla="*/ 3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1">
                  <a:moveTo>
                    <a:pt x="21" y="35"/>
                  </a:moveTo>
                  <a:cubicBezTo>
                    <a:pt x="21" y="22"/>
                    <a:pt x="12" y="10"/>
                    <a:pt x="1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7" y="6"/>
                    <a:pt x="26" y="19"/>
                    <a:pt x="26" y="35"/>
                  </a:cubicBezTo>
                  <a:cubicBezTo>
                    <a:pt x="26" y="51"/>
                    <a:pt x="16" y="65"/>
                    <a:pt x="2" y="71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2" y="61"/>
                    <a:pt x="21" y="49"/>
                    <a:pt x="21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08" name="Freeform 1378"/>
            <p:cNvSpPr>
              <a:spLocks/>
            </p:cNvSpPr>
            <p:nvPr/>
          </p:nvSpPr>
          <p:spPr bwMode="auto">
            <a:xfrm>
              <a:off x="9536554" y="2065612"/>
              <a:ext cx="189039" cy="580800"/>
            </a:xfrm>
            <a:custGeom>
              <a:avLst/>
              <a:gdLst>
                <a:gd name="T0" fmla="*/ 0 w 25"/>
                <a:gd name="T1" fmla="*/ 23 h 77"/>
                <a:gd name="T2" fmla="*/ 0 w 25"/>
                <a:gd name="T3" fmla="*/ 54 h 77"/>
                <a:gd name="T4" fmla="*/ 15 w 25"/>
                <a:gd name="T5" fmla="*/ 68 h 77"/>
                <a:gd name="T6" fmla="*/ 15 w 25"/>
                <a:gd name="T7" fmla="*/ 40 h 77"/>
                <a:gd name="T8" fmla="*/ 18 w 25"/>
                <a:gd name="T9" fmla="*/ 40 h 77"/>
                <a:gd name="T10" fmla="*/ 18 w 25"/>
                <a:gd name="T11" fmla="*/ 71 h 77"/>
                <a:gd name="T12" fmla="*/ 25 w 25"/>
                <a:gd name="T13" fmla="*/ 77 h 77"/>
                <a:gd name="T14" fmla="*/ 25 w 25"/>
                <a:gd name="T15" fmla="*/ 0 h 77"/>
                <a:gd name="T16" fmla="*/ 0 w 25"/>
                <a:gd name="T17" fmla="*/ 2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77">
                  <a:moveTo>
                    <a:pt x="0" y="23"/>
                  </a:moveTo>
                  <a:lnTo>
                    <a:pt x="0" y="54"/>
                  </a:lnTo>
                  <a:lnTo>
                    <a:pt x="15" y="68"/>
                  </a:lnTo>
                  <a:lnTo>
                    <a:pt x="15" y="40"/>
                  </a:lnTo>
                  <a:lnTo>
                    <a:pt x="18" y="40"/>
                  </a:lnTo>
                  <a:lnTo>
                    <a:pt x="18" y="71"/>
                  </a:lnTo>
                  <a:lnTo>
                    <a:pt x="25" y="77"/>
                  </a:lnTo>
                  <a:lnTo>
                    <a:pt x="25" y="0"/>
                  </a:lnTo>
                  <a:lnTo>
                    <a:pt x="0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09" name="Freeform 1379"/>
            <p:cNvSpPr>
              <a:spLocks/>
            </p:cNvSpPr>
            <p:nvPr/>
          </p:nvSpPr>
          <p:spPr bwMode="auto">
            <a:xfrm>
              <a:off x="9392880" y="2246641"/>
              <a:ext cx="105864" cy="218744"/>
            </a:xfrm>
            <a:custGeom>
              <a:avLst/>
              <a:gdLst>
                <a:gd name="T0" fmla="*/ 0 w 14"/>
                <a:gd name="T1" fmla="*/ 0 h 29"/>
                <a:gd name="T2" fmla="*/ 0 w 14"/>
                <a:gd name="T3" fmla="*/ 29 h 29"/>
                <a:gd name="T4" fmla="*/ 9 w 14"/>
                <a:gd name="T5" fmla="*/ 29 h 29"/>
                <a:gd name="T6" fmla="*/ 9 w 14"/>
                <a:gd name="T7" fmla="*/ 13 h 29"/>
                <a:gd name="T8" fmla="*/ 10 w 14"/>
                <a:gd name="T9" fmla="*/ 13 h 29"/>
                <a:gd name="T10" fmla="*/ 10 w 14"/>
                <a:gd name="T11" fmla="*/ 29 h 29"/>
                <a:gd name="T12" fmla="*/ 14 w 14"/>
                <a:gd name="T13" fmla="*/ 29 h 29"/>
                <a:gd name="T14" fmla="*/ 14 w 14"/>
                <a:gd name="T15" fmla="*/ 0 h 29"/>
                <a:gd name="T16" fmla="*/ 0 w 1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0" y="0"/>
                  </a:moveTo>
                  <a:lnTo>
                    <a:pt x="0" y="29"/>
                  </a:lnTo>
                  <a:lnTo>
                    <a:pt x="9" y="29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29"/>
                  </a:lnTo>
                  <a:lnTo>
                    <a:pt x="14" y="2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10" name="Freeform 1411"/>
          <p:cNvSpPr>
            <a:spLocks/>
          </p:cNvSpPr>
          <p:nvPr/>
        </p:nvSpPr>
        <p:spPr bwMode="auto">
          <a:xfrm>
            <a:off x="2529594" y="3291633"/>
            <a:ext cx="544441" cy="543083"/>
          </a:xfrm>
          <a:custGeom>
            <a:avLst/>
            <a:gdLst>
              <a:gd name="T0" fmla="*/ 75 w 87"/>
              <a:gd name="T1" fmla="*/ 30 h 87"/>
              <a:gd name="T2" fmla="*/ 46 w 87"/>
              <a:gd name="T3" fmla="*/ 18 h 87"/>
              <a:gd name="T4" fmla="*/ 34 w 87"/>
              <a:gd name="T5" fmla="*/ 14 h 87"/>
              <a:gd name="T6" fmla="*/ 5 w 87"/>
              <a:gd name="T7" fmla="*/ 2 h 87"/>
              <a:gd name="T8" fmla="*/ 2 w 87"/>
              <a:gd name="T9" fmla="*/ 5 h 87"/>
              <a:gd name="T10" fmla="*/ 14 w 87"/>
              <a:gd name="T11" fmla="*/ 35 h 87"/>
              <a:gd name="T12" fmla="*/ 18 w 87"/>
              <a:gd name="T13" fmla="*/ 46 h 87"/>
              <a:gd name="T14" fmla="*/ 30 w 87"/>
              <a:gd name="T15" fmla="*/ 76 h 87"/>
              <a:gd name="T16" fmla="*/ 38 w 87"/>
              <a:gd name="T17" fmla="*/ 76 h 87"/>
              <a:gd name="T18" fmla="*/ 51 w 87"/>
              <a:gd name="T19" fmla="*/ 63 h 87"/>
              <a:gd name="T20" fmla="*/ 73 w 87"/>
              <a:gd name="T21" fmla="*/ 85 h 87"/>
              <a:gd name="T22" fmla="*/ 78 w 87"/>
              <a:gd name="T23" fmla="*/ 86 h 87"/>
              <a:gd name="T24" fmla="*/ 86 w 87"/>
              <a:gd name="T25" fmla="*/ 78 h 87"/>
              <a:gd name="T26" fmla="*/ 85 w 87"/>
              <a:gd name="T27" fmla="*/ 73 h 87"/>
              <a:gd name="T28" fmla="*/ 63 w 87"/>
              <a:gd name="T29" fmla="*/ 51 h 87"/>
              <a:gd name="T30" fmla="*/ 76 w 87"/>
              <a:gd name="T31" fmla="*/ 38 h 87"/>
              <a:gd name="T32" fmla="*/ 75 w 87"/>
              <a:gd name="T33" fmla="*/ 3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7" h="87">
                <a:moveTo>
                  <a:pt x="75" y="30"/>
                </a:moveTo>
                <a:cubicBezTo>
                  <a:pt x="46" y="18"/>
                  <a:pt x="46" y="18"/>
                  <a:pt x="46" y="18"/>
                </a:cubicBezTo>
                <a:cubicBezTo>
                  <a:pt x="43" y="17"/>
                  <a:pt x="38" y="15"/>
                  <a:pt x="34" y="1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0" y="2"/>
                  <a:pt x="2" y="5"/>
                </a:cubicBezTo>
                <a:cubicBezTo>
                  <a:pt x="14" y="35"/>
                  <a:pt x="14" y="35"/>
                  <a:pt x="14" y="35"/>
                </a:cubicBezTo>
                <a:cubicBezTo>
                  <a:pt x="15" y="38"/>
                  <a:pt x="17" y="43"/>
                  <a:pt x="18" y="46"/>
                </a:cubicBezTo>
                <a:cubicBezTo>
                  <a:pt x="30" y="76"/>
                  <a:pt x="30" y="76"/>
                  <a:pt x="30" y="76"/>
                </a:cubicBezTo>
                <a:cubicBezTo>
                  <a:pt x="32" y="79"/>
                  <a:pt x="35" y="79"/>
                  <a:pt x="38" y="76"/>
                </a:cubicBezTo>
                <a:cubicBezTo>
                  <a:pt x="51" y="63"/>
                  <a:pt x="51" y="63"/>
                  <a:pt x="51" y="63"/>
                </a:cubicBezTo>
                <a:cubicBezTo>
                  <a:pt x="73" y="85"/>
                  <a:pt x="73" y="85"/>
                  <a:pt x="73" y="85"/>
                </a:cubicBezTo>
                <a:cubicBezTo>
                  <a:pt x="75" y="87"/>
                  <a:pt x="76" y="87"/>
                  <a:pt x="78" y="86"/>
                </a:cubicBezTo>
                <a:cubicBezTo>
                  <a:pt x="86" y="78"/>
                  <a:pt x="86" y="78"/>
                  <a:pt x="86" y="78"/>
                </a:cubicBezTo>
                <a:cubicBezTo>
                  <a:pt x="87" y="77"/>
                  <a:pt x="87" y="75"/>
                  <a:pt x="85" y="73"/>
                </a:cubicBezTo>
                <a:cubicBezTo>
                  <a:pt x="63" y="51"/>
                  <a:pt x="63" y="51"/>
                  <a:pt x="63" y="51"/>
                </a:cubicBezTo>
                <a:cubicBezTo>
                  <a:pt x="76" y="38"/>
                  <a:pt x="76" y="38"/>
                  <a:pt x="76" y="38"/>
                </a:cubicBezTo>
                <a:cubicBezTo>
                  <a:pt x="79" y="35"/>
                  <a:pt x="79" y="32"/>
                  <a:pt x="75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11" name="组合 210"/>
          <p:cNvGrpSpPr/>
          <p:nvPr/>
        </p:nvGrpSpPr>
        <p:grpSpPr>
          <a:xfrm>
            <a:off x="1339730" y="3269008"/>
            <a:ext cx="642739" cy="595885"/>
            <a:chOff x="1049688" y="2095785"/>
            <a:chExt cx="642739" cy="595885"/>
          </a:xfrm>
          <a:solidFill>
            <a:srgbClr val="756663"/>
          </a:solidFill>
        </p:grpSpPr>
        <p:sp>
          <p:nvSpPr>
            <p:cNvPr id="212" name="Freeform 1468"/>
            <p:cNvSpPr>
              <a:spLocks noEditPoints="1"/>
            </p:cNvSpPr>
            <p:nvPr/>
          </p:nvSpPr>
          <p:spPr bwMode="auto">
            <a:xfrm>
              <a:off x="1291661" y="2095785"/>
              <a:ext cx="400766" cy="543083"/>
            </a:xfrm>
            <a:custGeom>
              <a:avLst/>
              <a:gdLst>
                <a:gd name="T0" fmla="*/ 64 w 64"/>
                <a:gd name="T1" fmla="*/ 26 h 86"/>
                <a:gd name="T2" fmla="*/ 62 w 64"/>
                <a:gd name="T3" fmla="*/ 21 h 86"/>
                <a:gd name="T4" fmla="*/ 43 w 64"/>
                <a:gd name="T5" fmla="*/ 3 h 86"/>
                <a:gd name="T6" fmla="*/ 38 w 64"/>
                <a:gd name="T7" fmla="*/ 0 h 86"/>
                <a:gd name="T8" fmla="*/ 38 w 64"/>
                <a:gd name="T9" fmla="*/ 0 h 86"/>
                <a:gd name="T10" fmla="*/ 38 w 64"/>
                <a:gd name="T11" fmla="*/ 0 h 86"/>
                <a:gd name="T12" fmla="*/ 10 w 64"/>
                <a:gd name="T13" fmla="*/ 0 h 86"/>
                <a:gd name="T14" fmla="*/ 0 w 64"/>
                <a:gd name="T15" fmla="*/ 10 h 86"/>
                <a:gd name="T16" fmla="*/ 0 w 64"/>
                <a:gd name="T17" fmla="*/ 36 h 86"/>
                <a:gd name="T18" fmla="*/ 3 w 64"/>
                <a:gd name="T19" fmla="*/ 32 h 86"/>
                <a:gd name="T20" fmla="*/ 7 w 64"/>
                <a:gd name="T21" fmla="*/ 30 h 86"/>
                <a:gd name="T22" fmla="*/ 7 w 64"/>
                <a:gd name="T23" fmla="*/ 10 h 86"/>
                <a:gd name="T24" fmla="*/ 10 w 64"/>
                <a:gd name="T25" fmla="*/ 7 h 86"/>
                <a:gd name="T26" fmla="*/ 34 w 64"/>
                <a:gd name="T27" fmla="*/ 7 h 86"/>
                <a:gd name="T28" fmla="*/ 34 w 64"/>
                <a:gd name="T29" fmla="*/ 20 h 86"/>
                <a:gd name="T30" fmla="*/ 44 w 64"/>
                <a:gd name="T31" fmla="*/ 30 h 86"/>
                <a:gd name="T32" fmla="*/ 58 w 64"/>
                <a:gd name="T33" fmla="*/ 30 h 86"/>
                <a:gd name="T34" fmla="*/ 58 w 64"/>
                <a:gd name="T35" fmla="*/ 76 h 86"/>
                <a:gd name="T36" fmla="*/ 55 w 64"/>
                <a:gd name="T37" fmla="*/ 79 h 86"/>
                <a:gd name="T38" fmla="*/ 10 w 64"/>
                <a:gd name="T39" fmla="*/ 79 h 86"/>
                <a:gd name="T40" fmla="*/ 7 w 64"/>
                <a:gd name="T41" fmla="*/ 76 h 86"/>
                <a:gd name="T42" fmla="*/ 7 w 64"/>
                <a:gd name="T43" fmla="*/ 72 h 86"/>
                <a:gd name="T44" fmla="*/ 3 w 64"/>
                <a:gd name="T45" fmla="*/ 74 h 86"/>
                <a:gd name="T46" fmla="*/ 0 w 64"/>
                <a:gd name="T47" fmla="*/ 77 h 86"/>
                <a:gd name="T48" fmla="*/ 10 w 64"/>
                <a:gd name="T49" fmla="*/ 86 h 86"/>
                <a:gd name="T50" fmla="*/ 55 w 64"/>
                <a:gd name="T51" fmla="*/ 86 h 86"/>
                <a:gd name="T52" fmla="*/ 64 w 64"/>
                <a:gd name="T53" fmla="*/ 76 h 86"/>
                <a:gd name="T54" fmla="*/ 64 w 64"/>
                <a:gd name="T55" fmla="*/ 27 h 86"/>
                <a:gd name="T56" fmla="*/ 64 w 64"/>
                <a:gd name="T57" fmla="*/ 26 h 86"/>
                <a:gd name="T58" fmla="*/ 41 w 64"/>
                <a:gd name="T59" fmla="*/ 20 h 86"/>
                <a:gd name="T60" fmla="*/ 41 w 64"/>
                <a:gd name="T61" fmla="*/ 12 h 86"/>
                <a:gd name="T62" fmla="*/ 41 w 64"/>
                <a:gd name="T63" fmla="*/ 10 h 86"/>
                <a:gd name="T64" fmla="*/ 55 w 64"/>
                <a:gd name="T65" fmla="*/ 24 h 86"/>
                <a:gd name="T66" fmla="*/ 52 w 64"/>
                <a:gd name="T67" fmla="*/ 24 h 86"/>
                <a:gd name="T68" fmla="*/ 44 w 64"/>
                <a:gd name="T69" fmla="*/ 24 h 86"/>
                <a:gd name="T70" fmla="*/ 41 w 64"/>
                <a:gd name="T71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" h="86">
                  <a:moveTo>
                    <a:pt x="64" y="26"/>
                  </a:moveTo>
                  <a:cubicBezTo>
                    <a:pt x="64" y="25"/>
                    <a:pt x="63" y="23"/>
                    <a:pt x="62" y="21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1"/>
                    <a:pt x="40" y="1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" y="34"/>
                    <a:pt x="2" y="33"/>
                    <a:pt x="3" y="32"/>
                  </a:cubicBezTo>
                  <a:cubicBezTo>
                    <a:pt x="4" y="31"/>
                    <a:pt x="5" y="30"/>
                    <a:pt x="7" y="3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7"/>
                    <a:pt x="10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6"/>
                    <a:pt x="39" y="30"/>
                    <a:pt x="44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8" y="78"/>
                    <a:pt x="56" y="79"/>
                    <a:pt x="55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79"/>
                    <a:pt x="7" y="78"/>
                    <a:pt x="7" y="76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2"/>
                    <a:pt x="5" y="86"/>
                    <a:pt x="10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60" y="86"/>
                    <a:pt x="64" y="82"/>
                    <a:pt x="64" y="76"/>
                  </a:cubicBezTo>
                  <a:cubicBezTo>
                    <a:pt x="64" y="27"/>
                    <a:pt x="64" y="27"/>
                    <a:pt x="64" y="27"/>
                  </a:cubicBezTo>
                  <a:lnTo>
                    <a:pt x="64" y="26"/>
                  </a:lnTo>
                  <a:close/>
                  <a:moveTo>
                    <a:pt x="41" y="2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2"/>
                    <a:pt x="41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3" name="Freeform 1469"/>
            <p:cNvSpPr>
              <a:spLocks/>
            </p:cNvSpPr>
            <p:nvPr/>
          </p:nvSpPr>
          <p:spPr bwMode="auto">
            <a:xfrm>
              <a:off x="1571445" y="2397497"/>
              <a:ext cx="68053" cy="45257"/>
            </a:xfrm>
            <a:custGeom>
              <a:avLst/>
              <a:gdLst>
                <a:gd name="T0" fmla="*/ 0 w 11"/>
                <a:gd name="T1" fmla="*/ 3 h 7"/>
                <a:gd name="T2" fmla="*/ 0 w 11"/>
                <a:gd name="T3" fmla="*/ 7 h 7"/>
                <a:gd name="T4" fmla="*/ 8 w 11"/>
                <a:gd name="T5" fmla="*/ 7 h 7"/>
                <a:gd name="T6" fmla="*/ 11 w 11"/>
                <a:gd name="T7" fmla="*/ 3 h 7"/>
                <a:gd name="T8" fmla="*/ 8 w 11"/>
                <a:gd name="T9" fmla="*/ 0 h 7"/>
                <a:gd name="T10" fmla="*/ 0 w 11"/>
                <a:gd name="T11" fmla="*/ 0 h 7"/>
                <a:gd name="T12" fmla="*/ 0 w 11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0" y="3"/>
                  </a:moveTo>
                  <a:cubicBezTo>
                    <a:pt x="0" y="4"/>
                    <a:pt x="0" y="5"/>
                    <a:pt x="0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0" y="7"/>
                    <a:pt x="11" y="5"/>
                    <a:pt x="11" y="3"/>
                  </a:cubicBezTo>
                  <a:cubicBezTo>
                    <a:pt x="11" y="2"/>
                    <a:pt x="10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4" name="Freeform 1470"/>
            <p:cNvSpPr>
              <a:spLocks/>
            </p:cNvSpPr>
            <p:nvPr/>
          </p:nvSpPr>
          <p:spPr bwMode="auto">
            <a:xfrm>
              <a:off x="1533631" y="2480466"/>
              <a:ext cx="105864" cy="45257"/>
            </a:xfrm>
            <a:custGeom>
              <a:avLst/>
              <a:gdLst>
                <a:gd name="T0" fmla="*/ 14 w 17"/>
                <a:gd name="T1" fmla="*/ 7 h 7"/>
                <a:gd name="T2" fmla="*/ 17 w 17"/>
                <a:gd name="T3" fmla="*/ 4 h 7"/>
                <a:gd name="T4" fmla="*/ 14 w 17"/>
                <a:gd name="T5" fmla="*/ 0 h 7"/>
                <a:gd name="T6" fmla="*/ 4 w 17"/>
                <a:gd name="T7" fmla="*/ 0 h 7"/>
                <a:gd name="T8" fmla="*/ 0 w 17"/>
                <a:gd name="T9" fmla="*/ 7 h 7"/>
                <a:gd name="T10" fmla="*/ 14 w 1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">
                  <a:moveTo>
                    <a:pt x="14" y="7"/>
                  </a:moveTo>
                  <a:cubicBezTo>
                    <a:pt x="16" y="7"/>
                    <a:pt x="17" y="5"/>
                    <a:pt x="17" y="4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1" y="5"/>
                    <a:pt x="0" y="7"/>
                  </a:cubicBezTo>
                  <a:lnTo>
                    <a:pt x="14" y="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5" name="Freeform 1471"/>
            <p:cNvSpPr>
              <a:spLocks noEditPoints="1"/>
            </p:cNvSpPr>
            <p:nvPr/>
          </p:nvSpPr>
          <p:spPr bwMode="auto">
            <a:xfrm>
              <a:off x="1049688" y="2261726"/>
              <a:ext cx="514193" cy="429944"/>
            </a:xfrm>
            <a:custGeom>
              <a:avLst/>
              <a:gdLst>
                <a:gd name="T0" fmla="*/ 82 w 82"/>
                <a:gd name="T1" fmla="*/ 21 h 68"/>
                <a:gd name="T2" fmla="*/ 64 w 82"/>
                <a:gd name="T3" fmla="*/ 1 h 68"/>
                <a:gd name="T4" fmla="*/ 58 w 82"/>
                <a:gd name="T5" fmla="*/ 0 h 68"/>
                <a:gd name="T6" fmla="*/ 58 w 82"/>
                <a:gd name="T7" fmla="*/ 0 h 68"/>
                <a:gd name="T8" fmla="*/ 58 w 82"/>
                <a:gd name="T9" fmla="*/ 0 h 68"/>
                <a:gd name="T10" fmla="*/ 45 w 82"/>
                <a:gd name="T11" fmla="*/ 4 h 68"/>
                <a:gd name="T12" fmla="*/ 41 w 82"/>
                <a:gd name="T13" fmla="*/ 7 h 68"/>
                <a:gd name="T14" fmla="*/ 38 w 82"/>
                <a:gd name="T15" fmla="*/ 11 h 68"/>
                <a:gd name="T16" fmla="*/ 35 w 82"/>
                <a:gd name="T17" fmla="*/ 18 h 68"/>
                <a:gd name="T18" fmla="*/ 34 w 82"/>
                <a:gd name="T19" fmla="*/ 24 h 68"/>
                <a:gd name="T20" fmla="*/ 35 w 82"/>
                <a:gd name="T21" fmla="*/ 30 h 68"/>
                <a:gd name="T22" fmla="*/ 35 w 82"/>
                <a:gd name="T23" fmla="*/ 30 h 68"/>
                <a:gd name="T24" fmla="*/ 3 w 82"/>
                <a:gd name="T25" fmla="*/ 53 h 68"/>
                <a:gd name="T26" fmla="*/ 0 w 82"/>
                <a:gd name="T27" fmla="*/ 59 h 68"/>
                <a:gd name="T28" fmla="*/ 0 w 82"/>
                <a:gd name="T29" fmla="*/ 59 h 68"/>
                <a:gd name="T30" fmla="*/ 0 w 82"/>
                <a:gd name="T31" fmla="*/ 59 h 68"/>
                <a:gd name="T32" fmla="*/ 1 w 82"/>
                <a:gd name="T33" fmla="*/ 64 h 68"/>
                <a:gd name="T34" fmla="*/ 2 w 82"/>
                <a:gd name="T35" fmla="*/ 65 h 68"/>
                <a:gd name="T36" fmla="*/ 8 w 82"/>
                <a:gd name="T37" fmla="*/ 68 h 68"/>
                <a:gd name="T38" fmla="*/ 8 w 82"/>
                <a:gd name="T39" fmla="*/ 68 h 68"/>
                <a:gd name="T40" fmla="*/ 8 w 82"/>
                <a:gd name="T41" fmla="*/ 68 h 68"/>
                <a:gd name="T42" fmla="*/ 12 w 82"/>
                <a:gd name="T43" fmla="*/ 66 h 68"/>
                <a:gd name="T44" fmla="*/ 13 w 82"/>
                <a:gd name="T45" fmla="*/ 66 h 68"/>
                <a:gd name="T46" fmla="*/ 13 w 82"/>
                <a:gd name="T47" fmla="*/ 66 h 68"/>
                <a:gd name="T48" fmla="*/ 38 w 82"/>
                <a:gd name="T49" fmla="*/ 48 h 68"/>
                <a:gd name="T50" fmla="*/ 41 w 82"/>
                <a:gd name="T51" fmla="*/ 46 h 68"/>
                <a:gd name="T52" fmla="*/ 45 w 82"/>
                <a:gd name="T53" fmla="*/ 44 h 68"/>
                <a:gd name="T54" fmla="*/ 45 w 82"/>
                <a:gd name="T55" fmla="*/ 43 h 68"/>
                <a:gd name="T56" fmla="*/ 45 w 82"/>
                <a:gd name="T57" fmla="*/ 44 h 68"/>
                <a:gd name="T58" fmla="*/ 53 w 82"/>
                <a:gd name="T59" fmla="*/ 47 h 68"/>
                <a:gd name="T60" fmla="*/ 58 w 82"/>
                <a:gd name="T61" fmla="*/ 47 h 68"/>
                <a:gd name="T62" fmla="*/ 58 w 82"/>
                <a:gd name="T63" fmla="*/ 47 h 68"/>
                <a:gd name="T64" fmla="*/ 75 w 82"/>
                <a:gd name="T65" fmla="*/ 41 h 68"/>
                <a:gd name="T66" fmla="*/ 79 w 82"/>
                <a:gd name="T67" fmla="*/ 34 h 68"/>
                <a:gd name="T68" fmla="*/ 81 w 82"/>
                <a:gd name="T69" fmla="*/ 29 h 68"/>
                <a:gd name="T70" fmla="*/ 81 w 82"/>
                <a:gd name="T71" fmla="*/ 29 h 68"/>
                <a:gd name="T72" fmla="*/ 82 w 82"/>
                <a:gd name="T73" fmla="*/ 28 h 68"/>
                <a:gd name="T74" fmla="*/ 82 w 82"/>
                <a:gd name="T75" fmla="*/ 24 h 68"/>
                <a:gd name="T76" fmla="*/ 82 w 82"/>
                <a:gd name="T77" fmla="*/ 24 h 68"/>
                <a:gd name="T78" fmla="*/ 82 w 82"/>
                <a:gd name="T79" fmla="*/ 21 h 68"/>
                <a:gd name="T80" fmla="*/ 25 w 82"/>
                <a:gd name="T81" fmla="*/ 54 h 68"/>
                <a:gd name="T82" fmla="*/ 12 w 82"/>
                <a:gd name="T83" fmla="*/ 63 h 68"/>
                <a:gd name="T84" fmla="*/ 9 w 82"/>
                <a:gd name="T85" fmla="*/ 63 h 68"/>
                <a:gd name="T86" fmla="*/ 5 w 82"/>
                <a:gd name="T87" fmla="*/ 61 h 68"/>
                <a:gd name="T88" fmla="*/ 5 w 82"/>
                <a:gd name="T89" fmla="*/ 59 h 68"/>
                <a:gd name="T90" fmla="*/ 7 w 82"/>
                <a:gd name="T91" fmla="*/ 55 h 68"/>
                <a:gd name="T92" fmla="*/ 19 w 82"/>
                <a:gd name="T93" fmla="*/ 46 h 68"/>
                <a:gd name="T94" fmla="*/ 22 w 82"/>
                <a:gd name="T95" fmla="*/ 46 h 68"/>
                <a:gd name="T96" fmla="*/ 26 w 82"/>
                <a:gd name="T97" fmla="*/ 48 h 68"/>
                <a:gd name="T98" fmla="*/ 27 w 82"/>
                <a:gd name="T99" fmla="*/ 50 h 68"/>
                <a:gd name="T100" fmla="*/ 25 w 82"/>
                <a:gd name="T101" fmla="*/ 54 h 68"/>
                <a:gd name="T102" fmla="*/ 70 w 82"/>
                <a:gd name="T103" fmla="*/ 34 h 68"/>
                <a:gd name="T104" fmla="*/ 60 w 82"/>
                <a:gd name="T105" fmla="*/ 39 h 68"/>
                <a:gd name="T106" fmla="*/ 59 w 82"/>
                <a:gd name="T107" fmla="*/ 39 h 68"/>
                <a:gd name="T108" fmla="*/ 45 w 82"/>
                <a:gd name="T109" fmla="*/ 30 h 68"/>
                <a:gd name="T110" fmla="*/ 43 w 82"/>
                <a:gd name="T111" fmla="*/ 23 h 68"/>
                <a:gd name="T112" fmla="*/ 45 w 82"/>
                <a:gd name="T113" fmla="*/ 16 h 68"/>
                <a:gd name="T114" fmla="*/ 59 w 82"/>
                <a:gd name="T115" fmla="*/ 7 h 68"/>
                <a:gd name="T116" fmla="*/ 74 w 82"/>
                <a:gd name="T117" fmla="*/ 21 h 68"/>
                <a:gd name="T118" fmla="*/ 74 w 82"/>
                <a:gd name="T119" fmla="*/ 23 h 68"/>
                <a:gd name="T120" fmla="*/ 74 w 82"/>
                <a:gd name="T121" fmla="*/ 28 h 68"/>
                <a:gd name="T122" fmla="*/ 70 w 82"/>
                <a:gd name="T123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2" h="68">
                  <a:moveTo>
                    <a:pt x="82" y="21"/>
                  </a:moveTo>
                  <a:cubicBezTo>
                    <a:pt x="81" y="11"/>
                    <a:pt x="74" y="3"/>
                    <a:pt x="64" y="1"/>
                  </a:cubicBezTo>
                  <a:cubicBezTo>
                    <a:pt x="62" y="0"/>
                    <a:pt x="60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3" y="0"/>
                    <a:pt x="48" y="1"/>
                    <a:pt x="45" y="4"/>
                  </a:cubicBezTo>
                  <a:cubicBezTo>
                    <a:pt x="43" y="5"/>
                    <a:pt x="42" y="6"/>
                    <a:pt x="41" y="7"/>
                  </a:cubicBezTo>
                  <a:cubicBezTo>
                    <a:pt x="40" y="8"/>
                    <a:pt x="39" y="9"/>
                    <a:pt x="38" y="11"/>
                  </a:cubicBezTo>
                  <a:cubicBezTo>
                    <a:pt x="37" y="13"/>
                    <a:pt x="36" y="16"/>
                    <a:pt x="35" y="18"/>
                  </a:cubicBezTo>
                  <a:cubicBezTo>
                    <a:pt x="35" y="20"/>
                    <a:pt x="34" y="22"/>
                    <a:pt x="34" y="24"/>
                  </a:cubicBezTo>
                  <a:cubicBezTo>
                    <a:pt x="34" y="26"/>
                    <a:pt x="35" y="28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1" y="55"/>
                    <a:pt x="0" y="57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0" y="62"/>
                    <a:pt x="1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7"/>
                    <a:pt x="6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9" y="68"/>
                    <a:pt x="11" y="67"/>
                    <a:pt x="12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50" y="46"/>
                    <a:pt x="53" y="47"/>
                  </a:cubicBezTo>
                  <a:cubicBezTo>
                    <a:pt x="55" y="47"/>
                    <a:pt x="56" y="47"/>
                    <a:pt x="58" y="47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64" y="47"/>
                    <a:pt x="70" y="45"/>
                    <a:pt x="75" y="41"/>
                  </a:cubicBezTo>
                  <a:cubicBezTo>
                    <a:pt x="77" y="39"/>
                    <a:pt x="78" y="37"/>
                    <a:pt x="79" y="34"/>
                  </a:cubicBezTo>
                  <a:cubicBezTo>
                    <a:pt x="80" y="33"/>
                    <a:pt x="81" y="31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28"/>
                    <a:pt x="82" y="28"/>
                  </a:cubicBezTo>
                  <a:cubicBezTo>
                    <a:pt x="82" y="26"/>
                    <a:pt x="82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3"/>
                    <a:pt x="82" y="22"/>
                    <a:pt x="82" y="21"/>
                  </a:cubicBezTo>
                  <a:close/>
                  <a:moveTo>
                    <a:pt x="25" y="54"/>
                  </a:moveTo>
                  <a:cubicBezTo>
                    <a:pt x="12" y="63"/>
                    <a:pt x="12" y="63"/>
                    <a:pt x="12" y="63"/>
                  </a:cubicBezTo>
                  <a:cubicBezTo>
                    <a:pt x="11" y="63"/>
                    <a:pt x="10" y="63"/>
                    <a:pt x="9" y="63"/>
                  </a:cubicBezTo>
                  <a:cubicBezTo>
                    <a:pt x="8" y="63"/>
                    <a:pt x="6" y="63"/>
                    <a:pt x="5" y="61"/>
                  </a:cubicBezTo>
                  <a:cubicBezTo>
                    <a:pt x="5" y="61"/>
                    <a:pt x="5" y="60"/>
                    <a:pt x="5" y="59"/>
                  </a:cubicBezTo>
                  <a:cubicBezTo>
                    <a:pt x="5" y="57"/>
                    <a:pt x="5" y="56"/>
                    <a:pt x="7" y="5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20" y="46"/>
                    <a:pt x="21" y="46"/>
                    <a:pt x="22" y="46"/>
                  </a:cubicBezTo>
                  <a:cubicBezTo>
                    <a:pt x="24" y="46"/>
                    <a:pt x="25" y="46"/>
                    <a:pt x="26" y="48"/>
                  </a:cubicBezTo>
                  <a:cubicBezTo>
                    <a:pt x="27" y="48"/>
                    <a:pt x="27" y="49"/>
                    <a:pt x="27" y="50"/>
                  </a:cubicBezTo>
                  <a:cubicBezTo>
                    <a:pt x="27" y="52"/>
                    <a:pt x="26" y="53"/>
                    <a:pt x="25" y="54"/>
                  </a:cubicBezTo>
                  <a:close/>
                  <a:moveTo>
                    <a:pt x="70" y="34"/>
                  </a:moveTo>
                  <a:cubicBezTo>
                    <a:pt x="67" y="37"/>
                    <a:pt x="64" y="38"/>
                    <a:pt x="60" y="39"/>
                  </a:cubicBezTo>
                  <a:cubicBezTo>
                    <a:pt x="60" y="39"/>
                    <a:pt x="59" y="39"/>
                    <a:pt x="59" y="39"/>
                  </a:cubicBezTo>
                  <a:cubicBezTo>
                    <a:pt x="52" y="39"/>
                    <a:pt x="47" y="35"/>
                    <a:pt x="45" y="30"/>
                  </a:cubicBezTo>
                  <a:cubicBezTo>
                    <a:pt x="43" y="28"/>
                    <a:pt x="43" y="26"/>
                    <a:pt x="43" y="23"/>
                  </a:cubicBezTo>
                  <a:cubicBezTo>
                    <a:pt x="43" y="21"/>
                    <a:pt x="43" y="18"/>
                    <a:pt x="45" y="16"/>
                  </a:cubicBezTo>
                  <a:cubicBezTo>
                    <a:pt x="47" y="11"/>
                    <a:pt x="52" y="7"/>
                    <a:pt x="59" y="7"/>
                  </a:cubicBezTo>
                  <a:cubicBezTo>
                    <a:pt x="67" y="7"/>
                    <a:pt x="73" y="13"/>
                    <a:pt x="74" y="21"/>
                  </a:cubicBezTo>
                  <a:cubicBezTo>
                    <a:pt x="74" y="22"/>
                    <a:pt x="74" y="22"/>
                    <a:pt x="74" y="23"/>
                  </a:cubicBezTo>
                  <a:cubicBezTo>
                    <a:pt x="74" y="25"/>
                    <a:pt x="74" y="26"/>
                    <a:pt x="74" y="28"/>
                  </a:cubicBezTo>
                  <a:cubicBezTo>
                    <a:pt x="73" y="30"/>
                    <a:pt x="71" y="32"/>
                    <a:pt x="70" y="3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6" name="Freeform 1472"/>
            <p:cNvSpPr>
              <a:spLocks/>
            </p:cNvSpPr>
            <p:nvPr/>
          </p:nvSpPr>
          <p:spPr bwMode="auto">
            <a:xfrm>
              <a:off x="1420208" y="2510637"/>
              <a:ext cx="7559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1 w 1"/>
                <a:gd name="T4" fmla="*/ 1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7" name="Freeform 1473"/>
            <p:cNvSpPr>
              <a:spLocks/>
            </p:cNvSpPr>
            <p:nvPr/>
          </p:nvSpPr>
          <p:spPr bwMode="auto">
            <a:xfrm>
              <a:off x="1427767" y="2480466"/>
              <a:ext cx="60494" cy="30171"/>
            </a:xfrm>
            <a:custGeom>
              <a:avLst/>
              <a:gdLst>
                <a:gd name="T0" fmla="*/ 10 w 10"/>
                <a:gd name="T1" fmla="*/ 0 h 5"/>
                <a:gd name="T2" fmla="*/ 0 w 10"/>
                <a:gd name="T3" fmla="*/ 5 h 5"/>
                <a:gd name="T4" fmla="*/ 0 w 10"/>
                <a:gd name="T5" fmla="*/ 5 h 5"/>
                <a:gd name="T6" fmla="*/ 10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10" y="0"/>
                  </a:moveTo>
                  <a:cubicBezTo>
                    <a:pt x="7" y="3"/>
                    <a:pt x="4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4" y="4"/>
                    <a:pt x="7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8" name="Freeform 1474"/>
            <p:cNvSpPr>
              <a:spLocks/>
            </p:cNvSpPr>
            <p:nvPr/>
          </p:nvSpPr>
          <p:spPr bwMode="auto">
            <a:xfrm>
              <a:off x="1367279" y="2435208"/>
              <a:ext cx="120986" cy="52802"/>
            </a:xfrm>
            <a:custGeom>
              <a:avLst/>
              <a:gdLst>
                <a:gd name="T0" fmla="*/ 19 w 19"/>
                <a:gd name="T1" fmla="*/ 1 h 9"/>
                <a:gd name="T2" fmla="*/ 18 w 19"/>
                <a:gd name="T3" fmla="*/ 0 h 9"/>
                <a:gd name="T4" fmla="*/ 16 w 19"/>
                <a:gd name="T5" fmla="*/ 1 h 9"/>
                <a:gd name="T6" fmla="*/ 16 w 19"/>
                <a:gd name="T7" fmla="*/ 1 h 9"/>
                <a:gd name="T8" fmla="*/ 7 w 19"/>
                <a:gd name="T9" fmla="*/ 6 h 9"/>
                <a:gd name="T10" fmla="*/ 2 w 19"/>
                <a:gd name="T11" fmla="*/ 5 h 9"/>
                <a:gd name="T12" fmla="*/ 1 w 19"/>
                <a:gd name="T13" fmla="*/ 6 h 9"/>
                <a:gd name="T14" fmla="*/ 1 w 19"/>
                <a:gd name="T15" fmla="*/ 8 h 9"/>
                <a:gd name="T16" fmla="*/ 1 w 19"/>
                <a:gd name="T17" fmla="*/ 8 h 9"/>
                <a:gd name="T18" fmla="*/ 7 w 19"/>
                <a:gd name="T19" fmla="*/ 9 h 9"/>
                <a:gd name="T20" fmla="*/ 7 w 19"/>
                <a:gd name="T21" fmla="*/ 9 h 9"/>
                <a:gd name="T22" fmla="*/ 9 w 19"/>
                <a:gd name="T23" fmla="*/ 9 h 9"/>
                <a:gd name="T24" fmla="*/ 14 w 19"/>
                <a:gd name="T25" fmla="*/ 7 h 9"/>
                <a:gd name="T26" fmla="*/ 19 w 19"/>
                <a:gd name="T27" fmla="*/ 2 h 9"/>
                <a:gd name="T28" fmla="*/ 19 w 19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" h="9">
                  <a:moveTo>
                    <a:pt x="19" y="1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7" y="0"/>
                    <a:pt x="17" y="0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4"/>
                    <a:pt x="11" y="6"/>
                    <a:pt x="7" y="6"/>
                  </a:cubicBezTo>
                  <a:cubicBezTo>
                    <a:pt x="6" y="6"/>
                    <a:pt x="4" y="6"/>
                    <a:pt x="2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0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9"/>
                    <a:pt x="5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1" y="9"/>
                    <a:pt x="12" y="8"/>
                    <a:pt x="14" y="7"/>
                  </a:cubicBezTo>
                  <a:cubicBezTo>
                    <a:pt x="16" y="6"/>
                    <a:pt x="18" y="4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5576940" y="3276548"/>
            <a:ext cx="627617" cy="573254"/>
            <a:chOff x="5286898" y="2103325"/>
            <a:chExt cx="627617" cy="573254"/>
          </a:xfrm>
          <a:solidFill>
            <a:srgbClr val="756663"/>
          </a:solidFill>
        </p:grpSpPr>
        <p:sp>
          <p:nvSpPr>
            <p:cNvPr id="220" name="Freeform 1483"/>
            <p:cNvSpPr>
              <a:spLocks/>
            </p:cNvSpPr>
            <p:nvPr/>
          </p:nvSpPr>
          <p:spPr bwMode="auto">
            <a:xfrm>
              <a:off x="5286898" y="2118410"/>
              <a:ext cx="83175" cy="543083"/>
            </a:xfrm>
            <a:custGeom>
              <a:avLst/>
              <a:gdLst>
                <a:gd name="T0" fmla="*/ 13 w 13"/>
                <a:gd name="T1" fmla="*/ 10 h 87"/>
                <a:gd name="T2" fmla="*/ 13 w 13"/>
                <a:gd name="T3" fmla="*/ 0 h 87"/>
                <a:gd name="T4" fmla="*/ 0 w 13"/>
                <a:gd name="T5" fmla="*/ 9 h 87"/>
                <a:gd name="T6" fmla="*/ 0 w 13"/>
                <a:gd name="T7" fmla="*/ 78 h 87"/>
                <a:gd name="T8" fmla="*/ 13 w 13"/>
                <a:gd name="T9" fmla="*/ 87 h 87"/>
                <a:gd name="T10" fmla="*/ 13 w 13"/>
                <a:gd name="T11" fmla="*/ 80 h 87"/>
                <a:gd name="T12" fmla="*/ 13 w 13"/>
                <a:gd name="T13" fmla="*/ 1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7">
                  <a:moveTo>
                    <a:pt x="13" y="10"/>
                  </a:moveTo>
                  <a:cubicBezTo>
                    <a:pt x="13" y="6"/>
                    <a:pt x="13" y="3"/>
                    <a:pt x="13" y="0"/>
                  </a:cubicBezTo>
                  <a:cubicBezTo>
                    <a:pt x="6" y="1"/>
                    <a:pt x="0" y="5"/>
                    <a:pt x="0" y="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2"/>
                    <a:pt x="6" y="86"/>
                    <a:pt x="13" y="87"/>
                  </a:cubicBezTo>
                  <a:cubicBezTo>
                    <a:pt x="13" y="85"/>
                    <a:pt x="13" y="82"/>
                    <a:pt x="13" y="80"/>
                  </a:cubicBezTo>
                  <a:lnTo>
                    <a:pt x="13" y="1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1" name="Freeform 1484"/>
            <p:cNvSpPr>
              <a:spLocks noEditPoints="1"/>
            </p:cNvSpPr>
            <p:nvPr/>
          </p:nvSpPr>
          <p:spPr bwMode="auto">
            <a:xfrm>
              <a:off x="5566678" y="2118410"/>
              <a:ext cx="347837" cy="543083"/>
            </a:xfrm>
            <a:custGeom>
              <a:avLst/>
              <a:gdLst>
                <a:gd name="T0" fmla="*/ 0 w 55"/>
                <a:gd name="T1" fmla="*/ 0 h 87"/>
                <a:gd name="T2" fmla="*/ 0 w 55"/>
                <a:gd name="T3" fmla="*/ 80 h 87"/>
                <a:gd name="T4" fmla="*/ 38 w 55"/>
                <a:gd name="T5" fmla="*/ 87 h 87"/>
                <a:gd name="T6" fmla="*/ 55 w 55"/>
                <a:gd name="T7" fmla="*/ 9 h 87"/>
                <a:gd name="T8" fmla="*/ 8 w 55"/>
                <a:gd name="T9" fmla="*/ 18 h 87"/>
                <a:gd name="T10" fmla="*/ 14 w 55"/>
                <a:gd name="T11" fmla="*/ 6 h 87"/>
                <a:gd name="T12" fmla="*/ 47 w 55"/>
                <a:gd name="T13" fmla="*/ 13 h 87"/>
                <a:gd name="T14" fmla="*/ 41 w 55"/>
                <a:gd name="T15" fmla="*/ 24 h 87"/>
                <a:gd name="T16" fmla="*/ 8 w 55"/>
                <a:gd name="T17" fmla="*/ 18 h 87"/>
                <a:gd name="T18" fmla="*/ 47 w 55"/>
                <a:gd name="T19" fmla="*/ 34 h 87"/>
                <a:gd name="T20" fmla="*/ 35 w 55"/>
                <a:gd name="T21" fmla="*/ 36 h 87"/>
                <a:gd name="T22" fmla="*/ 33 w 55"/>
                <a:gd name="T23" fmla="*/ 32 h 87"/>
                <a:gd name="T24" fmla="*/ 45 w 55"/>
                <a:gd name="T25" fmla="*/ 29 h 87"/>
                <a:gd name="T26" fmla="*/ 27 w 55"/>
                <a:gd name="T27" fmla="*/ 32 h 87"/>
                <a:gd name="T28" fmla="*/ 25 w 55"/>
                <a:gd name="T29" fmla="*/ 36 h 87"/>
                <a:gd name="T30" fmla="*/ 13 w 55"/>
                <a:gd name="T31" fmla="*/ 34 h 87"/>
                <a:gd name="T32" fmla="*/ 15 w 55"/>
                <a:gd name="T33" fmla="*/ 29 h 87"/>
                <a:gd name="T34" fmla="*/ 27 w 55"/>
                <a:gd name="T35" fmla="*/ 32 h 87"/>
                <a:gd name="T36" fmla="*/ 12 w 55"/>
                <a:gd name="T37" fmla="*/ 71 h 87"/>
                <a:gd name="T38" fmla="*/ 22 w 55"/>
                <a:gd name="T39" fmla="*/ 71 h 87"/>
                <a:gd name="T40" fmla="*/ 17 w 55"/>
                <a:gd name="T41" fmla="*/ 63 h 87"/>
                <a:gd name="T42" fmla="*/ 17 w 55"/>
                <a:gd name="T43" fmla="*/ 53 h 87"/>
                <a:gd name="T44" fmla="*/ 17 w 55"/>
                <a:gd name="T45" fmla="*/ 63 h 87"/>
                <a:gd name="T46" fmla="*/ 12 w 55"/>
                <a:gd name="T47" fmla="*/ 46 h 87"/>
                <a:gd name="T48" fmla="*/ 22 w 55"/>
                <a:gd name="T49" fmla="*/ 46 h 87"/>
                <a:gd name="T50" fmla="*/ 30 w 55"/>
                <a:gd name="T51" fmla="*/ 76 h 87"/>
                <a:gd name="T52" fmla="*/ 30 w 55"/>
                <a:gd name="T53" fmla="*/ 66 h 87"/>
                <a:gd name="T54" fmla="*/ 30 w 55"/>
                <a:gd name="T55" fmla="*/ 76 h 87"/>
                <a:gd name="T56" fmla="*/ 24 w 55"/>
                <a:gd name="T57" fmla="*/ 58 h 87"/>
                <a:gd name="T58" fmla="*/ 35 w 55"/>
                <a:gd name="T59" fmla="*/ 58 h 87"/>
                <a:gd name="T60" fmla="*/ 30 w 55"/>
                <a:gd name="T61" fmla="*/ 51 h 87"/>
                <a:gd name="T62" fmla="*/ 30 w 55"/>
                <a:gd name="T63" fmla="*/ 41 h 87"/>
                <a:gd name="T64" fmla="*/ 30 w 55"/>
                <a:gd name="T65" fmla="*/ 51 h 87"/>
                <a:gd name="T66" fmla="*/ 37 w 55"/>
                <a:gd name="T67" fmla="*/ 71 h 87"/>
                <a:gd name="T68" fmla="*/ 47 w 55"/>
                <a:gd name="T69" fmla="*/ 71 h 87"/>
                <a:gd name="T70" fmla="*/ 42 w 55"/>
                <a:gd name="T71" fmla="*/ 63 h 87"/>
                <a:gd name="T72" fmla="*/ 42 w 55"/>
                <a:gd name="T73" fmla="*/ 53 h 87"/>
                <a:gd name="T74" fmla="*/ 42 w 55"/>
                <a:gd name="T75" fmla="*/ 63 h 87"/>
                <a:gd name="T76" fmla="*/ 37 w 55"/>
                <a:gd name="T77" fmla="*/ 46 h 87"/>
                <a:gd name="T78" fmla="*/ 47 w 55"/>
                <a:gd name="T79" fmla="*/ 4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87">
                  <a:moveTo>
                    <a:pt x="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3"/>
                    <a:pt x="0" y="85"/>
                    <a:pt x="0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8" y="87"/>
                    <a:pt x="55" y="83"/>
                    <a:pt x="55" y="78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4"/>
                    <a:pt x="48" y="0"/>
                    <a:pt x="38" y="0"/>
                  </a:cubicBezTo>
                  <a:close/>
                  <a:moveTo>
                    <a:pt x="8" y="18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9"/>
                    <a:pt x="11" y="6"/>
                    <a:pt x="14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4" y="6"/>
                    <a:pt x="47" y="9"/>
                    <a:pt x="47" y="13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21"/>
                    <a:pt x="44" y="24"/>
                    <a:pt x="41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1" y="24"/>
                    <a:pt x="8" y="21"/>
                    <a:pt x="8" y="18"/>
                  </a:cubicBezTo>
                  <a:close/>
                  <a:moveTo>
                    <a:pt x="47" y="32"/>
                  </a:move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5"/>
                    <a:pt x="33" y="3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0"/>
                    <a:pt x="34" y="29"/>
                    <a:pt x="3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6" y="29"/>
                    <a:pt x="47" y="30"/>
                    <a:pt x="47" y="32"/>
                  </a:cubicBezTo>
                  <a:close/>
                  <a:moveTo>
                    <a:pt x="27" y="32"/>
                  </a:moveTo>
                  <a:cubicBezTo>
                    <a:pt x="27" y="34"/>
                    <a:pt x="27" y="34"/>
                    <a:pt x="27" y="34"/>
                  </a:cubicBezTo>
                  <a:cubicBezTo>
                    <a:pt x="27" y="35"/>
                    <a:pt x="27" y="36"/>
                    <a:pt x="2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5"/>
                    <a:pt x="13" y="3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0"/>
                    <a:pt x="14" y="29"/>
                    <a:pt x="1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7" y="29"/>
                    <a:pt x="27" y="30"/>
                    <a:pt x="27" y="32"/>
                  </a:cubicBezTo>
                  <a:close/>
                  <a:moveTo>
                    <a:pt x="17" y="76"/>
                  </a:moveTo>
                  <a:cubicBezTo>
                    <a:pt x="14" y="76"/>
                    <a:pt x="12" y="74"/>
                    <a:pt x="12" y="71"/>
                  </a:cubicBezTo>
                  <a:cubicBezTo>
                    <a:pt x="12" y="68"/>
                    <a:pt x="14" y="66"/>
                    <a:pt x="17" y="66"/>
                  </a:cubicBezTo>
                  <a:cubicBezTo>
                    <a:pt x="20" y="66"/>
                    <a:pt x="22" y="68"/>
                    <a:pt x="22" y="71"/>
                  </a:cubicBezTo>
                  <a:cubicBezTo>
                    <a:pt x="22" y="74"/>
                    <a:pt x="20" y="76"/>
                    <a:pt x="17" y="76"/>
                  </a:cubicBezTo>
                  <a:close/>
                  <a:moveTo>
                    <a:pt x="17" y="63"/>
                  </a:moveTo>
                  <a:cubicBezTo>
                    <a:pt x="14" y="63"/>
                    <a:pt x="12" y="61"/>
                    <a:pt x="12" y="58"/>
                  </a:cubicBezTo>
                  <a:cubicBezTo>
                    <a:pt x="12" y="55"/>
                    <a:pt x="14" y="53"/>
                    <a:pt x="17" y="53"/>
                  </a:cubicBezTo>
                  <a:cubicBezTo>
                    <a:pt x="20" y="53"/>
                    <a:pt x="22" y="55"/>
                    <a:pt x="22" y="58"/>
                  </a:cubicBezTo>
                  <a:cubicBezTo>
                    <a:pt x="22" y="61"/>
                    <a:pt x="20" y="63"/>
                    <a:pt x="17" y="63"/>
                  </a:cubicBezTo>
                  <a:close/>
                  <a:moveTo>
                    <a:pt x="17" y="51"/>
                  </a:moveTo>
                  <a:cubicBezTo>
                    <a:pt x="14" y="51"/>
                    <a:pt x="12" y="49"/>
                    <a:pt x="12" y="46"/>
                  </a:cubicBezTo>
                  <a:cubicBezTo>
                    <a:pt x="12" y="43"/>
                    <a:pt x="14" y="41"/>
                    <a:pt x="17" y="41"/>
                  </a:cubicBezTo>
                  <a:cubicBezTo>
                    <a:pt x="20" y="41"/>
                    <a:pt x="22" y="43"/>
                    <a:pt x="22" y="46"/>
                  </a:cubicBezTo>
                  <a:cubicBezTo>
                    <a:pt x="22" y="49"/>
                    <a:pt x="20" y="51"/>
                    <a:pt x="17" y="51"/>
                  </a:cubicBezTo>
                  <a:close/>
                  <a:moveTo>
                    <a:pt x="30" y="76"/>
                  </a:moveTo>
                  <a:cubicBezTo>
                    <a:pt x="27" y="76"/>
                    <a:pt x="24" y="74"/>
                    <a:pt x="24" y="71"/>
                  </a:cubicBezTo>
                  <a:cubicBezTo>
                    <a:pt x="24" y="68"/>
                    <a:pt x="27" y="66"/>
                    <a:pt x="30" y="66"/>
                  </a:cubicBezTo>
                  <a:cubicBezTo>
                    <a:pt x="32" y="66"/>
                    <a:pt x="35" y="68"/>
                    <a:pt x="35" y="71"/>
                  </a:cubicBezTo>
                  <a:cubicBezTo>
                    <a:pt x="35" y="74"/>
                    <a:pt x="32" y="76"/>
                    <a:pt x="30" y="76"/>
                  </a:cubicBezTo>
                  <a:close/>
                  <a:moveTo>
                    <a:pt x="30" y="63"/>
                  </a:moveTo>
                  <a:cubicBezTo>
                    <a:pt x="27" y="63"/>
                    <a:pt x="24" y="61"/>
                    <a:pt x="24" y="58"/>
                  </a:cubicBezTo>
                  <a:cubicBezTo>
                    <a:pt x="24" y="55"/>
                    <a:pt x="27" y="53"/>
                    <a:pt x="30" y="53"/>
                  </a:cubicBezTo>
                  <a:cubicBezTo>
                    <a:pt x="32" y="53"/>
                    <a:pt x="35" y="55"/>
                    <a:pt x="35" y="58"/>
                  </a:cubicBezTo>
                  <a:cubicBezTo>
                    <a:pt x="35" y="61"/>
                    <a:pt x="32" y="63"/>
                    <a:pt x="30" y="63"/>
                  </a:cubicBezTo>
                  <a:close/>
                  <a:moveTo>
                    <a:pt x="30" y="51"/>
                  </a:moveTo>
                  <a:cubicBezTo>
                    <a:pt x="27" y="51"/>
                    <a:pt x="24" y="49"/>
                    <a:pt x="24" y="46"/>
                  </a:cubicBezTo>
                  <a:cubicBezTo>
                    <a:pt x="24" y="43"/>
                    <a:pt x="27" y="41"/>
                    <a:pt x="30" y="41"/>
                  </a:cubicBezTo>
                  <a:cubicBezTo>
                    <a:pt x="32" y="41"/>
                    <a:pt x="35" y="43"/>
                    <a:pt x="35" y="46"/>
                  </a:cubicBezTo>
                  <a:cubicBezTo>
                    <a:pt x="35" y="49"/>
                    <a:pt x="32" y="51"/>
                    <a:pt x="30" y="51"/>
                  </a:cubicBezTo>
                  <a:close/>
                  <a:moveTo>
                    <a:pt x="42" y="76"/>
                  </a:moveTo>
                  <a:cubicBezTo>
                    <a:pt x="39" y="76"/>
                    <a:pt x="37" y="74"/>
                    <a:pt x="37" y="71"/>
                  </a:cubicBezTo>
                  <a:cubicBezTo>
                    <a:pt x="37" y="68"/>
                    <a:pt x="39" y="66"/>
                    <a:pt x="42" y="66"/>
                  </a:cubicBezTo>
                  <a:cubicBezTo>
                    <a:pt x="45" y="66"/>
                    <a:pt x="47" y="68"/>
                    <a:pt x="47" y="71"/>
                  </a:cubicBezTo>
                  <a:cubicBezTo>
                    <a:pt x="47" y="74"/>
                    <a:pt x="45" y="76"/>
                    <a:pt x="42" y="76"/>
                  </a:cubicBezTo>
                  <a:close/>
                  <a:moveTo>
                    <a:pt x="42" y="63"/>
                  </a:moveTo>
                  <a:cubicBezTo>
                    <a:pt x="39" y="63"/>
                    <a:pt x="37" y="61"/>
                    <a:pt x="37" y="58"/>
                  </a:cubicBezTo>
                  <a:cubicBezTo>
                    <a:pt x="37" y="55"/>
                    <a:pt x="39" y="53"/>
                    <a:pt x="42" y="53"/>
                  </a:cubicBezTo>
                  <a:cubicBezTo>
                    <a:pt x="45" y="53"/>
                    <a:pt x="47" y="55"/>
                    <a:pt x="47" y="58"/>
                  </a:cubicBezTo>
                  <a:cubicBezTo>
                    <a:pt x="47" y="61"/>
                    <a:pt x="45" y="63"/>
                    <a:pt x="42" y="63"/>
                  </a:cubicBezTo>
                  <a:close/>
                  <a:moveTo>
                    <a:pt x="42" y="51"/>
                  </a:moveTo>
                  <a:cubicBezTo>
                    <a:pt x="39" y="51"/>
                    <a:pt x="37" y="49"/>
                    <a:pt x="37" y="46"/>
                  </a:cubicBezTo>
                  <a:cubicBezTo>
                    <a:pt x="37" y="43"/>
                    <a:pt x="39" y="41"/>
                    <a:pt x="42" y="41"/>
                  </a:cubicBezTo>
                  <a:cubicBezTo>
                    <a:pt x="45" y="41"/>
                    <a:pt x="47" y="43"/>
                    <a:pt x="47" y="46"/>
                  </a:cubicBezTo>
                  <a:cubicBezTo>
                    <a:pt x="47" y="49"/>
                    <a:pt x="45" y="51"/>
                    <a:pt x="42" y="5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2" name="Freeform 1485"/>
            <p:cNvSpPr>
              <a:spLocks noEditPoints="1"/>
            </p:cNvSpPr>
            <p:nvPr/>
          </p:nvSpPr>
          <p:spPr bwMode="auto">
            <a:xfrm>
              <a:off x="5385199" y="2103325"/>
              <a:ext cx="173915" cy="573254"/>
            </a:xfrm>
            <a:custGeom>
              <a:avLst/>
              <a:gdLst>
                <a:gd name="T0" fmla="*/ 27 w 28"/>
                <a:gd name="T1" fmla="*/ 1 h 92"/>
                <a:gd name="T2" fmla="*/ 14 w 28"/>
                <a:gd name="T3" fmla="*/ 0 h 92"/>
                <a:gd name="T4" fmla="*/ 0 w 28"/>
                <a:gd name="T5" fmla="*/ 1 h 92"/>
                <a:gd name="T6" fmla="*/ 0 w 28"/>
                <a:gd name="T7" fmla="*/ 18 h 92"/>
                <a:gd name="T8" fmla="*/ 0 w 28"/>
                <a:gd name="T9" fmla="*/ 74 h 92"/>
                <a:gd name="T10" fmla="*/ 1 w 28"/>
                <a:gd name="T11" fmla="*/ 91 h 92"/>
                <a:gd name="T12" fmla="*/ 14 w 28"/>
                <a:gd name="T13" fmla="*/ 92 h 92"/>
                <a:gd name="T14" fmla="*/ 27 w 28"/>
                <a:gd name="T15" fmla="*/ 91 h 92"/>
                <a:gd name="T16" fmla="*/ 28 w 28"/>
                <a:gd name="T17" fmla="*/ 74 h 92"/>
                <a:gd name="T18" fmla="*/ 28 w 28"/>
                <a:gd name="T19" fmla="*/ 18 h 92"/>
                <a:gd name="T20" fmla="*/ 27 w 28"/>
                <a:gd name="T21" fmla="*/ 1 h 92"/>
                <a:gd name="T22" fmla="*/ 20 w 28"/>
                <a:gd name="T23" fmla="*/ 42 h 92"/>
                <a:gd name="T24" fmla="*/ 8 w 28"/>
                <a:gd name="T25" fmla="*/ 42 h 92"/>
                <a:gd name="T26" fmla="*/ 5 w 28"/>
                <a:gd name="T27" fmla="*/ 40 h 92"/>
                <a:gd name="T28" fmla="*/ 8 w 28"/>
                <a:gd name="T29" fmla="*/ 38 h 92"/>
                <a:gd name="T30" fmla="*/ 20 w 28"/>
                <a:gd name="T31" fmla="*/ 38 h 92"/>
                <a:gd name="T32" fmla="*/ 23 w 28"/>
                <a:gd name="T33" fmla="*/ 40 h 92"/>
                <a:gd name="T34" fmla="*/ 20 w 28"/>
                <a:gd name="T35" fmla="*/ 42 h 92"/>
                <a:gd name="T36" fmla="*/ 20 w 28"/>
                <a:gd name="T37" fmla="*/ 35 h 92"/>
                <a:gd name="T38" fmla="*/ 8 w 28"/>
                <a:gd name="T39" fmla="*/ 35 h 92"/>
                <a:gd name="T40" fmla="*/ 5 w 28"/>
                <a:gd name="T41" fmla="*/ 32 h 92"/>
                <a:gd name="T42" fmla="*/ 8 w 28"/>
                <a:gd name="T43" fmla="*/ 30 h 92"/>
                <a:gd name="T44" fmla="*/ 20 w 28"/>
                <a:gd name="T45" fmla="*/ 30 h 92"/>
                <a:gd name="T46" fmla="*/ 23 w 28"/>
                <a:gd name="T47" fmla="*/ 32 h 92"/>
                <a:gd name="T48" fmla="*/ 20 w 28"/>
                <a:gd name="T49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92">
                  <a:moveTo>
                    <a:pt x="27" y="1"/>
                  </a:moveTo>
                  <a:cubicBezTo>
                    <a:pt x="26" y="0"/>
                    <a:pt x="20" y="0"/>
                    <a:pt x="14" y="0"/>
                  </a:cubicBezTo>
                  <a:cubicBezTo>
                    <a:pt x="7" y="0"/>
                    <a:pt x="0" y="1"/>
                    <a:pt x="0" y="1"/>
                  </a:cubicBezTo>
                  <a:cubicBezTo>
                    <a:pt x="0" y="2"/>
                    <a:pt x="0" y="9"/>
                    <a:pt x="0" y="1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3"/>
                    <a:pt x="0" y="91"/>
                    <a:pt x="1" y="91"/>
                  </a:cubicBezTo>
                  <a:cubicBezTo>
                    <a:pt x="1" y="92"/>
                    <a:pt x="7" y="92"/>
                    <a:pt x="14" y="92"/>
                  </a:cubicBezTo>
                  <a:cubicBezTo>
                    <a:pt x="20" y="92"/>
                    <a:pt x="27" y="91"/>
                    <a:pt x="27" y="91"/>
                  </a:cubicBezTo>
                  <a:cubicBezTo>
                    <a:pt x="27" y="90"/>
                    <a:pt x="28" y="83"/>
                    <a:pt x="28" y="74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9"/>
                    <a:pt x="27" y="1"/>
                    <a:pt x="27" y="1"/>
                  </a:cubicBezTo>
                  <a:close/>
                  <a:moveTo>
                    <a:pt x="20" y="42"/>
                  </a:moveTo>
                  <a:cubicBezTo>
                    <a:pt x="8" y="42"/>
                    <a:pt x="8" y="42"/>
                    <a:pt x="8" y="42"/>
                  </a:cubicBezTo>
                  <a:cubicBezTo>
                    <a:pt x="6" y="42"/>
                    <a:pt x="5" y="41"/>
                    <a:pt x="5" y="40"/>
                  </a:cubicBezTo>
                  <a:cubicBezTo>
                    <a:pt x="5" y="39"/>
                    <a:pt x="6" y="38"/>
                    <a:pt x="8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2" y="38"/>
                    <a:pt x="23" y="39"/>
                    <a:pt x="23" y="40"/>
                  </a:cubicBezTo>
                  <a:cubicBezTo>
                    <a:pt x="23" y="41"/>
                    <a:pt x="22" y="42"/>
                    <a:pt x="20" y="42"/>
                  </a:cubicBezTo>
                  <a:close/>
                  <a:moveTo>
                    <a:pt x="20" y="35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6" y="35"/>
                    <a:pt x="5" y="34"/>
                    <a:pt x="5" y="32"/>
                  </a:cubicBezTo>
                  <a:cubicBezTo>
                    <a:pt x="5" y="31"/>
                    <a:pt x="6" y="30"/>
                    <a:pt x="8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2" y="30"/>
                    <a:pt x="23" y="31"/>
                    <a:pt x="23" y="32"/>
                  </a:cubicBezTo>
                  <a:cubicBezTo>
                    <a:pt x="23" y="34"/>
                    <a:pt x="22" y="35"/>
                    <a:pt x="20" y="3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23" name="Freeform 1574"/>
          <p:cNvSpPr>
            <a:spLocks/>
          </p:cNvSpPr>
          <p:nvPr/>
        </p:nvSpPr>
        <p:spPr bwMode="auto">
          <a:xfrm>
            <a:off x="4578804" y="3321810"/>
            <a:ext cx="567122" cy="527999"/>
          </a:xfrm>
          <a:custGeom>
            <a:avLst/>
            <a:gdLst>
              <a:gd name="T0" fmla="*/ 40 w 90"/>
              <a:gd name="T1" fmla="*/ 5 h 85"/>
              <a:gd name="T2" fmla="*/ 50 w 90"/>
              <a:gd name="T3" fmla="*/ 5 h 85"/>
              <a:gd name="T4" fmla="*/ 55 w 90"/>
              <a:gd name="T5" fmla="*/ 16 h 85"/>
              <a:gd name="T6" fmla="*/ 71 w 90"/>
              <a:gd name="T7" fmla="*/ 27 h 85"/>
              <a:gd name="T8" fmla="*/ 83 w 90"/>
              <a:gd name="T9" fmla="*/ 29 h 85"/>
              <a:gd name="T10" fmla="*/ 86 w 90"/>
              <a:gd name="T11" fmla="*/ 38 h 85"/>
              <a:gd name="T12" fmla="*/ 77 w 90"/>
              <a:gd name="T13" fmla="*/ 47 h 85"/>
              <a:gd name="T14" fmla="*/ 71 w 90"/>
              <a:gd name="T15" fmla="*/ 65 h 85"/>
              <a:gd name="T16" fmla="*/ 73 w 90"/>
              <a:gd name="T17" fmla="*/ 77 h 85"/>
              <a:gd name="T18" fmla="*/ 65 w 90"/>
              <a:gd name="T19" fmla="*/ 82 h 85"/>
              <a:gd name="T20" fmla="*/ 55 w 90"/>
              <a:gd name="T21" fmla="*/ 77 h 85"/>
              <a:gd name="T22" fmla="*/ 35 w 90"/>
              <a:gd name="T23" fmla="*/ 77 h 85"/>
              <a:gd name="T24" fmla="*/ 25 w 90"/>
              <a:gd name="T25" fmla="*/ 82 h 85"/>
              <a:gd name="T26" fmla="*/ 17 w 90"/>
              <a:gd name="T27" fmla="*/ 77 h 85"/>
              <a:gd name="T28" fmla="*/ 19 w 90"/>
              <a:gd name="T29" fmla="*/ 65 h 85"/>
              <a:gd name="T30" fmla="*/ 13 w 90"/>
              <a:gd name="T31" fmla="*/ 47 h 85"/>
              <a:gd name="T32" fmla="*/ 4 w 90"/>
              <a:gd name="T33" fmla="*/ 38 h 85"/>
              <a:gd name="T34" fmla="*/ 7 w 90"/>
              <a:gd name="T35" fmla="*/ 29 h 85"/>
              <a:gd name="T36" fmla="*/ 19 w 90"/>
              <a:gd name="T37" fmla="*/ 27 h 85"/>
              <a:gd name="T38" fmla="*/ 35 w 90"/>
              <a:gd name="T39" fmla="*/ 16 h 85"/>
              <a:gd name="T40" fmla="*/ 40 w 90"/>
              <a:gd name="T41" fmla="*/ 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0" h="85">
                <a:moveTo>
                  <a:pt x="40" y="5"/>
                </a:moveTo>
                <a:cubicBezTo>
                  <a:pt x="43" y="0"/>
                  <a:pt x="47" y="0"/>
                  <a:pt x="50" y="5"/>
                </a:cubicBezTo>
                <a:cubicBezTo>
                  <a:pt x="55" y="16"/>
                  <a:pt x="55" y="16"/>
                  <a:pt x="55" y="16"/>
                </a:cubicBezTo>
                <a:cubicBezTo>
                  <a:pt x="58" y="21"/>
                  <a:pt x="65" y="26"/>
                  <a:pt x="71" y="27"/>
                </a:cubicBezTo>
                <a:cubicBezTo>
                  <a:pt x="83" y="29"/>
                  <a:pt x="83" y="29"/>
                  <a:pt x="83" y="29"/>
                </a:cubicBezTo>
                <a:cubicBezTo>
                  <a:pt x="89" y="30"/>
                  <a:pt x="90" y="34"/>
                  <a:pt x="86" y="38"/>
                </a:cubicBezTo>
                <a:cubicBezTo>
                  <a:pt x="77" y="47"/>
                  <a:pt x="77" y="47"/>
                  <a:pt x="77" y="47"/>
                </a:cubicBezTo>
                <a:cubicBezTo>
                  <a:pt x="73" y="51"/>
                  <a:pt x="70" y="59"/>
                  <a:pt x="71" y="65"/>
                </a:cubicBezTo>
                <a:cubicBezTo>
                  <a:pt x="73" y="77"/>
                  <a:pt x="73" y="77"/>
                  <a:pt x="73" y="77"/>
                </a:cubicBezTo>
                <a:cubicBezTo>
                  <a:pt x="74" y="83"/>
                  <a:pt x="71" y="85"/>
                  <a:pt x="65" y="82"/>
                </a:cubicBezTo>
                <a:cubicBezTo>
                  <a:pt x="55" y="77"/>
                  <a:pt x="55" y="77"/>
                  <a:pt x="55" y="77"/>
                </a:cubicBezTo>
                <a:cubicBezTo>
                  <a:pt x="49" y="74"/>
                  <a:pt x="41" y="74"/>
                  <a:pt x="35" y="77"/>
                </a:cubicBezTo>
                <a:cubicBezTo>
                  <a:pt x="25" y="82"/>
                  <a:pt x="25" y="82"/>
                  <a:pt x="25" y="82"/>
                </a:cubicBezTo>
                <a:cubicBezTo>
                  <a:pt x="19" y="85"/>
                  <a:pt x="16" y="83"/>
                  <a:pt x="17" y="77"/>
                </a:cubicBezTo>
                <a:cubicBezTo>
                  <a:pt x="19" y="65"/>
                  <a:pt x="19" y="65"/>
                  <a:pt x="19" y="65"/>
                </a:cubicBezTo>
                <a:cubicBezTo>
                  <a:pt x="20" y="59"/>
                  <a:pt x="17" y="51"/>
                  <a:pt x="13" y="47"/>
                </a:cubicBezTo>
                <a:cubicBezTo>
                  <a:pt x="4" y="38"/>
                  <a:pt x="4" y="38"/>
                  <a:pt x="4" y="38"/>
                </a:cubicBezTo>
                <a:cubicBezTo>
                  <a:pt x="0" y="34"/>
                  <a:pt x="1" y="30"/>
                  <a:pt x="7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25" y="26"/>
                  <a:pt x="32" y="21"/>
                  <a:pt x="35" y="16"/>
                </a:cubicBezTo>
                <a:lnTo>
                  <a:pt x="4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7641269" y="3261466"/>
            <a:ext cx="620057" cy="512913"/>
            <a:chOff x="7351227" y="2088243"/>
            <a:chExt cx="620057" cy="512913"/>
          </a:xfrm>
          <a:solidFill>
            <a:srgbClr val="756663"/>
          </a:solidFill>
        </p:grpSpPr>
        <p:sp>
          <p:nvSpPr>
            <p:cNvPr id="225" name="Freeform 1591"/>
            <p:cNvSpPr>
              <a:spLocks noEditPoints="1"/>
            </p:cNvSpPr>
            <p:nvPr/>
          </p:nvSpPr>
          <p:spPr bwMode="auto">
            <a:xfrm>
              <a:off x="7351227" y="2186298"/>
              <a:ext cx="620057" cy="414858"/>
            </a:xfrm>
            <a:custGeom>
              <a:avLst/>
              <a:gdLst>
                <a:gd name="T0" fmla="*/ 78 w 98"/>
                <a:gd name="T1" fmla="*/ 0 h 66"/>
                <a:gd name="T2" fmla="*/ 75 w 98"/>
                <a:gd name="T3" fmla="*/ 0 h 66"/>
                <a:gd name="T4" fmla="*/ 75 w 98"/>
                <a:gd name="T5" fmla="*/ 5 h 66"/>
                <a:gd name="T6" fmla="*/ 75 w 98"/>
                <a:gd name="T7" fmla="*/ 6 h 66"/>
                <a:gd name="T8" fmla="*/ 68 w 98"/>
                <a:gd name="T9" fmla="*/ 6 h 66"/>
                <a:gd name="T10" fmla="*/ 68 w 98"/>
                <a:gd name="T11" fmla="*/ 5 h 66"/>
                <a:gd name="T12" fmla="*/ 67 w 98"/>
                <a:gd name="T13" fmla="*/ 0 h 66"/>
                <a:gd name="T14" fmla="*/ 31 w 98"/>
                <a:gd name="T15" fmla="*/ 0 h 66"/>
                <a:gd name="T16" fmla="*/ 30 w 98"/>
                <a:gd name="T17" fmla="*/ 5 h 66"/>
                <a:gd name="T18" fmla="*/ 30 w 98"/>
                <a:gd name="T19" fmla="*/ 6 h 66"/>
                <a:gd name="T20" fmla="*/ 23 w 98"/>
                <a:gd name="T21" fmla="*/ 6 h 66"/>
                <a:gd name="T22" fmla="*/ 23 w 98"/>
                <a:gd name="T23" fmla="*/ 5 h 66"/>
                <a:gd name="T24" fmla="*/ 23 w 98"/>
                <a:gd name="T25" fmla="*/ 0 h 66"/>
                <a:gd name="T26" fmla="*/ 20 w 98"/>
                <a:gd name="T27" fmla="*/ 0 h 66"/>
                <a:gd name="T28" fmla="*/ 0 w 98"/>
                <a:gd name="T29" fmla="*/ 21 h 66"/>
                <a:gd name="T30" fmla="*/ 0 w 98"/>
                <a:gd name="T31" fmla="*/ 45 h 66"/>
                <a:gd name="T32" fmla="*/ 20 w 98"/>
                <a:gd name="T33" fmla="*/ 66 h 66"/>
                <a:gd name="T34" fmla="*/ 78 w 98"/>
                <a:gd name="T35" fmla="*/ 66 h 66"/>
                <a:gd name="T36" fmla="*/ 98 w 98"/>
                <a:gd name="T37" fmla="*/ 45 h 66"/>
                <a:gd name="T38" fmla="*/ 98 w 98"/>
                <a:gd name="T39" fmla="*/ 21 h 66"/>
                <a:gd name="T40" fmla="*/ 78 w 98"/>
                <a:gd name="T41" fmla="*/ 0 h 66"/>
                <a:gd name="T42" fmla="*/ 81 w 98"/>
                <a:gd name="T43" fmla="*/ 54 h 66"/>
                <a:gd name="T44" fmla="*/ 19 w 98"/>
                <a:gd name="T45" fmla="*/ 54 h 66"/>
                <a:gd name="T46" fmla="*/ 15 w 98"/>
                <a:gd name="T47" fmla="*/ 49 h 66"/>
                <a:gd name="T48" fmla="*/ 19 w 98"/>
                <a:gd name="T49" fmla="*/ 45 h 66"/>
                <a:gd name="T50" fmla="*/ 81 w 98"/>
                <a:gd name="T51" fmla="*/ 45 h 66"/>
                <a:gd name="T52" fmla="*/ 85 w 98"/>
                <a:gd name="T53" fmla="*/ 49 h 66"/>
                <a:gd name="T54" fmla="*/ 81 w 98"/>
                <a:gd name="T55" fmla="*/ 54 h 66"/>
                <a:gd name="T56" fmla="*/ 81 w 98"/>
                <a:gd name="T57" fmla="*/ 39 h 66"/>
                <a:gd name="T58" fmla="*/ 19 w 98"/>
                <a:gd name="T59" fmla="*/ 39 h 66"/>
                <a:gd name="T60" fmla="*/ 15 w 98"/>
                <a:gd name="T61" fmla="*/ 34 h 66"/>
                <a:gd name="T62" fmla="*/ 19 w 98"/>
                <a:gd name="T63" fmla="*/ 30 h 66"/>
                <a:gd name="T64" fmla="*/ 81 w 98"/>
                <a:gd name="T65" fmla="*/ 30 h 66"/>
                <a:gd name="T66" fmla="*/ 85 w 98"/>
                <a:gd name="T67" fmla="*/ 34 h 66"/>
                <a:gd name="T68" fmla="*/ 81 w 98"/>
                <a:gd name="T69" fmla="*/ 39 h 66"/>
                <a:gd name="T70" fmla="*/ 81 w 98"/>
                <a:gd name="T71" fmla="*/ 24 h 66"/>
                <a:gd name="T72" fmla="*/ 19 w 98"/>
                <a:gd name="T73" fmla="*/ 24 h 66"/>
                <a:gd name="T74" fmla="*/ 15 w 98"/>
                <a:gd name="T75" fmla="*/ 20 h 66"/>
                <a:gd name="T76" fmla="*/ 19 w 98"/>
                <a:gd name="T77" fmla="*/ 15 h 66"/>
                <a:gd name="T78" fmla="*/ 81 w 98"/>
                <a:gd name="T79" fmla="*/ 15 h 66"/>
                <a:gd name="T80" fmla="*/ 85 w 98"/>
                <a:gd name="T81" fmla="*/ 20 h 66"/>
                <a:gd name="T82" fmla="*/ 81 w 98"/>
                <a:gd name="T83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8" h="66">
                  <a:moveTo>
                    <a:pt x="7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2"/>
                    <a:pt x="75" y="3"/>
                    <a:pt x="75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3"/>
                    <a:pt x="67" y="2"/>
                    <a:pt x="6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2"/>
                    <a:pt x="30" y="3"/>
                    <a:pt x="30" y="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2"/>
                    <a:pt x="2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6"/>
                    <a:pt x="9" y="66"/>
                    <a:pt x="20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89" y="66"/>
                    <a:pt x="98" y="56"/>
                    <a:pt x="98" y="45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9"/>
                    <a:pt x="89" y="0"/>
                    <a:pt x="78" y="0"/>
                  </a:cubicBezTo>
                  <a:close/>
                  <a:moveTo>
                    <a:pt x="81" y="54"/>
                  </a:moveTo>
                  <a:cubicBezTo>
                    <a:pt x="19" y="54"/>
                    <a:pt x="19" y="54"/>
                    <a:pt x="19" y="54"/>
                  </a:cubicBezTo>
                  <a:cubicBezTo>
                    <a:pt x="17" y="54"/>
                    <a:pt x="15" y="52"/>
                    <a:pt x="15" y="49"/>
                  </a:cubicBezTo>
                  <a:cubicBezTo>
                    <a:pt x="15" y="47"/>
                    <a:pt x="17" y="45"/>
                    <a:pt x="19" y="45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83" y="45"/>
                    <a:pt x="85" y="47"/>
                    <a:pt x="85" y="49"/>
                  </a:cubicBezTo>
                  <a:cubicBezTo>
                    <a:pt x="85" y="52"/>
                    <a:pt x="83" y="54"/>
                    <a:pt x="81" y="54"/>
                  </a:cubicBezTo>
                  <a:close/>
                  <a:moveTo>
                    <a:pt x="81" y="39"/>
                  </a:move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5" y="37"/>
                    <a:pt x="15" y="34"/>
                  </a:cubicBezTo>
                  <a:cubicBezTo>
                    <a:pt x="15" y="32"/>
                    <a:pt x="17" y="30"/>
                    <a:pt x="19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83" y="30"/>
                    <a:pt x="85" y="32"/>
                    <a:pt x="85" y="34"/>
                  </a:cubicBezTo>
                  <a:cubicBezTo>
                    <a:pt x="85" y="37"/>
                    <a:pt x="83" y="39"/>
                    <a:pt x="81" y="39"/>
                  </a:cubicBezTo>
                  <a:close/>
                  <a:moveTo>
                    <a:pt x="81" y="24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17" y="24"/>
                    <a:pt x="15" y="22"/>
                    <a:pt x="15" y="20"/>
                  </a:cubicBezTo>
                  <a:cubicBezTo>
                    <a:pt x="15" y="17"/>
                    <a:pt x="17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3" y="15"/>
                    <a:pt x="85" y="17"/>
                    <a:pt x="85" y="20"/>
                  </a:cubicBezTo>
                  <a:cubicBezTo>
                    <a:pt x="85" y="22"/>
                    <a:pt x="83" y="24"/>
                    <a:pt x="81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6" name="Freeform 1592"/>
            <p:cNvSpPr>
              <a:spLocks/>
            </p:cNvSpPr>
            <p:nvPr/>
          </p:nvSpPr>
          <p:spPr bwMode="auto">
            <a:xfrm>
              <a:off x="7502462" y="2088243"/>
              <a:ext cx="317591" cy="128230"/>
            </a:xfrm>
            <a:custGeom>
              <a:avLst/>
              <a:gdLst>
                <a:gd name="T0" fmla="*/ 49 w 50"/>
                <a:gd name="T1" fmla="*/ 16 h 20"/>
                <a:gd name="T2" fmla="*/ 36 w 50"/>
                <a:gd name="T3" fmla="*/ 0 h 20"/>
                <a:gd name="T4" fmla="*/ 14 w 50"/>
                <a:gd name="T5" fmla="*/ 0 h 20"/>
                <a:gd name="T6" fmla="*/ 1 w 50"/>
                <a:gd name="T7" fmla="*/ 16 h 20"/>
                <a:gd name="T8" fmla="*/ 0 w 50"/>
                <a:gd name="T9" fmla="*/ 20 h 20"/>
                <a:gd name="T10" fmla="*/ 5 w 50"/>
                <a:gd name="T11" fmla="*/ 20 h 20"/>
                <a:gd name="T12" fmla="*/ 6 w 50"/>
                <a:gd name="T13" fmla="*/ 16 h 20"/>
                <a:gd name="T14" fmla="*/ 17 w 50"/>
                <a:gd name="T15" fmla="*/ 5 h 20"/>
                <a:gd name="T16" fmla="*/ 33 w 50"/>
                <a:gd name="T17" fmla="*/ 5 h 20"/>
                <a:gd name="T18" fmla="*/ 44 w 50"/>
                <a:gd name="T19" fmla="*/ 16 h 20"/>
                <a:gd name="T20" fmla="*/ 45 w 50"/>
                <a:gd name="T21" fmla="*/ 20 h 20"/>
                <a:gd name="T22" fmla="*/ 50 w 50"/>
                <a:gd name="T23" fmla="*/ 20 h 20"/>
                <a:gd name="T24" fmla="*/ 49 w 50"/>
                <a:gd name="T25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20">
                  <a:moveTo>
                    <a:pt x="49" y="16"/>
                  </a:moveTo>
                  <a:cubicBezTo>
                    <a:pt x="48" y="7"/>
                    <a:pt x="42" y="0"/>
                    <a:pt x="3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0"/>
                    <a:pt x="2" y="7"/>
                    <a:pt x="1" y="16"/>
                  </a:cubicBezTo>
                  <a:cubicBezTo>
                    <a:pt x="0" y="17"/>
                    <a:pt x="0" y="19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9"/>
                    <a:pt x="5" y="17"/>
                    <a:pt x="6" y="16"/>
                  </a:cubicBezTo>
                  <a:cubicBezTo>
                    <a:pt x="7" y="9"/>
                    <a:pt x="12" y="5"/>
                    <a:pt x="17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8" y="5"/>
                    <a:pt x="43" y="9"/>
                    <a:pt x="44" y="16"/>
                  </a:cubicBezTo>
                  <a:cubicBezTo>
                    <a:pt x="44" y="17"/>
                    <a:pt x="45" y="19"/>
                    <a:pt x="45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0" y="19"/>
                    <a:pt x="50" y="17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27" name="Freeform 1602"/>
          <p:cNvSpPr>
            <a:spLocks noEditPoints="1"/>
          </p:cNvSpPr>
          <p:nvPr/>
        </p:nvSpPr>
        <p:spPr bwMode="auto">
          <a:xfrm>
            <a:off x="3565541" y="3269008"/>
            <a:ext cx="536876" cy="580800"/>
          </a:xfrm>
          <a:custGeom>
            <a:avLst/>
            <a:gdLst>
              <a:gd name="T0" fmla="*/ 82 w 85"/>
              <a:gd name="T1" fmla="*/ 2 h 93"/>
              <a:gd name="T2" fmla="*/ 75 w 85"/>
              <a:gd name="T3" fmla="*/ 0 h 93"/>
              <a:gd name="T4" fmla="*/ 9 w 85"/>
              <a:gd name="T5" fmla="*/ 0 h 93"/>
              <a:gd name="T6" fmla="*/ 2 w 85"/>
              <a:gd name="T7" fmla="*/ 2 h 93"/>
              <a:gd name="T8" fmla="*/ 0 w 85"/>
              <a:gd name="T9" fmla="*/ 9 h 93"/>
              <a:gd name="T10" fmla="*/ 0 w 85"/>
              <a:gd name="T11" fmla="*/ 61 h 93"/>
              <a:gd name="T12" fmla="*/ 2 w 85"/>
              <a:gd name="T13" fmla="*/ 68 h 93"/>
              <a:gd name="T14" fmla="*/ 9 w 85"/>
              <a:gd name="T15" fmla="*/ 70 h 93"/>
              <a:gd name="T16" fmla="*/ 75 w 85"/>
              <a:gd name="T17" fmla="*/ 70 h 93"/>
              <a:gd name="T18" fmla="*/ 82 w 85"/>
              <a:gd name="T19" fmla="*/ 68 h 93"/>
              <a:gd name="T20" fmla="*/ 85 w 85"/>
              <a:gd name="T21" fmla="*/ 61 h 93"/>
              <a:gd name="T22" fmla="*/ 85 w 85"/>
              <a:gd name="T23" fmla="*/ 9 h 93"/>
              <a:gd name="T24" fmla="*/ 82 w 85"/>
              <a:gd name="T25" fmla="*/ 2 h 93"/>
              <a:gd name="T26" fmla="*/ 80 w 85"/>
              <a:gd name="T27" fmla="*/ 61 h 93"/>
              <a:gd name="T28" fmla="*/ 79 w 85"/>
              <a:gd name="T29" fmla="*/ 64 h 93"/>
              <a:gd name="T30" fmla="*/ 75 w 85"/>
              <a:gd name="T31" fmla="*/ 66 h 93"/>
              <a:gd name="T32" fmla="*/ 9 w 85"/>
              <a:gd name="T33" fmla="*/ 66 h 93"/>
              <a:gd name="T34" fmla="*/ 6 w 85"/>
              <a:gd name="T35" fmla="*/ 64 h 93"/>
              <a:gd name="T36" fmla="*/ 4 w 85"/>
              <a:gd name="T37" fmla="*/ 61 h 93"/>
              <a:gd name="T38" fmla="*/ 4 w 85"/>
              <a:gd name="T39" fmla="*/ 9 h 93"/>
              <a:gd name="T40" fmla="*/ 6 w 85"/>
              <a:gd name="T41" fmla="*/ 6 h 93"/>
              <a:gd name="T42" fmla="*/ 9 w 85"/>
              <a:gd name="T43" fmla="*/ 4 h 93"/>
              <a:gd name="T44" fmla="*/ 75 w 85"/>
              <a:gd name="T45" fmla="*/ 4 h 93"/>
              <a:gd name="T46" fmla="*/ 79 w 85"/>
              <a:gd name="T47" fmla="*/ 6 h 93"/>
              <a:gd name="T48" fmla="*/ 80 w 85"/>
              <a:gd name="T49" fmla="*/ 9 h 93"/>
              <a:gd name="T50" fmla="*/ 80 w 85"/>
              <a:gd name="T51" fmla="*/ 61 h 93"/>
              <a:gd name="T52" fmla="*/ 82 w 85"/>
              <a:gd name="T53" fmla="*/ 72 h 93"/>
              <a:gd name="T54" fmla="*/ 3 w 85"/>
              <a:gd name="T55" fmla="*/ 72 h 93"/>
              <a:gd name="T56" fmla="*/ 1 w 85"/>
              <a:gd name="T57" fmla="*/ 72 h 93"/>
              <a:gd name="T58" fmla="*/ 1 w 85"/>
              <a:gd name="T59" fmla="*/ 74 h 93"/>
              <a:gd name="T60" fmla="*/ 1 w 85"/>
              <a:gd name="T61" fmla="*/ 91 h 93"/>
              <a:gd name="T62" fmla="*/ 1 w 85"/>
              <a:gd name="T63" fmla="*/ 92 h 93"/>
              <a:gd name="T64" fmla="*/ 3 w 85"/>
              <a:gd name="T65" fmla="*/ 93 h 93"/>
              <a:gd name="T66" fmla="*/ 82 w 85"/>
              <a:gd name="T67" fmla="*/ 93 h 93"/>
              <a:gd name="T68" fmla="*/ 84 w 85"/>
              <a:gd name="T69" fmla="*/ 92 h 93"/>
              <a:gd name="T70" fmla="*/ 84 w 85"/>
              <a:gd name="T71" fmla="*/ 91 h 93"/>
              <a:gd name="T72" fmla="*/ 84 w 85"/>
              <a:gd name="T73" fmla="*/ 74 h 93"/>
              <a:gd name="T74" fmla="*/ 84 w 85"/>
              <a:gd name="T75" fmla="*/ 72 h 93"/>
              <a:gd name="T76" fmla="*/ 82 w 85"/>
              <a:gd name="T77" fmla="*/ 72 h 93"/>
              <a:gd name="T78" fmla="*/ 79 w 85"/>
              <a:gd name="T79" fmla="*/ 88 h 93"/>
              <a:gd name="T80" fmla="*/ 5 w 85"/>
              <a:gd name="T81" fmla="*/ 88 h 93"/>
              <a:gd name="T82" fmla="*/ 5 w 85"/>
              <a:gd name="T83" fmla="*/ 77 h 93"/>
              <a:gd name="T84" fmla="*/ 79 w 85"/>
              <a:gd name="T85" fmla="*/ 77 h 93"/>
              <a:gd name="T86" fmla="*/ 79 w 85"/>
              <a:gd name="T87" fmla="*/ 88 h 93"/>
              <a:gd name="T88" fmla="*/ 10 w 85"/>
              <a:gd name="T89" fmla="*/ 86 h 93"/>
              <a:gd name="T90" fmla="*/ 47 w 85"/>
              <a:gd name="T91" fmla="*/ 86 h 93"/>
              <a:gd name="T92" fmla="*/ 48 w 85"/>
              <a:gd name="T93" fmla="*/ 86 h 93"/>
              <a:gd name="T94" fmla="*/ 49 w 85"/>
              <a:gd name="T95" fmla="*/ 84 h 93"/>
              <a:gd name="T96" fmla="*/ 49 w 85"/>
              <a:gd name="T97" fmla="*/ 81 h 93"/>
              <a:gd name="T98" fmla="*/ 48 w 85"/>
              <a:gd name="T99" fmla="*/ 80 h 93"/>
              <a:gd name="T100" fmla="*/ 47 w 85"/>
              <a:gd name="T101" fmla="*/ 79 h 93"/>
              <a:gd name="T102" fmla="*/ 10 w 85"/>
              <a:gd name="T103" fmla="*/ 79 h 93"/>
              <a:gd name="T104" fmla="*/ 8 w 85"/>
              <a:gd name="T105" fmla="*/ 80 h 93"/>
              <a:gd name="T106" fmla="*/ 7 w 85"/>
              <a:gd name="T107" fmla="*/ 81 h 93"/>
              <a:gd name="T108" fmla="*/ 7 w 85"/>
              <a:gd name="T109" fmla="*/ 84 h 93"/>
              <a:gd name="T110" fmla="*/ 8 w 85"/>
              <a:gd name="T111" fmla="*/ 86 h 93"/>
              <a:gd name="T112" fmla="*/ 10 w 85"/>
              <a:gd name="T113" fmla="*/ 8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" h="93">
                <a:moveTo>
                  <a:pt x="82" y="2"/>
                </a:moveTo>
                <a:cubicBezTo>
                  <a:pt x="81" y="1"/>
                  <a:pt x="78" y="0"/>
                  <a:pt x="75" y="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6"/>
                  <a:pt x="2" y="68"/>
                </a:cubicBezTo>
                <a:cubicBezTo>
                  <a:pt x="4" y="69"/>
                  <a:pt x="7" y="70"/>
                  <a:pt x="9" y="70"/>
                </a:cubicBezTo>
                <a:cubicBezTo>
                  <a:pt x="75" y="70"/>
                  <a:pt x="75" y="70"/>
                  <a:pt x="75" y="70"/>
                </a:cubicBezTo>
                <a:cubicBezTo>
                  <a:pt x="78" y="70"/>
                  <a:pt x="81" y="69"/>
                  <a:pt x="82" y="68"/>
                </a:cubicBezTo>
                <a:cubicBezTo>
                  <a:pt x="84" y="66"/>
                  <a:pt x="85" y="63"/>
                  <a:pt x="85" y="61"/>
                </a:cubicBezTo>
                <a:cubicBezTo>
                  <a:pt x="85" y="9"/>
                  <a:pt x="85" y="9"/>
                  <a:pt x="85" y="9"/>
                </a:cubicBezTo>
                <a:cubicBezTo>
                  <a:pt x="85" y="6"/>
                  <a:pt x="84" y="4"/>
                  <a:pt x="82" y="2"/>
                </a:cubicBezTo>
                <a:close/>
                <a:moveTo>
                  <a:pt x="80" y="61"/>
                </a:moveTo>
                <a:cubicBezTo>
                  <a:pt x="80" y="62"/>
                  <a:pt x="80" y="63"/>
                  <a:pt x="79" y="64"/>
                </a:cubicBezTo>
                <a:cubicBezTo>
                  <a:pt x="78" y="65"/>
                  <a:pt x="77" y="66"/>
                  <a:pt x="75" y="66"/>
                </a:cubicBezTo>
                <a:cubicBezTo>
                  <a:pt x="9" y="66"/>
                  <a:pt x="9" y="66"/>
                  <a:pt x="9" y="66"/>
                </a:cubicBezTo>
                <a:cubicBezTo>
                  <a:pt x="8" y="66"/>
                  <a:pt x="7" y="65"/>
                  <a:pt x="6" y="64"/>
                </a:cubicBezTo>
                <a:cubicBezTo>
                  <a:pt x="5" y="63"/>
                  <a:pt x="4" y="62"/>
                  <a:pt x="4" y="61"/>
                </a:cubicBezTo>
                <a:cubicBezTo>
                  <a:pt x="4" y="9"/>
                  <a:pt x="4" y="9"/>
                  <a:pt x="4" y="9"/>
                </a:cubicBezTo>
                <a:cubicBezTo>
                  <a:pt x="4" y="8"/>
                  <a:pt x="5" y="7"/>
                  <a:pt x="6" y="6"/>
                </a:cubicBezTo>
                <a:cubicBezTo>
                  <a:pt x="7" y="5"/>
                  <a:pt x="8" y="4"/>
                  <a:pt x="9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7" y="4"/>
                  <a:pt x="78" y="5"/>
                  <a:pt x="79" y="6"/>
                </a:cubicBezTo>
                <a:cubicBezTo>
                  <a:pt x="80" y="7"/>
                  <a:pt x="80" y="8"/>
                  <a:pt x="80" y="9"/>
                </a:cubicBezTo>
                <a:lnTo>
                  <a:pt x="80" y="61"/>
                </a:lnTo>
                <a:close/>
                <a:moveTo>
                  <a:pt x="82" y="72"/>
                </a:moveTo>
                <a:cubicBezTo>
                  <a:pt x="3" y="72"/>
                  <a:pt x="3" y="72"/>
                  <a:pt x="3" y="72"/>
                </a:cubicBezTo>
                <a:cubicBezTo>
                  <a:pt x="2" y="72"/>
                  <a:pt x="2" y="72"/>
                  <a:pt x="1" y="72"/>
                </a:cubicBezTo>
                <a:cubicBezTo>
                  <a:pt x="1" y="73"/>
                  <a:pt x="1" y="73"/>
                  <a:pt x="1" y="74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1"/>
                  <a:pt x="1" y="92"/>
                  <a:pt x="1" y="92"/>
                </a:cubicBezTo>
                <a:cubicBezTo>
                  <a:pt x="2" y="93"/>
                  <a:pt x="2" y="93"/>
                  <a:pt x="3" y="93"/>
                </a:cubicBezTo>
                <a:cubicBezTo>
                  <a:pt x="82" y="93"/>
                  <a:pt x="82" y="93"/>
                  <a:pt x="82" y="93"/>
                </a:cubicBezTo>
                <a:cubicBezTo>
                  <a:pt x="83" y="93"/>
                  <a:pt x="83" y="93"/>
                  <a:pt x="84" y="92"/>
                </a:cubicBezTo>
                <a:cubicBezTo>
                  <a:pt x="84" y="92"/>
                  <a:pt x="84" y="91"/>
                  <a:pt x="84" y="91"/>
                </a:cubicBezTo>
                <a:cubicBezTo>
                  <a:pt x="84" y="74"/>
                  <a:pt x="84" y="74"/>
                  <a:pt x="84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3" y="72"/>
                  <a:pt x="83" y="72"/>
                  <a:pt x="82" y="72"/>
                </a:cubicBezTo>
                <a:close/>
                <a:moveTo>
                  <a:pt x="79" y="88"/>
                </a:moveTo>
                <a:cubicBezTo>
                  <a:pt x="5" y="88"/>
                  <a:pt x="5" y="88"/>
                  <a:pt x="5" y="88"/>
                </a:cubicBezTo>
                <a:cubicBezTo>
                  <a:pt x="5" y="77"/>
                  <a:pt x="5" y="77"/>
                  <a:pt x="5" y="77"/>
                </a:cubicBezTo>
                <a:cubicBezTo>
                  <a:pt x="79" y="77"/>
                  <a:pt x="79" y="77"/>
                  <a:pt x="79" y="77"/>
                </a:cubicBezTo>
                <a:lnTo>
                  <a:pt x="79" y="88"/>
                </a:lnTo>
                <a:close/>
                <a:moveTo>
                  <a:pt x="10" y="86"/>
                </a:moveTo>
                <a:cubicBezTo>
                  <a:pt x="47" y="86"/>
                  <a:pt x="47" y="86"/>
                  <a:pt x="47" y="86"/>
                </a:cubicBezTo>
                <a:cubicBezTo>
                  <a:pt x="47" y="86"/>
                  <a:pt x="48" y="86"/>
                  <a:pt x="48" y="86"/>
                </a:cubicBezTo>
                <a:cubicBezTo>
                  <a:pt x="49" y="85"/>
                  <a:pt x="49" y="85"/>
                  <a:pt x="49" y="84"/>
                </a:cubicBezTo>
                <a:cubicBezTo>
                  <a:pt x="49" y="81"/>
                  <a:pt x="49" y="81"/>
                  <a:pt x="49" y="81"/>
                </a:cubicBezTo>
                <a:cubicBezTo>
                  <a:pt x="49" y="81"/>
                  <a:pt x="49" y="80"/>
                  <a:pt x="48" y="80"/>
                </a:cubicBezTo>
                <a:cubicBezTo>
                  <a:pt x="48" y="79"/>
                  <a:pt x="47" y="79"/>
                  <a:pt x="47" y="79"/>
                </a:cubicBezTo>
                <a:cubicBezTo>
                  <a:pt x="10" y="79"/>
                  <a:pt x="10" y="79"/>
                  <a:pt x="10" y="79"/>
                </a:cubicBezTo>
                <a:cubicBezTo>
                  <a:pt x="9" y="79"/>
                  <a:pt x="8" y="79"/>
                  <a:pt x="8" y="80"/>
                </a:cubicBezTo>
                <a:cubicBezTo>
                  <a:pt x="8" y="80"/>
                  <a:pt x="7" y="81"/>
                  <a:pt x="7" y="81"/>
                </a:cubicBezTo>
                <a:cubicBezTo>
                  <a:pt x="7" y="84"/>
                  <a:pt x="7" y="84"/>
                  <a:pt x="7" y="84"/>
                </a:cubicBezTo>
                <a:cubicBezTo>
                  <a:pt x="7" y="85"/>
                  <a:pt x="8" y="85"/>
                  <a:pt x="8" y="86"/>
                </a:cubicBezTo>
                <a:cubicBezTo>
                  <a:pt x="8" y="86"/>
                  <a:pt x="9" y="86"/>
                  <a:pt x="10" y="8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10749115" y="3087979"/>
            <a:ext cx="567127" cy="784456"/>
            <a:chOff x="10459073" y="1914756"/>
            <a:chExt cx="567127" cy="784456"/>
          </a:xfrm>
          <a:solidFill>
            <a:srgbClr val="756663"/>
          </a:solidFill>
        </p:grpSpPr>
        <p:sp>
          <p:nvSpPr>
            <p:cNvPr id="229" name="Freeform 1643"/>
            <p:cNvSpPr>
              <a:spLocks/>
            </p:cNvSpPr>
            <p:nvPr/>
          </p:nvSpPr>
          <p:spPr bwMode="auto">
            <a:xfrm>
              <a:off x="10459073" y="1967558"/>
              <a:ext cx="423453" cy="527999"/>
            </a:xfrm>
            <a:custGeom>
              <a:avLst/>
              <a:gdLst>
                <a:gd name="T0" fmla="*/ 67 w 67"/>
                <a:gd name="T1" fmla="*/ 78 h 84"/>
                <a:gd name="T2" fmla="*/ 67 w 67"/>
                <a:gd name="T3" fmla="*/ 78 h 84"/>
                <a:gd name="T4" fmla="*/ 41 w 67"/>
                <a:gd name="T5" fmla="*/ 74 h 84"/>
                <a:gd name="T6" fmla="*/ 6 w 67"/>
                <a:gd name="T7" fmla="*/ 26 h 84"/>
                <a:gd name="T8" fmla="*/ 10 w 67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84">
                  <a:moveTo>
                    <a:pt x="67" y="78"/>
                  </a:moveTo>
                  <a:cubicBezTo>
                    <a:pt x="67" y="78"/>
                    <a:pt x="67" y="78"/>
                    <a:pt x="67" y="78"/>
                  </a:cubicBezTo>
                  <a:cubicBezTo>
                    <a:pt x="58" y="84"/>
                    <a:pt x="47" y="83"/>
                    <a:pt x="41" y="74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17"/>
                    <a:pt x="2" y="6"/>
                    <a:pt x="10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0" name="Freeform 1644"/>
            <p:cNvSpPr>
              <a:spLocks/>
            </p:cNvSpPr>
            <p:nvPr/>
          </p:nvSpPr>
          <p:spPr bwMode="auto">
            <a:xfrm>
              <a:off x="10542253" y="1914756"/>
              <a:ext cx="166356" cy="181027"/>
            </a:xfrm>
            <a:custGeom>
              <a:avLst/>
              <a:gdLst>
                <a:gd name="T0" fmla="*/ 24 w 26"/>
                <a:gd name="T1" fmla="*/ 17 h 29"/>
                <a:gd name="T2" fmla="*/ 23 w 26"/>
                <a:gd name="T3" fmla="*/ 25 h 29"/>
                <a:gd name="T4" fmla="*/ 20 w 26"/>
                <a:gd name="T5" fmla="*/ 28 h 29"/>
                <a:gd name="T6" fmla="*/ 12 w 26"/>
                <a:gd name="T7" fmla="*/ 26 h 29"/>
                <a:gd name="T8" fmla="*/ 2 w 26"/>
                <a:gd name="T9" fmla="*/ 12 h 29"/>
                <a:gd name="T10" fmla="*/ 3 w 26"/>
                <a:gd name="T11" fmla="*/ 4 h 29"/>
                <a:gd name="T12" fmla="*/ 6 w 26"/>
                <a:gd name="T13" fmla="*/ 1 h 29"/>
                <a:gd name="T14" fmla="*/ 14 w 26"/>
                <a:gd name="T15" fmla="*/ 3 h 29"/>
                <a:gd name="T16" fmla="*/ 24 w 26"/>
                <a:gd name="T17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9">
                  <a:moveTo>
                    <a:pt x="24" y="17"/>
                  </a:moveTo>
                  <a:cubicBezTo>
                    <a:pt x="26" y="20"/>
                    <a:pt x="26" y="23"/>
                    <a:pt x="23" y="25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7" y="29"/>
                    <a:pt x="14" y="29"/>
                    <a:pt x="12" y="26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9"/>
                    <a:pt x="0" y="6"/>
                    <a:pt x="3" y="4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9" y="0"/>
                    <a:pt x="12" y="0"/>
                    <a:pt x="14" y="3"/>
                  </a:cubicBezTo>
                  <a:lnTo>
                    <a:pt x="24" y="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1" name="Freeform 1645"/>
            <p:cNvSpPr>
              <a:spLocks/>
            </p:cNvSpPr>
            <p:nvPr/>
          </p:nvSpPr>
          <p:spPr bwMode="auto">
            <a:xfrm>
              <a:off x="10799345" y="2261726"/>
              <a:ext cx="158793" cy="188573"/>
            </a:xfrm>
            <a:custGeom>
              <a:avLst/>
              <a:gdLst>
                <a:gd name="T0" fmla="*/ 25 w 26"/>
                <a:gd name="T1" fmla="*/ 18 h 30"/>
                <a:gd name="T2" fmla="*/ 23 w 26"/>
                <a:gd name="T3" fmla="*/ 26 h 30"/>
                <a:gd name="T4" fmla="*/ 20 w 26"/>
                <a:gd name="T5" fmla="*/ 28 h 30"/>
                <a:gd name="T6" fmla="*/ 12 w 26"/>
                <a:gd name="T7" fmla="*/ 27 h 30"/>
                <a:gd name="T8" fmla="*/ 2 w 26"/>
                <a:gd name="T9" fmla="*/ 12 h 30"/>
                <a:gd name="T10" fmla="*/ 3 w 26"/>
                <a:gd name="T11" fmla="*/ 4 h 30"/>
                <a:gd name="T12" fmla="*/ 6 w 26"/>
                <a:gd name="T13" fmla="*/ 2 h 30"/>
                <a:gd name="T14" fmla="*/ 14 w 26"/>
                <a:gd name="T15" fmla="*/ 3 h 30"/>
                <a:gd name="T16" fmla="*/ 25 w 26"/>
                <a:gd name="T17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25" y="18"/>
                  </a:moveTo>
                  <a:cubicBezTo>
                    <a:pt x="26" y="21"/>
                    <a:pt x="26" y="24"/>
                    <a:pt x="23" y="2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30"/>
                    <a:pt x="14" y="29"/>
                    <a:pt x="12" y="27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10"/>
                    <a:pt x="0" y="6"/>
                    <a:pt x="3" y="4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9" y="0"/>
                    <a:pt x="12" y="1"/>
                    <a:pt x="14" y="3"/>
                  </a:cubicBezTo>
                  <a:lnTo>
                    <a:pt x="25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2" name="Freeform 1646"/>
            <p:cNvSpPr>
              <a:spLocks/>
            </p:cNvSpPr>
            <p:nvPr/>
          </p:nvSpPr>
          <p:spPr bwMode="auto">
            <a:xfrm>
              <a:off x="10474200" y="2488012"/>
              <a:ext cx="552000" cy="211200"/>
            </a:xfrm>
            <a:custGeom>
              <a:avLst/>
              <a:gdLst>
                <a:gd name="T0" fmla="*/ 65 w 88"/>
                <a:gd name="T1" fmla="*/ 33 h 33"/>
                <a:gd name="T2" fmla="*/ 49 w 88"/>
                <a:gd name="T3" fmla="*/ 29 h 33"/>
                <a:gd name="T4" fmla="*/ 42 w 88"/>
                <a:gd name="T5" fmla="*/ 18 h 33"/>
                <a:gd name="T6" fmla="*/ 42 w 88"/>
                <a:gd name="T7" fmla="*/ 18 h 33"/>
                <a:gd name="T8" fmla="*/ 36 w 88"/>
                <a:gd name="T9" fmla="*/ 9 h 33"/>
                <a:gd name="T10" fmla="*/ 23 w 88"/>
                <a:gd name="T11" fmla="*/ 5 h 33"/>
                <a:gd name="T12" fmla="*/ 23 w 88"/>
                <a:gd name="T13" fmla="*/ 5 h 33"/>
                <a:gd name="T14" fmla="*/ 9 w 88"/>
                <a:gd name="T15" fmla="*/ 9 h 33"/>
                <a:gd name="T16" fmla="*/ 4 w 88"/>
                <a:gd name="T17" fmla="*/ 17 h 33"/>
                <a:gd name="T18" fmla="*/ 4 w 88"/>
                <a:gd name="T19" fmla="*/ 17 h 33"/>
                <a:gd name="T20" fmla="*/ 2 w 88"/>
                <a:gd name="T21" fmla="*/ 19 h 33"/>
                <a:gd name="T22" fmla="*/ 0 w 88"/>
                <a:gd name="T23" fmla="*/ 18 h 33"/>
                <a:gd name="T24" fmla="*/ 0 w 88"/>
                <a:gd name="T25" fmla="*/ 17 h 33"/>
                <a:gd name="T26" fmla="*/ 7 w 88"/>
                <a:gd name="T27" fmla="*/ 5 h 33"/>
                <a:gd name="T28" fmla="*/ 23 w 88"/>
                <a:gd name="T29" fmla="*/ 1 h 33"/>
                <a:gd name="T30" fmla="*/ 23 w 88"/>
                <a:gd name="T31" fmla="*/ 1 h 33"/>
                <a:gd name="T32" fmla="*/ 39 w 88"/>
                <a:gd name="T33" fmla="*/ 6 h 33"/>
                <a:gd name="T34" fmla="*/ 46 w 88"/>
                <a:gd name="T35" fmla="*/ 16 h 33"/>
                <a:gd name="T36" fmla="*/ 46 w 88"/>
                <a:gd name="T37" fmla="*/ 17 h 33"/>
                <a:gd name="T38" fmla="*/ 52 w 88"/>
                <a:gd name="T39" fmla="*/ 25 h 33"/>
                <a:gd name="T40" fmla="*/ 65 w 88"/>
                <a:gd name="T41" fmla="*/ 29 h 33"/>
                <a:gd name="T42" fmla="*/ 65 w 88"/>
                <a:gd name="T43" fmla="*/ 29 h 33"/>
                <a:gd name="T44" fmla="*/ 65 w 88"/>
                <a:gd name="T45" fmla="*/ 29 h 33"/>
                <a:gd name="T46" fmla="*/ 79 w 88"/>
                <a:gd name="T47" fmla="*/ 26 h 33"/>
                <a:gd name="T48" fmla="*/ 79 w 88"/>
                <a:gd name="T49" fmla="*/ 25 h 33"/>
                <a:gd name="T50" fmla="*/ 84 w 88"/>
                <a:gd name="T51" fmla="*/ 17 h 33"/>
                <a:gd name="T52" fmla="*/ 84 w 88"/>
                <a:gd name="T53" fmla="*/ 17 h 33"/>
                <a:gd name="T54" fmla="*/ 84 w 88"/>
                <a:gd name="T55" fmla="*/ 16 h 33"/>
                <a:gd name="T56" fmla="*/ 78 w 88"/>
                <a:gd name="T57" fmla="*/ 8 h 33"/>
                <a:gd name="T58" fmla="*/ 64 w 88"/>
                <a:gd name="T59" fmla="*/ 4 h 33"/>
                <a:gd name="T60" fmla="*/ 62 w 88"/>
                <a:gd name="T61" fmla="*/ 2 h 33"/>
                <a:gd name="T62" fmla="*/ 64 w 88"/>
                <a:gd name="T63" fmla="*/ 0 h 33"/>
                <a:gd name="T64" fmla="*/ 80 w 88"/>
                <a:gd name="T65" fmla="*/ 5 h 33"/>
                <a:gd name="T66" fmla="*/ 88 w 88"/>
                <a:gd name="T67" fmla="*/ 17 h 33"/>
                <a:gd name="T68" fmla="*/ 88 w 88"/>
                <a:gd name="T69" fmla="*/ 17 h 33"/>
                <a:gd name="T70" fmla="*/ 81 w 88"/>
                <a:gd name="T71" fmla="*/ 29 h 33"/>
                <a:gd name="T72" fmla="*/ 81 w 88"/>
                <a:gd name="T73" fmla="*/ 29 h 33"/>
                <a:gd name="T74" fmla="*/ 65 w 88"/>
                <a:gd name="T7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33">
                  <a:moveTo>
                    <a:pt x="65" y="33"/>
                  </a:moveTo>
                  <a:cubicBezTo>
                    <a:pt x="59" y="33"/>
                    <a:pt x="53" y="32"/>
                    <a:pt x="49" y="29"/>
                  </a:cubicBezTo>
                  <a:cubicBezTo>
                    <a:pt x="46" y="26"/>
                    <a:pt x="43" y="23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4"/>
                    <a:pt x="40" y="11"/>
                    <a:pt x="36" y="9"/>
                  </a:cubicBezTo>
                  <a:cubicBezTo>
                    <a:pt x="33" y="6"/>
                    <a:pt x="28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7" y="5"/>
                    <a:pt x="13" y="6"/>
                    <a:pt x="9" y="9"/>
                  </a:cubicBezTo>
                  <a:cubicBezTo>
                    <a:pt x="6" y="11"/>
                    <a:pt x="4" y="14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9"/>
                    <a:pt x="2" y="19"/>
                  </a:cubicBezTo>
                  <a:cubicBezTo>
                    <a:pt x="1" y="19"/>
                    <a:pt x="0" y="19"/>
                    <a:pt x="0" y="18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2"/>
                    <a:pt x="3" y="8"/>
                    <a:pt x="7" y="5"/>
                  </a:cubicBezTo>
                  <a:cubicBezTo>
                    <a:pt x="11" y="3"/>
                    <a:pt x="17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9" y="1"/>
                    <a:pt x="35" y="3"/>
                    <a:pt x="39" y="6"/>
                  </a:cubicBezTo>
                  <a:cubicBezTo>
                    <a:pt x="42" y="8"/>
                    <a:pt x="45" y="12"/>
                    <a:pt x="46" y="16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20"/>
                    <a:pt x="48" y="23"/>
                    <a:pt x="52" y="25"/>
                  </a:cubicBezTo>
                  <a:cubicBezTo>
                    <a:pt x="55" y="28"/>
                    <a:pt x="60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71" y="29"/>
                    <a:pt x="75" y="28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82" y="23"/>
                    <a:pt x="84" y="20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3" y="13"/>
                    <a:pt x="82" y="10"/>
                    <a:pt x="78" y="8"/>
                  </a:cubicBezTo>
                  <a:cubicBezTo>
                    <a:pt x="75" y="6"/>
                    <a:pt x="70" y="4"/>
                    <a:pt x="64" y="4"/>
                  </a:cubicBezTo>
                  <a:cubicBezTo>
                    <a:pt x="63" y="4"/>
                    <a:pt x="62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71" y="0"/>
                    <a:pt x="76" y="2"/>
                    <a:pt x="80" y="5"/>
                  </a:cubicBezTo>
                  <a:cubicBezTo>
                    <a:pt x="85" y="8"/>
                    <a:pt x="88" y="12"/>
                    <a:pt x="88" y="17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22"/>
                    <a:pt x="85" y="26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77" y="32"/>
                    <a:pt x="71" y="33"/>
                    <a:pt x="65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33" name="组合 232"/>
          <p:cNvGrpSpPr/>
          <p:nvPr/>
        </p:nvGrpSpPr>
        <p:grpSpPr>
          <a:xfrm>
            <a:off x="8745274" y="3253922"/>
            <a:ext cx="468823" cy="626057"/>
            <a:chOff x="8455232" y="2080699"/>
            <a:chExt cx="468823" cy="626057"/>
          </a:xfrm>
          <a:solidFill>
            <a:srgbClr val="756663"/>
          </a:solidFill>
        </p:grpSpPr>
        <p:sp>
          <p:nvSpPr>
            <p:cNvPr id="234" name="Freeform 1688"/>
            <p:cNvSpPr>
              <a:spLocks noEditPoints="1"/>
            </p:cNvSpPr>
            <p:nvPr/>
          </p:nvSpPr>
          <p:spPr bwMode="auto">
            <a:xfrm>
              <a:off x="8455232" y="2080699"/>
              <a:ext cx="468823" cy="626057"/>
            </a:xfrm>
            <a:custGeom>
              <a:avLst/>
              <a:gdLst>
                <a:gd name="T0" fmla="*/ 75 w 75"/>
                <a:gd name="T1" fmla="*/ 31 h 100"/>
                <a:gd name="T2" fmla="*/ 72 w 75"/>
                <a:gd name="T3" fmla="*/ 25 h 100"/>
                <a:gd name="T4" fmla="*/ 50 w 75"/>
                <a:gd name="T5" fmla="*/ 4 h 100"/>
                <a:gd name="T6" fmla="*/ 44 w 75"/>
                <a:gd name="T7" fmla="*/ 1 h 100"/>
                <a:gd name="T8" fmla="*/ 44 w 75"/>
                <a:gd name="T9" fmla="*/ 1 h 100"/>
                <a:gd name="T10" fmla="*/ 44 w 75"/>
                <a:gd name="T11" fmla="*/ 0 h 100"/>
                <a:gd name="T12" fmla="*/ 12 w 75"/>
                <a:gd name="T13" fmla="*/ 0 h 100"/>
                <a:gd name="T14" fmla="*/ 0 w 75"/>
                <a:gd name="T15" fmla="*/ 12 h 100"/>
                <a:gd name="T16" fmla="*/ 0 w 75"/>
                <a:gd name="T17" fmla="*/ 89 h 100"/>
                <a:gd name="T18" fmla="*/ 12 w 75"/>
                <a:gd name="T19" fmla="*/ 100 h 100"/>
                <a:gd name="T20" fmla="*/ 64 w 75"/>
                <a:gd name="T21" fmla="*/ 100 h 100"/>
                <a:gd name="T22" fmla="*/ 75 w 75"/>
                <a:gd name="T23" fmla="*/ 89 h 100"/>
                <a:gd name="T24" fmla="*/ 75 w 75"/>
                <a:gd name="T25" fmla="*/ 31 h 100"/>
                <a:gd name="T26" fmla="*/ 47 w 75"/>
                <a:gd name="T27" fmla="*/ 11 h 100"/>
                <a:gd name="T28" fmla="*/ 64 w 75"/>
                <a:gd name="T29" fmla="*/ 28 h 100"/>
                <a:gd name="T30" fmla="*/ 51 w 75"/>
                <a:gd name="T31" fmla="*/ 28 h 100"/>
                <a:gd name="T32" fmla="*/ 47 w 75"/>
                <a:gd name="T33" fmla="*/ 24 h 100"/>
                <a:gd name="T34" fmla="*/ 47 w 75"/>
                <a:gd name="T35" fmla="*/ 11 h 100"/>
                <a:gd name="T36" fmla="*/ 67 w 75"/>
                <a:gd name="T37" fmla="*/ 89 h 100"/>
                <a:gd name="T38" fmla="*/ 64 w 75"/>
                <a:gd name="T39" fmla="*/ 93 h 100"/>
                <a:gd name="T40" fmla="*/ 12 w 75"/>
                <a:gd name="T41" fmla="*/ 93 h 100"/>
                <a:gd name="T42" fmla="*/ 8 w 75"/>
                <a:gd name="T43" fmla="*/ 89 h 100"/>
                <a:gd name="T44" fmla="*/ 8 w 75"/>
                <a:gd name="T45" fmla="*/ 12 h 100"/>
                <a:gd name="T46" fmla="*/ 12 w 75"/>
                <a:gd name="T47" fmla="*/ 8 h 100"/>
                <a:gd name="T48" fmla="*/ 40 w 75"/>
                <a:gd name="T49" fmla="*/ 8 h 100"/>
                <a:gd name="T50" fmla="*/ 40 w 75"/>
                <a:gd name="T51" fmla="*/ 24 h 100"/>
                <a:gd name="T52" fmla="*/ 51 w 75"/>
                <a:gd name="T53" fmla="*/ 36 h 100"/>
                <a:gd name="T54" fmla="*/ 67 w 75"/>
                <a:gd name="T55" fmla="*/ 36 h 100"/>
                <a:gd name="T56" fmla="*/ 67 w 75"/>
                <a:gd name="T57" fmla="*/ 89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5" h="100">
                  <a:moveTo>
                    <a:pt x="75" y="31"/>
                  </a:moveTo>
                  <a:cubicBezTo>
                    <a:pt x="75" y="29"/>
                    <a:pt x="73" y="27"/>
                    <a:pt x="72" y="2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2"/>
                    <a:pt x="46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" y="95"/>
                    <a:pt x="6" y="100"/>
                    <a:pt x="12" y="100"/>
                  </a:cubicBezTo>
                  <a:cubicBezTo>
                    <a:pt x="64" y="100"/>
                    <a:pt x="64" y="100"/>
                    <a:pt x="64" y="100"/>
                  </a:cubicBezTo>
                  <a:cubicBezTo>
                    <a:pt x="70" y="100"/>
                    <a:pt x="75" y="95"/>
                    <a:pt x="75" y="89"/>
                  </a:cubicBezTo>
                  <a:cubicBezTo>
                    <a:pt x="75" y="31"/>
                    <a:pt x="75" y="31"/>
                    <a:pt x="75" y="31"/>
                  </a:cubicBezTo>
                  <a:close/>
                  <a:moveTo>
                    <a:pt x="47" y="11"/>
                  </a:moveTo>
                  <a:cubicBezTo>
                    <a:pt x="64" y="28"/>
                    <a:pt x="64" y="28"/>
                    <a:pt x="64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49" y="28"/>
                    <a:pt x="47" y="26"/>
                    <a:pt x="47" y="24"/>
                  </a:cubicBezTo>
                  <a:lnTo>
                    <a:pt x="47" y="11"/>
                  </a:lnTo>
                  <a:close/>
                  <a:moveTo>
                    <a:pt x="67" y="89"/>
                  </a:moveTo>
                  <a:cubicBezTo>
                    <a:pt x="67" y="91"/>
                    <a:pt x="66" y="93"/>
                    <a:pt x="64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0" y="93"/>
                    <a:pt x="8" y="91"/>
                    <a:pt x="8" y="8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30"/>
                    <a:pt x="45" y="36"/>
                    <a:pt x="51" y="36"/>
                  </a:cubicBezTo>
                  <a:cubicBezTo>
                    <a:pt x="67" y="36"/>
                    <a:pt x="67" y="36"/>
                    <a:pt x="67" y="36"/>
                  </a:cubicBezTo>
                  <a:lnTo>
                    <a:pt x="67" y="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5" name="Freeform 1689"/>
            <p:cNvSpPr>
              <a:spLocks/>
            </p:cNvSpPr>
            <p:nvPr/>
          </p:nvSpPr>
          <p:spPr bwMode="auto">
            <a:xfrm>
              <a:off x="8538418" y="2525727"/>
              <a:ext cx="294903" cy="45257"/>
            </a:xfrm>
            <a:custGeom>
              <a:avLst/>
              <a:gdLst>
                <a:gd name="T0" fmla="*/ 43 w 47"/>
                <a:gd name="T1" fmla="*/ 0 h 7"/>
                <a:gd name="T2" fmla="*/ 11 w 47"/>
                <a:gd name="T3" fmla="*/ 0 h 7"/>
                <a:gd name="T4" fmla="*/ 11 w 47"/>
                <a:gd name="T5" fmla="*/ 0 h 7"/>
                <a:gd name="T6" fmla="*/ 4 w 47"/>
                <a:gd name="T7" fmla="*/ 0 h 7"/>
                <a:gd name="T8" fmla="*/ 0 w 47"/>
                <a:gd name="T9" fmla="*/ 3 h 7"/>
                <a:gd name="T10" fmla="*/ 4 w 47"/>
                <a:gd name="T11" fmla="*/ 7 h 7"/>
                <a:gd name="T12" fmla="*/ 6 w 47"/>
                <a:gd name="T13" fmla="*/ 7 h 7"/>
                <a:gd name="T14" fmla="*/ 33 w 47"/>
                <a:gd name="T15" fmla="*/ 7 h 7"/>
                <a:gd name="T16" fmla="*/ 43 w 47"/>
                <a:gd name="T17" fmla="*/ 7 h 7"/>
                <a:gd name="T18" fmla="*/ 47 w 47"/>
                <a:gd name="T19" fmla="*/ 3 h 7"/>
                <a:gd name="T20" fmla="*/ 43 w 4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7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5" y="7"/>
                    <a:pt x="47" y="5"/>
                    <a:pt x="47" y="3"/>
                  </a:cubicBezTo>
                  <a:cubicBezTo>
                    <a:pt x="47" y="1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6" name="Freeform 1690"/>
            <p:cNvSpPr>
              <a:spLocks/>
            </p:cNvSpPr>
            <p:nvPr/>
          </p:nvSpPr>
          <p:spPr bwMode="auto">
            <a:xfrm>
              <a:off x="8538418" y="2427668"/>
              <a:ext cx="294903" cy="52802"/>
            </a:xfrm>
            <a:custGeom>
              <a:avLst/>
              <a:gdLst>
                <a:gd name="T0" fmla="*/ 43 w 47"/>
                <a:gd name="T1" fmla="*/ 0 h 8"/>
                <a:gd name="T2" fmla="*/ 41 w 47"/>
                <a:gd name="T3" fmla="*/ 0 h 8"/>
                <a:gd name="T4" fmla="*/ 34 w 47"/>
                <a:gd name="T5" fmla="*/ 0 h 8"/>
                <a:gd name="T6" fmla="*/ 4 w 47"/>
                <a:gd name="T7" fmla="*/ 0 h 8"/>
                <a:gd name="T8" fmla="*/ 0 w 47"/>
                <a:gd name="T9" fmla="*/ 4 h 8"/>
                <a:gd name="T10" fmla="*/ 4 w 47"/>
                <a:gd name="T11" fmla="*/ 8 h 8"/>
                <a:gd name="T12" fmla="*/ 36 w 47"/>
                <a:gd name="T13" fmla="*/ 8 h 8"/>
                <a:gd name="T14" fmla="*/ 43 w 47"/>
                <a:gd name="T15" fmla="*/ 8 h 8"/>
                <a:gd name="T16" fmla="*/ 47 w 47"/>
                <a:gd name="T17" fmla="*/ 4 h 8"/>
                <a:gd name="T18" fmla="*/ 43 w 47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8">
                  <a:moveTo>
                    <a:pt x="43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5" y="8"/>
                    <a:pt x="47" y="6"/>
                    <a:pt x="47" y="4"/>
                  </a:cubicBezTo>
                  <a:cubicBezTo>
                    <a:pt x="47" y="2"/>
                    <a:pt x="45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7" name="Freeform 1691"/>
            <p:cNvSpPr>
              <a:spLocks/>
            </p:cNvSpPr>
            <p:nvPr/>
          </p:nvSpPr>
          <p:spPr bwMode="auto">
            <a:xfrm>
              <a:off x="8538418" y="2337154"/>
              <a:ext cx="241973" cy="45257"/>
            </a:xfrm>
            <a:custGeom>
              <a:avLst/>
              <a:gdLst>
                <a:gd name="T0" fmla="*/ 35 w 38"/>
                <a:gd name="T1" fmla="*/ 0 h 8"/>
                <a:gd name="T2" fmla="*/ 33 w 38"/>
                <a:gd name="T3" fmla="*/ 0 h 8"/>
                <a:gd name="T4" fmla="*/ 27 w 38"/>
                <a:gd name="T5" fmla="*/ 0 h 8"/>
                <a:gd name="T6" fmla="*/ 3 w 38"/>
                <a:gd name="T7" fmla="*/ 0 h 8"/>
                <a:gd name="T8" fmla="*/ 0 w 38"/>
                <a:gd name="T9" fmla="*/ 4 h 8"/>
                <a:gd name="T10" fmla="*/ 3 w 38"/>
                <a:gd name="T11" fmla="*/ 8 h 8"/>
                <a:gd name="T12" fmla="*/ 29 w 38"/>
                <a:gd name="T13" fmla="*/ 8 h 8"/>
                <a:gd name="T14" fmla="*/ 35 w 38"/>
                <a:gd name="T15" fmla="*/ 8 h 8"/>
                <a:gd name="T16" fmla="*/ 38 w 38"/>
                <a:gd name="T17" fmla="*/ 4 h 8"/>
                <a:gd name="T18" fmla="*/ 35 w 38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8">
                  <a:moveTo>
                    <a:pt x="35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3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6" y="8"/>
                    <a:pt x="38" y="6"/>
                    <a:pt x="38" y="4"/>
                  </a:cubicBezTo>
                  <a:cubicBezTo>
                    <a:pt x="38" y="2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6528063" y="4340077"/>
            <a:ext cx="790941" cy="513395"/>
            <a:chOff x="6238021" y="3166854"/>
            <a:chExt cx="790941" cy="513395"/>
          </a:xfrm>
          <a:solidFill>
            <a:srgbClr val="756663"/>
          </a:solidFill>
        </p:grpSpPr>
        <p:sp>
          <p:nvSpPr>
            <p:cNvPr id="239" name="Freeform 1341"/>
            <p:cNvSpPr>
              <a:spLocks/>
            </p:cNvSpPr>
            <p:nvPr/>
          </p:nvSpPr>
          <p:spPr bwMode="auto">
            <a:xfrm>
              <a:off x="6320884" y="3379724"/>
              <a:ext cx="655350" cy="175304"/>
            </a:xfrm>
            <a:custGeom>
              <a:avLst/>
              <a:gdLst>
                <a:gd name="T0" fmla="*/ 93 w 105"/>
                <a:gd name="T1" fmla="*/ 9 h 34"/>
                <a:gd name="T2" fmla="*/ 56 w 105"/>
                <a:gd name="T3" fmla="*/ 9 h 34"/>
                <a:gd name="T4" fmla="*/ 56 w 105"/>
                <a:gd name="T5" fmla="*/ 3 h 34"/>
                <a:gd name="T6" fmla="*/ 52 w 105"/>
                <a:gd name="T7" fmla="*/ 0 h 34"/>
                <a:gd name="T8" fmla="*/ 49 w 105"/>
                <a:gd name="T9" fmla="*/ 3 h 34"/>
                <a:gd name="T10" fmla="*/ 49 w 105"/>
                <a:gd name="T11" fmla="*/ 9 h 34"/>
                <a:gd name="T12" fmla="*/ 12 w 105"/>
                <a:gd name="T13" fmla="*/ 9 h 34"/>
                <a:gd name="T14" fmla="*/ 0 w 105"/>
                <a:gd name="T15" fmla="*/ 22 h 34"/>
                <a:gd name="T16" fmla="*/ 0 w 105"/>
                <a:gd name="T17" fmla="*/ 30 h 34"/>
                <a:gd name="T18" fmla="*/ 3 w 105"/>
                <a:gd name="T19" fmla="*/ 34 h 34"/>
                <a:gd name="T20" fmla="*/ 7 w 105"/>
                <a:gd name="T21" fmla="*/ 30 h 34"/>
                <a:gd name="T22" fmla="*/ 7 w 105"/>
                <a:gd name="T23" fmla="*/ 22 h 34"/>
                <a:gd name="T24" fmla="*/ 12 w 105"/>
                <a:gd name="T25" fmla="*/ 17 h 34"/>
                <a:gd name="T26" fmla="*/ 49 w 105"/>
                <a:gd name="T27" fmla="*/ 17 h 34"/>
                <a:gd name="T28" fmla="*/ 49 w 105"/>
                <a:gd name="T29" fmla="*/ 27 h 34"/>
                <a:gd name="T30" fmla="*/ 52 w 105"/>
                <a:gd name="T31" fmla="*/ 30 h 34"/>
                <a:gd name="T32" fmla="*/ 56 w 105"/>
                <a:gd name="T33" fmla="*/ 27 h 34"/>
                <a:gd name="T34" fmla="*/ 56 w 105"/>
                <a:gd name="T35" fmla="*/ 17 h 34"/>
                <a:gd name="T36" fmla="*/ 93 w 105"/>
                <a:gd name="T37" fmla="*/ 17 h 34"/>
                <a:gd name="T38" fmla="*/ 97 w 105"/>
                <a:gd name="T39" fmla="*/ 22 h 34"/>
                <a:gd name="T40" fmla="*/ 97 w 105"/>
                <a:gd name="T41" fmla="*/ 30 h 34"/>
                <a:gd name="T42" fmla="*/ 101 w 105"/>
                <a:gd name="T43" fmla="*/ 34 h 34"/>
                <a:gd name="T44" fmla="*/ 105 w 105"/>
                <a:gd name="T45" fmla="*/ 30 h 34"/>
                <a:gd name="T46" fmla="*/ 105 w 105"/>
                <a:gd name="T47" fmla="*/ 22 h 34"/>
                <a:gd name="T48" fmla="*/ 93 w 105"/>
                <a:gd name="T4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5" h="34">
                  <a:moveTo>
                    <a:pt x="93" y="9"/>
                  </a:moveTo>
                  <a:cubicBezTo>
                    <a:pt x="56" y="9"/>
                    <a:pt x="56" y="9"/>
                    <a:pt x="56" y="9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1"/>
                    <a:pt x="54" y="0"/>
                    <a:pt x="52" y="0"/>
                  </a:cubicBezTo>
                  <a:cubicBezTo>
                    <a:pt x="50" y="0"/>
                    <a:pt x="49" y="1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5" y="9"/>
                    <a:pt x="0" y="15"/>
                    <a:pt x="0" y="2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2"/>
                    <a:pt x="1" y="34"/>
                    <a:pt x="3" y="34"/>
                  </a:cubicBezTo>
                  <a:cubicBezTo>
                    <a:pt x="5" y="34"/>
                    <a:pt x="7" y="32"/>
                    <a:pt x="7" y="3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19"/>
                    <a:pt x="9" y="17"/>
                    <a:pt x="12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49" y="29"/>
                    <a:pt x="50" y="30"/>
                    <a:pt x="52" y="30"/>
                  </a:cubicBezTo>
                  <a:cubicBezTo>
                    <a:pt x="54" y="30"/>
                    <a:pt x="56" y="29"/>
                    <a:pt x="56" y="27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95" y="17"/>
                    <a:pt x="97" y="19"/>
                    <a:pt x="97" y="22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97" y="32"/>
                    <a:pt x="99" y="34"/>
                    <a:pt x="101" y="34"/>
                  </a:cubicBezTo>
                  <a:cubicBezTo>
                    <a:pt x="103" y="34"/>
                    <a:pt x="105" y="32"/>
                    <a:pt x="105" y="30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15"/>
                    <a:pt x="99" y="9"/>
                    <a:pt x="9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0" name="Freeform 1342"/>
            <p:cNvSpPr>
              <a:spLocks/>
            </p:cNvSpPr>
            <p:nvPr/>
          </p:nvSpPr>
          <p:spPr bwMode="auto">
            <a:xfrm>
              <a:off x="6238021" y="3573813"/>
              <a:ext cx="210918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30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1" name="Freeform 1343"/>
            <p:cNvSpPr>
              <a:spLocks/>
            </p:cNvSpPr>
            <p:nvPr/>
          </p:nvSpPr>
          <p:spPr bwMode="auto">
            <a:xfrm>
              <a:off x="6546868" y="3573813"/>
              <a:ext cx="203383" cy="106436"/>
            </a:xfrm>
            <a:custGeom>
              <a:avLst/>
              <a:gdLst>
                <a:gd name="T0" fmla="*/ 0 w 33"/>
                <a:gd name="T1" fmla="*/ 15 h 20"/>
                <a:gd name="T2" fmla="*/ 7 w 33"/>
                <a:gd name="T3" fmla="*/ 20 h 20"/>
                <a:gd name="T4" fmla="*/ 26 w 33"/>
                <a:gd name="T5" fmla="*/ 20 h 20"/>
                <a:gd name="T6" fmla="*/ 33 w 33"/>
                <a:gd name="T7" fmla="*/ 15 h 20"/>
                <a:gd name="T8" fmla="*/ 33 w 33"/>
                <a:gd name="T9" fmla="*/ 6 h 20"/>
                <a:gd name="T10" fmla="*/ 26 w 33"/>
                <a:gd name="T11" fmla="*/ 0 h 20"/>
                <a:gd name="T12" fmla="*/ 7 w 33"/>
                <a:gd name="T13" fmla="*/ 0 h 20"/>
                <a:gd name="T14" fmla="*/ 0 w 33"/>
                <a:gd name="T15" fmla="*/ 6 h 20"/>
                <a:gd name="T16" fmla="*/ 0 w 33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9" y="20"/>
                    <a:pt x="33" y="18"/>
                    <a:pt x="33" y="1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29" y="0"/>
                    <a:pt x="2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2" name="Freeform 1344"/>
            <p:cNvSpPr>
              <a:spLocks/>
            </p:cNvSpPr>
            <p:nvPr/>
          </p:nvSpPr>
          <p:spPr bwMode="auto">
            <a:xfrm>
              <a:off x="6825579" y="3573813"/>
              <a:ext cx="203383" cy="106436"/>
            </a:xfrm>
            <a:custGeom>
              <a:avLst/>
              <a:gdLst>
                <a:gd name="T0" fmla="*/ 0 w 32"/>
                <a:gd name="T1" fmla="*/ 15 h 20"/>
                <a:gd name="T2" fmla="*/ 7 w 32"/>
                <a:gd name="T3" fmla="*/ 20 h 20"/>
                <a:gd name="T4" fmla="*/ 25 w 32"/>
                <a:gd name="T5" fmla="*/ 20 h 20"/>
                <a:gd name="T6" fmla="*/ 32 w 32"/>
                <a:gd name="T7" fmla="*/ 15 h 20"/>
                <a:gd name="T8" fmla="*/ 32 w 32"/>
                <a:gd name="T9" fmla="*/ 6 h 20"/>
                <a:gd name="T10" fmla="*/ 25 w 32"/>
                <a:gd name="T11" fmla="*/ 0 h 20"/>
                <a:gd name="T12" fmla="*/ 7 w 32"/>
                <a:gd name="T13" fmla="*/ 0 h 20"/>
                <a:gd name="T14" fmla="*/ 0 w 32"/>
                <a:gd name="T15" fmla="*/ 6 h 20"/>
                <a:gd name="T16" fmla="*/ 0 w 32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0">
                  <a:moveTo>
                    <a:pt x="0" y="15"/>
                  </a:moveTo>
                  <a:cubicBezTo>
                    <a:pt x="0" y="18"/>
                    <a:pt x="3" y="20"/>
                    <a:pt x="7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9" y="20"/>
                    <a:pt x="32" y="18"/>
                    <a:pt x="32" y="1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2"/>
                    <a:pt x="29" y="0"/>
                    <a:pt x="2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3" name="Freeform 1345"/>
            <p:cNvSpPr>
              <a:spLocks/>
            </p:cNvSpPr>
            <p:nvPr/>
          </p:nvSpPr>
          <p:spPr bwMode="auto">
            <a:xfrm>
              <a:off x="6456475" y="3166854"/>
              <a:ext cx="376639" cy="187825"/>
            </a:xfrm>
            <a:custGeom>
              <a:avLst/>
              <a:gdLst>
                <a:gd name="T0" fmla="*/ 60 w 60"/>
                <a:gd name="T1" fmla="*/ 29 h 36"/>
                <a:gd name="T2" fmla="*/ 52 w 60"/>
                <a:gd name="T3" fmla="*/ 36 h 36"/>
                <a:gd name="T4" fmla="*/ 8 w 60"/>
                <a:gd name="T5" fmla="*/ 36 h 36"/>
                <a:gd name="T6" fmla="*/ 0 w 60"/>
                <a:gd name="T7" fmla="*/ 29 h 36"/>
                <a:gd name="T8" fmla="*/ 0 w 60"/>
                <a:gd name="T9" fmla="*/ 7 h 36"/>
                <a:gd name="T10" fmla="*/ 8 w 60"/>
                <a:gd name="T11" fmla="*/ 0 h 36"/>
                <a:gd name="T12" fmla="*/ 52 w 60"/>
                <a:gd name="T13" fmla="*/ 0 h 36"/>
                <a:gd name="T14" fmla="*/ 60 w 60"/>
                <a:gd name="T15" fmla="*/ 7 h 36"/>
                <a:gd name="T16" fmla="*/ 60 w 60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6">
                  <a:moveTo>
                    <a:pt x="60" y="29"/>
                  </a:moveTo>
                  <a:cubicBezTo>
                    <a:pt x="60" y="33"/>
                    <a:pt x="57" y="36"/>
                    <a:pt x="52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4" y="36"/>
                    <a:pt x="0" y="33"/>
                    <a:pt x="0" y="2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7" y="0"/>
                    <a:pt x="60" y="3"/>
                    <a:pt x="60" y="7"/>
                  </a:cubicBezTo>
                  <a:cubicBezTo>
                    <a:pt x="60" y="29"/>
                    <a:pt x="60" y="29"/>
                    <a:pt x="60" y="29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9646081" y="4315034"/>
            <a:ext cx="745743" cy="594785"/>
            <a:chOff x="9356039" y="3141811"/>
            <a:chExt cx="745743" cy="594785"/>
          </a:xfrm>
          <a:solidFill>
            <a:srgbClr val="756663"/>
          </a:solidFill>
        </p:grpSpPr>
        <p:sp>
          <p:nvSpPr>
            <p:cNvPr id="245" name="Freeform 1380"/>
            <p:cNvSpPr>
              <a:spLocks/>
            </p:cNvSpPr>
            <p:nvPr/>
          </p:nvSpPr>
          <p:spPr bwMode="auto">
            <a:xfrm>
              <a:off x="9469033" y="3273292"/>
              <a:ext cx="512229" cy="463304"/>
            </a:xfrm>
            <a:custGeom>
              <a:avLst/>
              <a:gdLst>
                <a:gd name="T0" fmla="*/ 0 w 81"/>
                <a:gd name="T1" fmla="*/ 37 h 89"/>
                <a:gd name="T2" fmla="*/ 0 w 81"/>
                <a:gd name="T3" fmla="*/ 84 h 89"/>
                <a:gd name="T4" fmla="*/ 2 w 81"/>
                <a:gd name="T5" fmla="*/ 88 h 89"/>
                <a:gd name="T6" fmla="*/ 5 w 81"/>
                <a:gd name="T7" fmla="*/ 89 h 89"/>
                <a:gd name="T8" fmla="*/ 27 w 81"/>
                <a:gd name="T9" fmla="*/ 89 h 89"/>
                <a:gd name="T10" fmla="*/ 29 w 81"/>
                <a:gd name="T11" fmla="*/ 88 h 89"/>
                <a:gd name="T12" fmla="*/ 30 w 81"/>
                <a:gd name="T13" fmla="*/ 86 h 89"/>
                <a:gd name="T14" fmla="*/ 30 w 81"/>
                <a:gd name="T15" fmla="*/ 63 h 89"/>
                <a:gd name="T16" fmla="*/ 51 w 81"/>
                <a:gd name="T17" fmla="*/ 63 h 89"/>
                <a:gd name="T18" fmla="*/ 51 w 81"/>
                <a:gd name="T19" fmla="*/ 86 h 89"/>
                <a:gd name="T20" fmla="*/ 52 w 81"/>
                <a:gd name="T21" fmla="*/ 88 h 89"/>
                <a:gd name="T22" fmla="*/ 54 w 81"/>
                <a:gd name="T23" fmla="*/ 89 h 89"/>
                <a:gd name="T24" fmla="*/ 75 w 81"/>
                <a:gd name="T25" fmla="*/ 89 h 89"/>
                <a:gd name="T26" fmla="*/ 79 w 81"/>
                <a:gd name="T27" fmla="*/ 88 h 89"/>
                <a:gd name="T28" fmla="*/ 81 w 81"/>
                <a:gd name="T29" fmla="*/ 84 h 89"/>
                <a:gd name="T30" fmla="*/ 81 w 81"/>
                <a:gd name="T31" fmla="*/ 37 h 89"/>
                <a:gd name="T32" fmla="*/ 40 w 81"/>
                <a:gd name="T33" fmla="*/ 0 h 89"/>
                <a:gd name="T34" fmla="*/ 0 w 81"/>
                <a:gd name="T35" fmla="*/ 3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89">
                  <a:moveTo>
                    <a:pt x="0" y="37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0" y="86"/>
                    <a:pt x="1" y="87"/>
                    <a:pt x="2" y="88"/>
                  </a:cubicBezTo>
                  <a:cubicBezTo>
                    <a:pt x="3" y="88"/>
                    <a:pt x="4" y="89"/>
                    <a:pt x="5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8" y="89"/>
                    <a:pt x="28" y="88"/>
                    <a:pt x="29" y="88"/>
                  </a:cubicBezTo>
                  <a:cubicBezTo>
                    <a:pt x="29" y="87"/>
                    <a:pt x="30" y="87"/>
                    <a:pt x="30" y="86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2" y="88"/>
                  </a:cubicBezTo>
                  <a:cubicBezTo>
                    <a:pt x="52" y="88"/>
                    <a:pt x="53" y="89"/>
                    <a:pt x="54" y="89"/>
                  </a:cubicBezTo>
                  <a:cubicBezTo>
                    <a:pt x="75" y="89"/>
                    <a:pt x="75" y="89"/>
                    <a:pt x="75" y="89"/>
                  </a:cubicBezTo>
                  <a:cubicBezTo>
                    <a:pt x="76" y="89"/>
                    <a:pt x="78" y="88"/>
                    <a:pt x="79" y="88"/>
                  </a:cubicBezTo>
                  <a:cubicBezTo>
                    <a:pt x="79" y="87"/>
                    <a:pt x="81" y="86"/>
                    <a:pt x="81" y="8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40" y="0"/>
                    <a:pt x="40" y="0"/>
                    <a:pt x="40" y="0"/>
                  </a:cubicBez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6" name="Freeform 1381"/>
            <p:cNvSpPr>
              <a:spLocks/>
            </p:cNvSpPr>
            <p:nvPr/>
          </p:nvSpPr>
          <p:spPr bwMode="auto">
            <a:xfrm>
              <a:off x="9356039" y="3141811"/>
              <a:ext cx="745743" cy="331827"/>
            </a:xfrm>
            <a:custGeom>
              <a:avLst/>
              <a:gdLst>
                <a:gd name="T0" fmla="*/ 115 w 119"/>
                <a:gd name="T1" fmla="*/ 49 h 63"/>
                <a:gd name="T2" fmla="*/ 97 w 119"/>
                <a:gd name="T3" fmla="*/ 32 h 63"/>
                <a:gd name="T4" fmla="*/ 97 w 119"/>
                <a:gd name="T5" fmla="*/ 5 h 63"/>
                <a:gd name="T6" fmla="*/ 94 w 119"/>
                <a:gd name="T7" fmla="*/ 2 h 63"/>
                <a:gd name="T8" fmla="*/ 87 w 119"/>
                <a:gd name="T9" fmla="*/ 2 h 63"/>
                <a:gd name="T10" fmla="*/ 84 w 119"/>
                <a:gd name="T11" fmla="*/ 5 h 63"/>
                <a:gd name="T12" fmla="*/ 84 w 119"/>
                <a:gd name="T13" fmla="*/ 20 h 63"/>
                <a:gd name="T14" fmla="*/ 64 w 119"/>
                <a:gd name="T15" fmla="*/ 2 h 63"/>
                <a:gd name="T16" fmla="*/ 54 w 119"/>
                <a:gd name="T17" fmla="*/ 2 h 63"/>
                <a:gd name="T18" fmla="*/ 3 w 119"/>
                <a:gd name="T19" fmla="*/ 49 h 63"/>
                <a:gd name="T20" fmla="*/ 3 w 119"/>
                <a:gd name="T21" fmla="*/ 60 h 63"/>
                <a:gd name="T22" fmla="*/ 8 w 119"/>
                <a:gd name="T23" fmla="*/ 62 h 63"/>
                <a:gd name="T24" fmla="*/ 13 w 119"/>
                <a:gd name="T25" fmla="*/ 60 h 63"/>
                <a:gd name="T26" fmla="*/ 59 w 119"/>
                <a:gd name="T27" fmla="*/ 18 h 63"/>
                <a:gd name="T28" fmla="*/ 105 w 119"/>
                <a:gd name="T29" fmla="*/ 60 h 63"/>
                <a:gd name="T30" fmla="*/ 116 w 119"/>
                <a:gd name="T31" fmla="*/ 60 h 63"/>
                <a:gd name="T32" fmla="*/ 115 w 119"/>
                <a:gd name="T33" fmla="*/ 4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9" h="63">
                  <a:moveTo>
                    <a:pt x="115" y="49"/>
                  </a:moveTo>
                  <a:cubicBezTo>
                    <a:pt x="97" y="32"/>
                    <a:pt x="97" y="32"/>
                    <a:pt x="97" y="32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3"/>
                    <a:pt x="95" y="2"/>
                    <a:pt x="94" y="2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85" y="2"/>
                    <a:pt x="84" y="3"/>
                    <a:pt x="84" y="5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2" y="0"/>
                    <a:pt x="57" y="0"/>
                    <a:pt x="54" y="2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0" y="52"/>
                    <a:pt x="0" y="57"/>
                    <a:pt x="3" y="60"/>
                  </a:cubicBezTo>
                  <a:cubicBezTo>
                    <a:pt x="4" y="61"/>
                    <a:pt x="6" y="62"/>
                    <a:pt x="8" y="62"/>
                  </a:cubicBezTo>
                  <a:cubicBezTo>
                    <a:pt x="10" y="62"/>
                    <a:pt x="12" y="61"/>
                    <a:pt x="13" y="6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8" y="63"/>
                    <a:pt x="113" y="63"/>
                    <a:pt x="116" y="60"/>
                  </a:cubicBezTo>
                  <a:cubicBezTo>
                    <a:pt x="119" y="57"/>
                    <a:pt x="118" y="52"/>
                    <a:pt x="115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2581992" y="4408949"/>
            <a:ext cx="429367" cy="457045"/>
            <a:chOff x="2291950" y="3235726"/>
            <a:chExt cx="429367" cy="457045"/>
          </a:xfrm>
          <a:solidFill>
            <a:srgbClr val="756663"/>
          </a:solidFill>
        </p:grpSpPr>
        <p:sp>
          <p:nvSpPr>
            <p:cNvPr id="248" name="Freeform 1427"/>
            <p:cNvSpPr>
              <a:spLocks noEditPoints="1"/>
            </p:cNvSpPr>
            <p:nvPr/>
          </p:nvSpPr>
          <p:spPr bwMode="auto">
            <a:xfrm>
              <a:off x="2291950" y="3235726"/>
              <a:ext cx="429367" cy="457045"/>
            </a:xfrm>
            <a:custGeom>
              <a:avLst/>
              <a:gdLst>
                <a:gd name="T0" fmla="*/ 59 w 68"/>
                <a:gd name="T1" fmla="*/ 0 h 88"/>
                <a:gd name="T2" fmla="*/ 8 w 68"/>
                <a:gd name="T3" fmla="*/ 0 h 88"/>
                <a:gd name="T4" fmla="*/ 0 w 68"/>
                <a:gd name="T5" fmla="*/ 9 h 88"/>
                <a:gd name="T6" fmla="*/ 0 w 68"/>
                <a:gd name="T7" fmla="*/ 80 h 88"/>
                <a:gd name="T8" fmla="*/ 8 w 68"/>
                <a:gd name="T9" fmla="*/ 88 h 88"/>
                <a:gd name="T10" fmla="*/ 59 w 68"/>
                <a:gd name="T11" fmla="*/ 88 h 88"/>
                <a:gd name="T12" fmla="*/ 68 w 68"/>
                <a:gd name="T13" fmla="*/ 80 h 88"/>
                <a:gd name="T14" fmla="*/ 68 w 68"/>
                <a:gd name="T15" fmla="*/ 9 h 88"/>
                <a:gd name="T16" fmla="*/ 59 w 68"/>
                <a:gd name="T17" fmla="*/ 0 h 88"/>
                <a:gd name="T18" fmla="*/ 50 w 68"/>
                <a:gd name="T19" fmla="*/ 9 h 88"/>
                <a:gd name="T20" fmla="*/ 55 w 68"/>
                <a:gd name="T21" fmla="*/ 14 h 88"/>
                <a:gd name="T22" fmla="*/ 50 w 68"/>
                <a:gd name="T23" fmla="*/ 19 h 88"/>
                <a:gd name="T24" fmla="*/ 46 w 68"/>
                <a:gd name="T25" fmla="*/ 14 h 88"/>
                <a:gd name="T26" fmla="*/ 50 w 68"/>
                <a:gd name="T27" fmla="*/ 9 h 88"/>
                <a:gd name="T28" fmla="*/ 17 w 68"/>
                <a:gd name="T29" fmla="*/ 9 h 88"/>
                <a:gd name="T30" fmla="*/ 22 w 68"/>
                <a:gd name="T31" fmla="*/ 14 h 88"/>
                <a:gd name="T32" fmla="*/ 17 w 68"/>
                <a:gd name="T33" fmla="*/ 19 h 88"/>
                <a:gd name="T34" fmla="*/ 12 w 68"/>
                <a:gd name="T35" fmla="*/ 14 h 88"/>
                <a:gd name="T36" fmla="*/ 17 w 68"/>
                <a:gd name="T37" fmla="*/ 9 h 88"/>
                <a:gd name="T38" fmla="*/ 63 w 68"/>
                <a:gd name="T39" fmla="*/ 76 h 88"/>
                <a:gd name="T40" fmla="*/ 54 w 68"/>
                <a:gd name="T41" fmla="*/ 84 h 88"/>
                <a:gd name="T42" fmla="*/ 13 w 68"/>
                <a:gd name="T43" fmla="*/ 84 h 88"/>
                <a:gd name="T44" fmla="*/ 5 w 68"/>
                <a:gd name="T45" fmla="*/ 76 h 88"/>
                <a:gd name="T46" fmla="*/ 5 w 68"/>
                <a:gd name="T47" fmla="*/ 40 h 88"/>
                <a:gd name="T48" fmla="*/ 13 w 68"/>
                <a:gd name="T49" fmla="*/ 33 h 88"/>
                <a:gd name="T50" fmla="*/ 54 w 68"/>
                <a:gd name="T51" fmla="*/ 33 h 88"/>
                <a:gd name="T52" fmla="*/ 63 w 68"/>
                <a:gd name="T53" fmla="*/ 40 h 88"/>
                <a:gd name="T54" fmla="*/ 63 w 68"/>
                <a:gd name="T55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" h="88">
                  <a:moveTo>
                    <a:pt x="5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4" y="88"/>
                    <a:pt x="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4" y="88"/>
                    <a:pt x="68" y="85"/>
                    <a:pt x="68" y="80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4"/>
                    <a:pt x="64" y="0"/>
                    <a:pt x="59" y="0"/>
                  </a:cubicBezTo>
                  <a:close/>
                  <a:moveTo>
                    <a:pt x="50" y="9"/>
                  </a:moveTo>
                  <a:cubicBezTo>
                    <a:pt x="53" y="9"/>
                    <a:pt x="55" y="11"/>
                    <a:pt x="55" y="14"/>
                  </a:cubicBezTo>
                  <a:cubicBezTo>
                    <a:pt x="55" y="17"/>
                    <a:pt x="53" y="19"/>
                    <a:pt x="50" y="19"/>
                  </a:cubicBezTo>
                  <a:cubicBezTo>
                    <a:pt x="48" y="19"/>
                    <a:pt x="46" y="17"/>
                    <a:pt x="46" y="14"/>
                  </a:cubicBezTo>
                  <a:cubicBezTo>
                    <a:pt x="46" y="11"/>
                    <a:pt x="48" y="9"/>
                    <a:pt x="50" y="9"/>
                  </a:cubicBezTo>
                  <a:close/>
                  <a:moveTo>
                    <a:pt x="17" y="9"/>
                  </a:moveTo>
                  <a:cubicBezTo>
                    <a:pt x="20" y="9"/>
                    <a:pt x="22" y="11"/>
                    <a:pt x="22" y="14"/>
                  </a:cubicBezTo>
                  <a:cubicBezTo>
                    <a:pt x="22" y="17"/>
                    <a:pt x="20" y="19"/>
                    <a:pt x="17" y="19"/>
                  </a:cubicBezTo>
                  <a:cubicBezTo>
                    <a:pt x="14" y="19"/>
                    <a:pt x="12" y="17"/>
                    <a:pt x="12" y="14"/>
                  </a:cubicBezTo>
                  <a:cubicBezTo>
                    <a:pt x="12" y="11"/>
                    <a:pt x="14" y="9"/>
                    <a:pt x="17" y="9"/>
                  </a:cubicBezTo>
                  <a:close/>
                  <a:moveTo>
                    <a:pt x="63" y="76"/>
                  </a:moveTo>
                  <a:cubicBezTo>
                    <a:pt x="63" y="81"/>
                    <a:pt x="59" y="84"/>
                    <a:pt x="54" y="84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8" y="84"/>
                    <a:pt x="5" y="81"/>
                    <a:pt x="5" y="76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6"/>
                    <a:pt x="8" y="33"/>
                    <a:pt x="13" y="33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9" y="33"/>
                    <a:pt x="63" y="36"/>
                    <a:pt x="63" y="40"/>
                  </a:cubicBezTo>
                  <a:lnTo>
                    <a:pt x="63" y="7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49" name="Freeform 1428"/>
            <p:cNvSpPr>
              <a:spLocks/>
            </p:cNvSpPr>
            <p:nvPr/>
          </p:nvSpPr>
          <p:spPr bwMode="auto">
            <a:xfrm>
              <a:off x="2374812" y="3467376"/>
              <a:ext cx="135590" cy="156524"/>
            </a:xfrm>
            <a:custGeom>
              <a:avLst/>
              <a:gdLst>
                <a:gd name="T0" fmla="*/ 0 w 21"/>
                <a:gd name="T1" fmla="*/ 30 h 30"/>
                <a:gd name="T2" fmla="*/ 0 w 21"/>
                <a:gd name="T3" fmla="*/ 26 h 30"/>
                <a:gd name="T4" fmla="*/ 4 w 21"/>
                <a:gd name="T5" fmla="*/ 23 h 30"/>
                <a:gd name="T6" fmla="*/ 14 w 21"/>
                <a:gd name="T7" fmla="*/ 10 h 30"/>
                <a:gd name="T8" fmla="*/ 9 w 21"/>
                <a:gd name="T9" fmla="*/ 5 h 30"/>
                <a:gd name="T10" fmla="*/ 2 w 21"/>
                <a:gd name="T11" fmla="*/ 8 h 30"/>
                <a:gd name="T12" fmla="*/ 0 w 21"/>
                <a:gd name="T13" fmla="*/ 3 h 30"/>
                <a:gd name="T14" fmla="*/ 10 w 21"/>
                <a:gd name="T15" fmla="*/ 0 h 30"/>
                <a:gd name="T16" fmla="*/ 21 w 21"/>
                <a:gd name="T17" fmla="*/ 9 h 30"/>
                <a:gd name="T18" fmla="*/ 13 w 21"/>
                <a:gd name="T19" fmla="*/ 22 h 30"/>
                <a:gd name="T20" fmla="*/ 10 w 21"/>
                <a:gd name="T21" fmla="*/ 25 h 30"/>
                <a:gd name="T22" fmla="*/ 10 w 21"/>
                <a:gd name="T23" fmla="*/ 25 h 30"/>
                <a:gd name="T24" fmla="*/ 21 w 21"/>
                <a:gd name="T25" fmla="*/ 25 h 30"/>
                <a:gd name="T26" fmla="*/ 21 w 21"/>
                <a:gd name="T27" fmla="*/ 30 h 30"/>
                <a:gd name="T28" fmla="*/ 0 w 21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30">
                  <a:moveTo>
                    <a:pt x="0" y="3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7"/>
                    <a:pt x="14" y="13"/>
                    <a:pt x="14" y="10"/>
                  </a:cubicBezTo>
                  <a:cubicBezTo>
                    <a:pt x="14" y="7"/>
                    <a:pt x="12" y="5"/>
                    <a:pt x="9" y="5"/>
                  </a:cubicBezTo>
                  <a:cubicBezTo>
                    <a:pt x="6" y="5"/>
                    <a:pt x="4" y="7"/>
                    <a:pt x="2" y="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1"/>
                    <a:pt x="6" y="0"/>
                    <a:pt x="10" y="0"/>
                  </a:cubicBezTo>
                  <a:cubicBezTo>
                    <a:pt x="17" y="0"/>
                    <a:pt x="21" y="4"/>
                    <a:pt x="21" y="9"/>
                  </a:cubicBezTo>
                  <a:cubicBezTo>
                    <a:pt x="21" y="14"/>
                    <a:pt x="17" y="18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30"/>
                    <a:pt x="21" y="30"/>
                    <a:pt x="21" y="30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50" name="Freeform 1429"/>
            <p:cNvSpPr>
              <a:spLocks/>
            </p:cNvSpPr>
            <p:nvPr/>
          </p:nvSpPr>
          <p:spPr bwMode="auto">
            <a:xfrm>
              <a:off x="2555599" y="3467376"/>
              <a:ext cx="75327" cy="156524"/>
            </a:xfrm>
            <a:custGeom>
              <a:avLst/>
              <a:gdLst>
                <a:gd name="T0" fmla="*/ 5 w 10"/>
                <a:gd name="T1" fmla="*/ 6 h 25"/>
                <a:gd name="T2" fmla="*/ 5 w 10"/>
                <a:gd name="T3" fmla="*/ 6 h 25"/>
                <a:gd name="T4" fmla="*/ 0 w 10"/>
                <a:gd name="T5" fmla="*/ 7 h 25"/>
                <a:gd name="T6" fmla="*/ 0 w 10"/>
                <a:gd name="T7" fmla="*/ 3 h 25"/>
                <a:gd name="T8" fmla="*/ 6 w 10"/>
                <a:gd name="T9" fmla="*/ 0 h 25"/>
                <a:gd name="T10" fmla="*/ 10 w 10"/>
                <a:gd name="T11" fmla="*/ 0 h 25"/>
                <a:gd name="T12" fmla="*/ 10 w 10"/>
                <a:gd name="T13" fmla="*/ 25 h 25"/>
                <a:gd name="T14" fmla="*/ 5 w 10"/>
                <a:gd name="T15" fmla="*/ 25 h 25"/>
                <a:gd name="T16" fmla="*/ 5 w 10"/>
                <a:gd name="T17" fmla="*/ 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5">
                  <a:moveTo>
                    <a:pt x="5" y="6"/>
                  </a:moveTo>
                  <a:lnTo>
                    <a:pt x="5" y="6"/>
                  </a:lnTo>
                  <a:lnTo>
                    <a:pt x="0" y="7"/>
                  </a:lnTo>
                  <a:lnTo>
                    <a:pt x="0" y="3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1365545" y="4289991"/>
            <a:ext cx="602624" cy="707479"/>
            <a:chOff x="1075503" y="3116768"/>
            <a:chExt cx="602624" cy="707479"/>
          </a:xfrm>
          <a:solidFill>
            <a:srgbClr val="756663"/>
          </a:solidFill>
        </p:grpSpPr>
        <p:sp>
          <p:nvSpPr>
            <p:cNvPr id="252" name="Freeform 1436"/>
            <p:cNvSpPr>
              <a:spLocks noEditPoints="1"/>
            </p:cNvSpPr>
            <p:nvPr/>
          </p:nvSpPr>
          <p:spPr bwMode="auto">
            <a:xfrm>
              <a:off x="1293957" y="3254507"/>
              <a:ext cx="384170" cy="569740"/>
            </a:xfrm>
            <a:custGeom>
              <a:avLst/>
              <a:gdLst>
                <a:gd name="T0" fmla="*/ 55 w 62"/>
                <a:gd name="T1" fmla="*/ 3 h 110"/>
                <a:gd name="T2" fmla="*/ 46 w 62"/>
                <a:gd name="T3" fmla="*/ 3 h 110"/>
                <a:gd name="T4" fmla="*/ 13 w 62"/>
                <a:gd name="T5" fmla="*/ 8 h 110"/>
                <a:gd name="T6" fmla="*/ 0 w 62"/>
                <a:gd name="T7" fmla="*/ 97 h 110"/>
                <a:gd name="T8" fmla="*/ 49 w 62"/>
                <a:gd name="T9" fmla="*/ 110 h 110"/>
                <a:gd name="T10" fmla="*/ 62 w 62"/>
                <a:gd name="T11" fmla="*/ 21 h 110"/>
                <a:gd name="T12" fmla="*/ 15 w 62"/>
                <a:gd name="T13" fmla="*/ 103 h 110"/>
                <a:gd name="T14" fmla="*/ 15 w 62"/>
                <a:gd name="T15" fmla="*/ 91 h 110"/>
                <a:gd name="T16" fmla="*/ 15 w 62"/>
                <a:gd name="T17" fmla="*/ 103 h 110"/>
                <a:gd name="T18" fmla="*/ 10 w 62"/>
                <a:gd name="T19" fmla="*/ 83 h 110"/>
                <a:gd name="T20" fmla="*/ 21 w 62"/>
                <a:gd name="T21" fmla="*/ 83 h 110"/>
                <a:gd name="T22" fmla="*/ 15 w 62"/>
                <a:gd name="T23" fmla="*/ 75 h 110"/>
                <a:gd name="T24" fmla="*/ 15 w 62"/>
                <a:gd name="T25" fmla="*/ 63 h 110"/>
                <a:gd name="T26" fmla="*/ 15 w 62"/>
                <a:gd name="T27" fmla="*/ 75 h 110"/>
                <a:gd name="T28" fmla="*/ 25 w 62"/>
                <a:gd name="T29" fmla="*/ 97 h 110"/>
                <a:gd name="T30" fmla="*/ 37 w 62"/>
                <a:gd name="T31" fmla="*/ 97 h 110"/>
                <a:gd name="T32" fmla="*/ 31 w 62"/>
                <a:gd name="T33" fmla="*/ 89 h 110"/>
                <a:gd name="T34" fmla="*/ 31 w 62"/>
                <a:gd name="T35" fmla="*/ 77 h 110"/>
                <a:gd name="T36" fmla="*/ 31 w 62"/>
                <a:gd name="T37" fmla="*/ 89 h 110"/>
                <a:gd name="T38" fmla="*/ 25 w 62"/>
                <a:gd name="T39" fmla="*/ 69 h 110"/>
                <a:gd name="T40" fmla="*/ 37 w 62"/>
                <a:gd name="T41" fmla="*/ 69 h 110"/>
                <a:gd name="T42" fmla="*/ 46 w 62"/>
                <a:gd name="T43" fmla="*/ 103 h 110"/>
                <a:gd name="T44" fmla="*/ 46 w 62"/>
                <a:gd name="T45" fmla="*/ 91 h 110"/>
                <a:gd name="T46" fmla="*/ 46 w 62"/>
                <a:gd name="T47" fmla="*/ 103 h 110"/>
                <a:gd name="T48" fmla="*/ 41 w 62"/>
                <a:gd name="T49" fmla="*/ 83 h 110"/>
                <a:gd name="T50" fmla="*/ 52 w 62"/>
                <a:gd name="T51" fmla="*/ 83 h 110"/>
                <a:gd name="T52" fmla="*/ 46 w 62"/>
                <a:gd name="T53" fmla="*/ 75 h 110"/>
                <a:gd name="T54" fmla="*/ 46 w 62"/>
                <a:gd name="T55" fmla="*/ 63 h 110"/>
                <a:gd name="T56" fmla="*/ 46 w 62"/>
                <a:gd name="T57" fmla="*/ 75 h 110"/>
                <a:gd name="T58" fmla="*/ 40 w 62"/>
                <a:gd name="T59" fmla="*/ 54 h 110"/>
                <a:gd name="T60" fmla="*/ 9 w 62"/>
                <a:gd name="T61" fmla="*/ 41 h 110"/>
                <a:gd name="T62" fmla="*/ 22 w 62"/>
                <a:gd name="T63" fmla="*/ 15 h 110"/>
                <a:gd name="T64" fmla="*/ 53 w 62"/>
                <a:gd name="T65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0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5"/>
                    <a:pt x="6" y="110"/>
                    <a:pt x="13" y="110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56" y="110"/>
                    <a:pt x="62" y="105"/>
                    <a:pt x="62" y="97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3"/>
                    <a:pt x="15" y="63"/>
                  </a:cubicBezTo>
                  <a:cubicBezTo>
                    <a:pt x="19" y="63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3"/>
                    <a:pt x="31" y="63"/>
                  </a:cubicBezTo>
                  <a:cubicBezTo>
                    <a:pt x="34" y="63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3"/>
                    <a:pt x="46" y="63"/>
                  </a:cubicBezTo>
                  <a:cubicBezTo>
                    <a:pt x="49" y="63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5"/>
                    <a:pt x="22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53" name="Freeform 1437"/>
            <p:cNvSpPr>
              <a:spLocks/>
            </p:cNvSpPr>
            <p:nvPr/>
          </p:nvSpPr>
          <p:spPr bwMode="auto">
            <a:xfrm>
              <a:off x="1075503" y="3116768"/>
              <a:ext cx="233514" cy="206610"/>
            </a:xfrm>
            <a:custGeom>
              <a:avLst/>
              <a:gdLst>
                <a:gd name="T0" fmla="*/ 35 w 37"/>
                <a:gd name="T1" fmla="*/ 0 h 39"/>
                <a:gd name="T2" fmla="*/ 11 w 37"/>
                <a:gd name="T3" fmla="*/ 10 h 39"/>
                <a:gd name="T4" fmla="*/ 0 w 37"/>
                <a:gd name="T5" fmla="*/ 37 h 39"/>
                <a:gd name="T6" fmla="*/ 2 w 37"/>
                <a:gd name="T7" fmla="*/ 39 h 39"/>
                <a:gd name="T8" fmla="*/ 4 w 37"/>
                <a:gd name="T9" fmla="*/ 37 h 39"/>
                <a:gd name="T10" fmla="*/ 14 w 37"/>
                <a:gd name="T11" fmla="*/ 13 h 39"/>
                <a:gd name="T12" fmla="*/ 35 w 37"/>
                <a:gd name="T13" fmla="*/ 4 h 39"/>
                <a:gd name="T14" fmla="*/ 37 w 37"/>
                <a:gd name="T15" fmla="*/ 2 h 39"/>
                <a:gd name="T16" fmla="*/ 35 w 37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9">
                  <a:moveTo>
                    <a:pt x="35" y="0"/>
                  </a:moveTo>
                  <a:cubicBezTo>
                    <a:pt x="26" y="0"/>
                    <a:pt x="18" y="4"/>
                    <a:pt x="11" y="10"/>
                  </a:cubicBezTo>
                  <a:cubicBezTo>
                    <a:pt x="4" y="17"/>
                    <a:pt x="0" y="26"/>
                    <a:pt x="0" y="37"/>
                  </a:cubicBezTo>
                  <a:cubicBezTo>
                    <a:pt x="0" y="38"/>
                    <a:pt x="1" y="39"/>
                    <a:pt x="2" y="39"/>
                  </a:cubicBezTo>
                  <a:cubicBezTo>
                    <a:pt x="3" y="39"/>
                    <a:pt x="4" y="38"/>
                    <a:pt x="4" y="37"/>
                  </a:cubicBezTo>
                  <a:cubicBezTo>
                    <a:pt x="4" y="28"/>
                    <a:pt x="8" y="19"/>
                    <a:pt x="14" y="13"/>
                  </a:cubicBezTo>
                  <a:cubicBezTo>
                    <a:pt x="20" y="7"/>
                    <a:pt x="27" y="4"/>
                    <a:pt x="35" y="4"/>
                  </a:cubicBezTo>
                  <a:cubicBezTo>
                    <a:pt x="36" y="4"/>
                    <a:pt x="37" y="3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54" name="Freeform 1438"/>
            <p:cNvSpPr>
              <a:spLocks/>
            </p:cNvSpPr>
            <p:nvPr/>
          </p:nvSpPr>
          <p:spPr bwMode="auto">
            <a:xfrm>
              <a:off x="1143300" y="3166854"/>
              <a:ext cx="195852" cy="181567"/>
            </a:xfrm>
            <a:custGeom>
              <a:avLst/>
              <a:gdLst>
                <a:gd name="T0" fmla="*/ 30 w 32"/>
                <a:gd name="T1" fmla="*/ 0 h 34"/>
                <a:gd name="T2" fmla="*/ 9 w 32"/>
                <a:gd name="T3" fmla="*/ 8 h 34"/>
                <a:gd name="T4" fmla="*/ 0 w 32"/>
                <a:gd name="T5" fmla="*/ 32 h 34"/>
                <a:gd name="T6" fmla="*/ 2 w 32"/>
                <a:gd name="T7" fmla="*/ 34 h 34"/>
                <a:gd name="T8" fmla="*/ 4 w 32"/>
                <a:gd name="T9" fmla="*/ 32 h 34"/>
                <a:gd name="T10" fmla="*/ 12 w 32"/>
                <a:gd name="T11" fmla="*/ 11 h 34"/>
                <a:gd name="T12" fmla="*/ 30 w 32"/>
                <a:gd name="T13" fmla="*/ 4 h 34"/>
                <a:gd name="T14" fmla="*/ 32 w 32"/>
                <a:gd name="T15" fmla="*/ 2 h 34"/>
                <a:gd name="T16" fmla="*/ 30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30" y="0"/>
                  </a:moveTo>
                  <a:cubicBezTo>
                    <a:pt x="22" y="0"/>
                    <a:pt x="15" y="3"/>
                    <a:pt x="9" y="8"/>
                  </a:cubicBezTo>
                  <a:cubicBezTo>
                    <a:pt x="4" y="14"/>
                    <a:pt x="0" y="23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" y="34"/>
                    <a:pt x="4" y="33"/>
                    <a:pt x="4" y="32"/>
                  </a:cubicBezTo>
                  <a:cubicBezTo>
                    <a:pt x="4" y="24"/>
                    <a:pt x="7" y="16"/>
                    <a:pt x="12" y="11"/>
                  </a:cubicBezTo>
                  <a:cubicBezTo>
                    <a:pt x="17" y="6"/>
                    <a:pt x="23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55" name="Freeform 1439"/>
            <p:cNvSpPr>
              <a:spLocks/>
            </p:cNvSpPr>
            <p:nvPr/>
          </p:nvSpPr>
          <p:spPr bwMode="auto">
            <a:xfrm>
              <a:off x="1203563" y="3216942"/>
              <a:ext cx="173251" cy="156524"/>
            </a:xfrm>
            <a:custGeom>
              <a:avLst/>
              <a:gdLst>
                <a:gd name="T0" fmla="*/ 25 w 27"/>
                <a:gd name="T1" fmla="*/ 0 h 30"/>
                <a:gd name="T2" fmla="*/ 8 w 27"/>
                <a:gd name="T3" fmla="*/ 8 h 30"/>
                <a:gd name="T4" fmla="*/ 0 w 27"/>
                <a:gd name="T5" fmla="*/ 28 h 30"/>
                <a:gd name="T6" fmla="*/ 1 w 27"/>
                <a:gd name="T7" fmla="*/ 30 h 30"/>
                <a:gd name="T8" fmla="*/ 3 w 27"/>
                <a:gd name="T9" fmla="*/ 28 h 30"/>
                <a:gd name="T10" fmla="*/ 10 w 27"/>
                <a:gd name="T11" fmla="*/ 11 h 30"/>
                <a:gd name="T12" fmla="*/ 25 w 27"/>
                <a:gd name="T13" fmla="*/ 4 h 30"/>
                <a:gd name="T14" fmla="*/ 27 w 27"/>
                <a:gd name="T15" fmla="*/ 2 h 30"/>
                <a:gd name="T16" fmla="*/ 25 w 2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30">
                  <a:moveTo>
                    <a:pt x="25" y="0"/>
                  </a:moveTo>
                  <a:cubicBezTo>
                    <a:pt x="18" y="0"/>
                    <a:pt x="12" y="3"/>
                    <a:pt x="8" y="8"/>
                  </a:cubicBezTo>
                  <a:cubicBezTo>
                    <a:pt x="3" y="13"/>
                    <a:pt x="0" y="20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3" y="30"/>
                    <a:pt x="3" y="29"/>
                    <a:pt x="3" y="28"/>
                  </a:cubicBezTo>
                  <a:cubicBezTo>
                    <a:pt x="3" y="21"/>
                    <a:pt x="6" y="15"/>
                    <a:pt x="10" y="11"/>
                  </a:cubicBezTo>
                  <a:cubicBezTo>
                    <a:pt x="14" y="7"/>
                    <a:pt x="19" y="4"/>
                    <a:pt x="25" y="4"/>
                  </a:cubicBezTo>
                  <a:cubicBezTo>
                    <a:pt x="26" y="4"/>
                    <a:pt x="27" y="4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56" name="Freeform 1481"/>
          <p:cNvSpPr>
            <a:spLocks noEditPoints="1"/>
          </p:cNvSpPr>
          <p:nvPr/>
        </p:nvSpPr>
        <p:spPr bwMode="auto">
          <a:xfrm>
            <a:off x="5648933" y="4327556"/>
            <a:ext cx="391705" cy="632348"/>
          </a:xfrm>
          <a:custGeom>
            <a:avLst/>
            <a:gdLst>
              <a:gd name="T0" fmla="*/ 0 w 62"/>
              <a:gd name="T1" fmla="*/ 32 h 122"/>
              <a:gd name="T2" fmla="*/ 13 w 62"/>
              <a:gd name="T3" fmla="*/ 122 h 122"/>
              <a:gd name="T4" fmla="*/ 62 w 62"/>
              <a:gd name="T5" fmla="*/ 109 h 122"/>
              <a:gd name="T6" fmla="*/ 55 w 62"/>
              <a:gd name="T7" fmla="*/ 21 h 122"/>
              <a:gd name="T8" fmla="*/ 50 w 62"/>
              <a:gd name="T9" fmla="*/ 0 h 122"/>
              <a:gd name="T10" fmla="*/ 46 w 62"/>
              <a:gd name="T11" fmla="*/ 16 h 122"/>
              <a:gd name="T12" fmla="*/ 15 w 62"/>
              <a:gd name="T13" fmla="*/ 114 h 122"/>
              <a:gd name="T14" fmla="*/ 15 w 62"/>
              <a:gd name="T15" fmla="*/ 103 h 122"/>
              <a:gd name="T16" fmla="*/ 15 w 62"/>
              <a:gd name="T17" fmla="*/ 114 h 122"/>
              <a:gd name="T18" fmla="*/ 10 w 62"/>
              <a:gd name="T19" fmla="*/ 94 h 122"/>
              <a:gd name="T20" fmla="*/ 21 w 62"/>
              <a:gd name="T21" fmla="*/ 94 h 122"/>
              <a:gd name="T22" fmla="*/ 15 w 62"/>
              <a:gd name="T23" fmla="*/ 86 h 122"/>
              <a:gd name="T24" fmla="*/ 15 w 62"/>
              <a:gd name="T25" fmla="*/ 75 h 122"/>
              <a:gd name="T26" fmla="*/ 15 w 62"/>
              <a:gd name="T27" fmla="*/ 86 h 122"/>
              <a:gd name="T28" fmla="*/ 25 w 62"/>
              <a:gd name="T29" fmla="*/ 108 h 122"/>
              <a:gd name="T30" fmla="*/ 36 w 62"/>
              <a:gd name="T31" fmla="*/ 108 h 122"/>
              <a:gd name="T32" fmla="*/ 31 w 62"/>
              <a:gd name="T33" fmla="*/ 100 h 122"/>
              <a:gd name="T34" fmla="*/ 31 w 62"/>
              <a:gd name="T35" fmla="*/ 89 h 122"/>
              <a:gd name="T36" fmla="*/ 31 w 62"/>
              <a:gd name="T37" fmla="*/ 100 h 122"/>
              <a:gd name="T38" fmla="*/ 25 w 62"/>
              <a:gd name="T39" fmla="*/ 80 h 122"/>
              <a:gd name="T40" fmla="*/ 36 w 62"/>
              <a:gd name="T41" fmla="*/ 80 h 122"/>
              <a:gd name="T42" fmla="*/ 46 w 62"/>
              <a:gd name="T43" fmla="*/ 114 h 122"/>
              <a:gd name="T44" fmla="*/ 46 w 62"/>
              <a:gd name="T45" fmla="*/ 103 h 122"/>
              <a:gd name="T46" fmla="*/ 46 w 62"/>
              <a:gd name="T47" fmla="*/ 114 h 122"/>
              <a:gd name="T48" fmla="*/ 40 w 62"/>
              <a:gd name="T49" fmla="*/ 94 h 122"/>
              <a:gd name="T50" fmla="*/ 52 w 62"/>
              <a:gd name="T51" fmla="*/ 94 h 122"/>
              <a:gd name="T52" fmla="*/ 46 w 62"/>
              <a:gd name="T53" fmla="*/ 86 h 122"/>
              <a:gd name="T54" fmla="*/ 46 w 62"/>
              <a:gd name="T55" fmla="*/ 75 h 122"/>
              <a:gd name="T56" fmla="*/ 46 w 62"/>
              <a:gd name="T57" fmla="*/ 86 h 122"/>
              <a:gd name="T58" fmla="*/ 40 w 62"/>
              <a:gd name="T59" fmla="*/ 66 h 122"/>
              <a:gd name="T60" fmla="*/ 9 w 62"/>
              <a:gd name="T61" fmla="*/ 53 h 122"/>
              <a:gd name="T62" fmla="*/ 22 w 62"/>
              <a:gd name="T63" fmla="*/ 27 h 122"/>
              <a:gd name="T64" fmla="*/ 53 w 62"/>
              <a:gd name="T65" fmla="*/ 4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22">
                <a:moveTo>
                  <a:pt x="30" y="8"/>
                </a:moveTo>
                <a:cubicBezTo>
                  <a:pt x="23" y="8"/>
                  <a:pt x="0" y="25"/>
                  <a:pt x="0" y="32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6"/>
                  <a:pt x="6" y="122"/>
                  <a:pt x="13" y="122"/>
                </a:cubicBezTo>
                <a:cubicBezTo>
                  <a:pt x="49" y="122"/>
                  <a:pt x="49" y="122"/>
                  <a:pt x="49" y="122"/>
                </a:cubicBezTo>
                <a:cubicBezTo>
                  <a:pt x="56" y="122"/>
                  <a:pt x="62" y="116"/>
                  <a:pt x="62" y="109"/>
                </a:cubicBezTo>
                <a:cubicBezTo>
                  <a:pt x="62" y="32"/>
                  <a:pt x="62" y="32"/>
                  <a:pt x="62" y="32"/>
                </a:cubicBezTo>
                <a:cubicBezTo>
                  <a:pt x="62" y="27"/>
                  <a:pt x="59" y="23"/>
                  <a:pt x="55" y="21"/>
                </a:cubicBez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37" y="8"/>
                  <a:pt x="30" y="8"/>
                </a:cubicBezTo>
                <a:moveTo>
                  <a:pt x="15" y="114"/>
                </a:moveTo>
                <a:cubicBezTo>
                  <a:pt x="12" y="114"/>
                  <a:pt x="10" y="111"/>
                  <a:pt x="10" y="108"/>
                </a:cubicBezTo>
                <a:cubicBezTo>
                  <a:pt x="10" y="105"/>
                  <a:pt x="12" y="103"/>
                  <a:pt x="15" y="103"/>
                </a:cubicBezTo>
                <a:cubicBezTo>
                  <a:pt x="18" y="103"/>
                  <a:pt x="21" y="105"/>
                  <a:pt x="21" y="108"/>
                </a:cubicBezTo>
                <a:cubicBezTo>
                  <a:pt x="21" y="111"/>
                  <a:pt x="18" y="114"/>
                  <a:pt x="15" y="114"/>
                </a:cubicBezTo>
                <a:close/>
                <a:moveTo>
                  <a:pt x="15" y="100"/>
                </a:moveTo>
                <a:cubicBezTo>
                  <a:pt x="12" y="100"/>
                  <a:pt x="10" y="98"/>
                  <a:pt x="10" y="94"/>
                </a:cubicBezTo>
                <a:cubicBezTo>
                  <a:pt x="10" y="91"/>
                  <a:pt x="12" y="89"/>
                  <a:pt x="15" y="89"/>
                </a:cubicBezTo>
                <a:cubicBezTo>
                  <a:pt x="18" y="89"/>
                  <a:pt x="21" y="91"/>
                  <a:pt x="21" y="94"/>
                </a:cubicBezTo>
                <a:cubicBezTo>
                  <a:pt x="21" y="98"/>
                  <a:pt x="18" y="100"/>
                  <a:pt x="15" y="100"/>
                </a:cubicBezTo>
                <a:close/>
                <a:moveTo>
                  <a:pt x="15" y="86"/>
                </a:moveTo>
                <a:cubicBezTo>
                  <a:pt x="12" y="86"/>
                  <a:pt x="10" y="84"/>
                  <a:pt x="10" y="80"/>
                </a:cubicBezTo>
                <a:cubicBezTo>
                  <a:pt x="10" y="77"/>
                  <a:pt x="12" y="75"/>
                  <a:pt x="15" y="75"/>
                </a:cubicBezTo>
                <a:cubicBezTo>
                  <a:pt x="18" y="75"/>
                  <a:pt x="21" y="77"/>
                  <a:pt x="21" y="80"/>
                </a:cubicBezTo>
                <a:cubicBezTo>
                  <a:pt x="21" y="84"/>
                  <a:pt x="18" y="86"/>
                  <a:pt x="15" y="86"/>
                </a:cubicBezTo>
                <a:close/>
                <a:moveTo>
                  <a:pt x="31" y="114"/>
                </a:moveTo>
                <a:cubicBezTo>
                  <a:pt x="27" y="114"/>
                  <a:pt x="25" y="111"/>
                  <a:pt x="25" y="108"/>
                </a:cubicBezTo>
                <a:cubicBezTo>
                  <a:pt x="25" y="105"/>
                  <a:pt x="27" y="103"/>
                  <a:pt x="31" y="103"/>
                </a:cubicBezTo>
                <a:cubicBezTo>
                  <a:pt x="34" y="103"/>
                  <a:pt x="36" y="105"/>
                  <a:pt x="36" y="108"/>
                </a:cubicBezTo>
                <a:cubicBezTo>
                  <a:pt x="36" y="111"/>
                  <a:pt x="34" y="114"/>
                  <a:pt x="31" y="114"/>
                </a:cubicBezTo>
                <a:close/>
                <a:moveTo>
                  <a:pt x="31" y="100"/>
                </a:moveTo>
                <a:cubicBezTo>
                  <a:pt x="27" y="100"/>
                  <a:pt x="25" y="98"/>
                  <a:pt x="25" y="94"/>
                </a:cubicBezTo>
                <a:cubicBezTo>
                  <a:pt x="25" y="91"/>
                  <a:pt x="27" y="89"/>
                  <a:pt x="31" y="89"/>
                </a:cubicBezTo>
                <a:cubicBezTo>
                  <a:pt x="34" y="89"/>
                  <a:pt x="36" y="91"/>
                  <a:pt x="36" y="94"/>
                </a:cubicBezTo>
                <a:cubicBezTo>
                  <a:pt x="36" y="98"/>
                  <a:pt x="34" y="100"/>
                  <a:pt x="31" y="100"/>
                </a:cubicBezTo>
                <a:close/>
                <a:moveTo>
                  <a:pt x="31" y="86"/>
                </a:moveTo>
                <a:cubicBezTo>
                  <a:pt x="27" y="86"/>
                  <a:pt x="25" y="84"/>
                  <a:pt x="25" y="80"/>
                </a:cubicBezTo>
                <a:cubicBezTo>
                  <a:pt x="25" y="77"/>
                  <a:pt x="27" y="75"/>
                  <a:pt x="31" y="75"/>
                </a:cubicBezTo>
                <a:cubicBezTo>
                  <a:pt x="34" y="75"/>
                  <a:pt x="36" y="77"/>
                  <a:pt x="36" y="80"/>
                </a:cubicBezTo>
                <a:cubicBezTo>
                  <a:pt x="36" y="84"/>
                  <a:pt x="34" y="86"/>
                  <a:pt x="31" y="86"/>
                </a:cubicBezTo>
                <a:close/>
                <a:moveTo>
                  <a:pt x="46" y="114"/>
                </a:moveTo>
                <a:cubicBezTo>
                  <a:pt x="43" y="114"/>
                  <a:pt x="40" y="111"/>
                  <a:pt x="40" y="108"/>
                </a:cubicBezTo>
                <a:cubicBezTo>
                  <a:pt x="40" y="105"/>
                  <a:pt x="43" y="103"/>
                  <a:pt x="46" y="103"/>
                </a:cubicBezTo>
                <a:cubicBezTo>
                  <a:pt x="49" y="103"/>
                  <a:pt x="52" y="105"/>
                  <a:pt x="52" y="108"/>
                </a:cubicBezTo>
                <a:cubicBezTo>
                  <a:pt x="52" y="111"/>
                  <a:pt x="49" y="114"/>
                  <a:pt x="46" y="114"/>
                </a:cubicBezTo>
                <a:close/>
                <a:moveTo>
                  <a:pt x="46" y="100"/>
                </a:moveTo>
                <a:cubicBezTo>
                  <a:pt x="43" y="100"/>
                  <a:pt x="40" y="98"/>
                  <a:pt x="40" y="94"/>
                </a:cubicBezTo>
                <a:cubicBezTo>
                  <a:pt x="40" y="91"/>
                  <a:pt x="43" y="89"/>
                  <a:pt x="46" y="89"/>
                </a:cubicBezTo>
                <a:cubicBezTo>
                  <a:pt x="49" y="89"/>
                  <a:pt x="52" y="91"/>
                  <a:pt x="52" y="94"/>
                </a:cubicBezTo>
                <a:cubicBezTo>
                  <a:pt x="52" y="98"/>
                  <a:pt x="49" y="100"/>
                  <a:pt x="46" y="100"/>
                </a:cubicBezTo>
                <a:close/>
                <a:moveTo>
                  <a:pt x="46" y="86"/>
                </a:moveTo>
                <a:cubicBezTo>
                  <a:pt x="43" y="86"/>
                  <a:pt x="40" y="84"/>
                  <a:pt x="40" y="80"/>
                </a:cubicBezTo>
                <a:cubicBezTo>
                  <a:pt x="40" y="77"/>
                  <a:pt x="43" y="75"/>
                  <a:pt x="46" y="75"/>
                </a:cubicBezTo>
                <a:cubicBezTo>
                  <a:pt x="49" y="75"/>
                  <a:pt x="52" y="77"/>
                  <a:pt x="52" y="80"/>
                </a:cubicBezTo>
                <a:cubicBezTo>
                  <a:pt x="52" y="84"/>
                  <a:pt x="49" y="86"/>
                  <a:pt x="46" y="86"/>
                </a:cubicBezTo>
                <a:close/>
                <a:moveTo>
                  <a:pt x="53" y="53"/>
                </a:moveTo>
                <a:cubicBezTo>
                  <a:pt x="53" y="60"/>
                  <a:pt x="47" y="66"/>
                  <a:pt x="40" y="66"/>
                </a:cubicBezTo>
                <a:cubicBezTo>
                  <a:pt x="22" y="66"/>
                  <a:pt x="22" y="66"/>
                  <a:pt x="22" y="66"/>
                </a:cubicBezTo>
                <a:cubicBezTo>
                  <a:pt x="14" y="66"/>
                  <a:pt x="9" y="60"/>
                  <a:pt x="9" y="53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32"/>
                  <a:pt x="14" y="27"/>
                  <a:pt x="22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7" y="27"/>
                  <a:pt x="53" y="32"/>
                  <a:pt x="53" y="40"/>
                </a:cubicBezTo>
                <a:lnTo>
                  <a:pt x="53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57" name="组合 256"/>
          <p:cNvGrpSpPr/>
          <p:nvPr/>
        </p:nvGrpSpPr>
        <p:grpSpPr>
          <a:xfrm>
            <a:off x="4653505" y="4308776"/>
            <a:ext cx="384170" cy="701215"/>
            <a:chOff x="4363463" y="3135553"/>
            <a:chExt cx="384170" cy="701215"/>
          </a:xfrm>
          <a:solidFill>
            <a:srgbClr val="756663"/>
          </a:solidFill>
        </p:grpSpPr>
        <p:sp>
          <p:nvSpPr>
            <p:cNvPr id="258" name="Freeform 1549"/>
            <p:cNvSpPr>
              <a:spLocks noEditPoints="1"/>
            </p:cNvSpPr>
            <p:nvPr/>
          </p:nvSpPr>
          <p:spPr bwMode="auto">
            <a:xfrm>
              <a:off x="4363463" y="3135553"/>
              <a:ext cx="384170" cy="701215"/>
            </a:xfrm>
            <a:custGeom>
              <a:avLst/>
              <a:gdLst>
                <a:gd name="T0" fmla="*/ 55 w 62"/>
                <a:gd name="T1" fmla="*/ 4 h 134"/>
                <a:gd name="T2" fmla="*/ 46 w 62"/>
                <a:gd name="T3" fmla="*/ 4 h 134"/>
                <a:gd name="T4" fmla="*/ 13 w 62"/>
                <a:gd name="T5" fmla="*/ 31 h 134"/>
                <a:gd name="T6" fmla="*/ 0 w 62"/>
                <a:gd name="T7" fmla="*/ 121 h 134"/>
                <a:gd name="T8" fmla="*/ 49 w 62"/>
                <a:gd name="T9" fmla="*/ 134 h 134"/>
                <a:gd name="T10" fmla="*/ 62 w 62"/>
                <a:gd name="T11" fmla="*/ 44 h 134"/>
                <a:gd name="T12" fmla="*/ 16 w 62"/>
                <a:gd name="T13" fmla="*/ 126 h 134"/>
                <a:gd name="T14" fmla="*/ 16 w 62"/>
                <a:gd name="T15" fmla="*/ 114 h 134"/>
                <a:gd name="T16" fmla="*/ 16 w 62"/>
                <a:gd name="T17" fmla="*/ 126 h 134"/>
                <a:gd name="T18" fmla="*/ 10 w 62"/>
                <a:gd name="T19" fmla="*/ 106 h 134"/>
                <a:gd name="T20" fmla="*/ 21 w 62"/>
                <a:gd name="T21" fmla="*/ 106 h 134"/>
                <a:gd name="T22" fmla="*/ 16 w 62"/>
                <a:gd name="T23" fmla="*/ 98 h 134"/>
                <a:gd name="T24" fmla="*/ 16 w 62"/>
                <a:gd name="T25" fmla="*/ 87 h 134"/>
                <a:gd name="T26" fmla="*/ 16 w 62"/>
                <a:gd name="T27" fmla="*/ 98 h 134"/>
                <a:gd name="T28" fmla="*/ 25 w 62"/>
                <a:gd name="T29" fmla="*/ 120 h 134"/>
                <a:gd name="T30" fmla="*/ 37 w 62"/>
                <a:gd name="T31" fmla="*/ 120 h 134"/>
                <a:gd name="T32" fmla="*/ 31 w 62"/>
                <a:gd name="T33" fmla="*/ 112 h 134"/>
                <a:gd name="T34" fmla="*/ 31 w 62"/>
                <a:gd name="T35" fmla="*/ 101 h 134"/>
                <a:gd name="T36" fmla="*/ 31 w 62"/>
                <a:gd name="T37" fmla="*/ 112 h 134"/>
                <a:gd name="T38" fmla="*/ 25 w 62"/>
                <a:gd name="T39" fmla="*/ 92 h 134"/>
                <a:gd name="T40" fmla="*/ 37 w 62"/>
                <a:gd name="T41" fmla="*/ 92 h 134"/>
                <a:gd name="T42" fmla="*/ 46 w 62"/>
                <a:gd name="T43" fmla="*/ 126 h 134"/>
                <a:gd name="T44" fmla="*/ 46 w 62"/>
                <a:gd name="T45" fmla="*/ 114 h 134"/>
                <a:gd name="T46" fmla="*/ 46 w 62"/>
                <a:gd name="T47" fmla="*/ 126 h 134"/>
                <a:gd name="T48" fmla="*/ 41 w 62"/>
                <a:gd name="T49" fmla="*/ 106 h 134"/>
                <a:gd name="T50" fmla="*/ 52 w 62"/>
                <a:gd name="T51" fmla="*/ 106 h 134"/>
                <a:gd name="T52" fmla="*/ 46 w 62"/>
                <a:gd name="T53" fmla="*/ 98 h 134"/>
                <a:gd name="T54" fmla="*/ 46 w 62"/>
                <a:gd name="T55" fmla="*/ 87 h 134"/>
                <a:gd name="T56" fmla="*/ 46 w 62"/>
                <a:gd name="T57" fmla="*/ 98 h 134"/>
                <a:gd name="T58" fmla="*/ 40 w 62"/>
                <a:gd name="T59" fmla="*/ 77 h 134"/>
                <a:gd name="T60" fmla="*/ 9 w 62"/>
                <a:gd name="T61" fmla="*/ 64 h 134"/>
                <a:gd name="T62" fmla="*/ 22 w 62"/>
                <a:gd name="T63" fmla="*/ 39 h 134"/>
                <a:gd name="T64" fmla="*/ 53 w 62"/>
                <a:gd name="T65" fmla="*/ 5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34">
                  <a:moveTo>
                    <a:pt x="55" y="33"/>
                  </a:move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3" y="0"/>
                    <a:pt x="51" y="0"/>
                  </a:cubicBezTo>
                  <a:cubicBezTo>
                    <a:pt x="48" y="0"/>
                    <a:pt x="46" y="2"/>
                    <a:pt x="46" y="4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6" y="31"/>
                    <a:pt x="0" y="37"/>
                    <a:pt x="0" y="44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3" y="134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56" y="134"/>
                    <a:pt x="62" y="128"/>
                    <a:pt x="62" y="121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2" y="39"/>
                    <a:pt x="59" y="35"/>
                    <a:pt x="55" y="33"/>
                  </a:cubicBezTo>
                  <a:close/>
                  <a:moveTo>
                    <a:pt x="16" y="126"/>
                  </a:moveTo>
                  <a:cubicBezTo>
                    <a:pt x="12" y="126"/>
                    <a:pt x="10" y="123"/>
                    <a:pt x="10" y="120"/>
                  </a:cubicBezTo>
                  <a:cubicBezTo>
                    <a:pt x="10" y="117"/>
                    <a:pt x="12" y="114"/>
                    <a:pt x="16" y="114"/>
                  </a:cubicBezTo>
                  <a:cubicBezTo>
                    <a:pt x="19" y="114"/>
                    <a:pt x="21" y="117"/>
                    <a:pt x="21" y="120"/>
                  </a:cubicBezTo>
                  <a:cubicBezTo>
                    <a:pt x="21" y="123"/>
                    <a:pt x="19" y="126"/>
                    <a:pt x="16" y="126"/>
                  </a:cubicBezTo>
                  <a:close/>
                  <a:moveTo>
                    <a:pt x="16" y="112"/>
                  </a:moveTo>
                  <a:cubicBezTo>
                    <a:pt x="12" y="112"/>
                    <a:pt x="10" y="109"/>
                    <a:pt x="10" y="106"/>
                  </a:cubicBezTo>
                  <a:cubicBezTo>
                    <a:pt x="10" y="103"/>
                    <a:pt x="12" y="101"/>
                    <a:pt x="16" y="101"/>
                  </a:cubicBezTo>
                  <a:cubicBezTo>
                    <a:pt x="19" y="101"/>
                    <a:pt x="21" y="103"/>
                    <a:pt x="21" y="106"/>
                  </a:cubicBezTo>
                  <a:cubicBezTo>
                    <a:pt x="21" y="109"/>
                    <a:pt x="19" y="112"/>
                    <a:pt x="16" y="112"/>
                  </a:cubicBezTo>
                  <a:close/>
                  <a:moveTo>
                    <a:pt x="16" y="98"/>
                  </a:moveTo>
                  <a:cubicBezTo>
                    <a:pt x="12" y="98"/>
                    <a:pt x="10" y="95"/>
                    <a:pt x="10" y="92"/>
                  </a:cubicBezTo>
                  <a:cubicBezTo>
                    <a:pt x="10" y="89"/>
                    <a:pt x="12" y="87"/>
                    <a:pt x="16" y="87"/>
                  </a:cubicBezTo>
                  <a:cubicBezTo>
                    <a:pt x="19" y="87"/>
                    <a:pt x="21" y="89"/>
                    <a:pt x="21" y="92"/>
                  </a:cubicBezTo>
                  <a:cubicBezTo>
                    <a:pt x="21" y="95"/>
                    <a:pt x="19" y="98"/>
                    <a:pt x="16" y="98"/>
                  </a:cubicBezTo>
                  <a:close/>
                  <a:moveTo>
                    <a:pt x="31" y="126"/>
                  </a:moveTo>
                  <a:cubicBezTo>
                    <a:pt x="28" y="126"/>
                    <a:pt x="25" y="123"/>
                    <a:pt x="25" y="120"/>
                  </a:cubicBezTo>
                  <a:cubicBezTo>
                    <a:pt x="25" y="117"/>
                    <a:pt x="28" y="114"/>
                    <a:pt x="31" y="114"/>
                  </a:cubicBezTo>
                  <a:cubicBezTo>
                    <a:pt x="34" y="114"/>
                    <a:pt x="37" y="117"/>
                    <a:pt x="37" y="120"/>
                  </a:cubicBezTo>
                  <a:cubicBezTo>
                    <a:pt x="37" y="123"/>
                    <a:pt x="34" y="126"/>
                    <a:pt x="31" y="126"/>
                  </a:cubicBezTo>
                  <a:close/>
                  <a:moveTo>
                    <a:pt x="31" y="112"/>
                  </a:moveTo>
                  <a:cubicBezTo>
                    <a:pt x="28" y="112"/>
                    <a:pt x="25" y="109"/>
                    <a:pt x="25" y="106"/>
                  </a:cubicBezTo>
                  <a:cubicBezTo>
                    <a:pt x="25" y="103"/>
                    <a:pt x="28" y="101"/>
                    <a:pt x="31" y="101"/>
                  </a:cubicBezTo>
                  <a:cubicBezTo>
                    <a:pt x="34" y="101"/>
                    <a:pt x="37" y="103"/>
                    <a:pt x="37" y="106"/>
                  </a:cubicBezTo>
                  <a:cubicBezTo>
                    <a:pt x="37" y="109"/>
                    <a:pt x="34" y="112"/>
                    <a:pt x="31" y="112"/>
                  </a:cubicBezTo>
                  <a:close/>
                  <a:moveTo>
                    <a:pt x="31" y="98"/>
                  </a:moveTo>
                  <a:cubicBezTo>
                    <a:pt x="28" y="98"/>
                    <a:pt x="25" y="95"/>
                    <a:pt x="25" y="92"/>
                  </a:cubicBezTo>
                  <a:cubicBezTo>
                    <a:pt x="25" y="89"/>
                    <a:pt x="28" y="87"/>
                    <a:pt x="31" y="87"/>
                  </a:cubicBezTo>
                  <a:cubicBezTo>
                    <a:pt x="34" y="87"/>
                    <a:pt x="37" y="89"/>
                    <a:pt x="37" y="92"/>
                  </a:cubicBezTo>
                  <a:cubicBezTo>
                    <a:pt x="37" y="95"/>
                    <a:pt x="34" y="98"/>
                    <a:pt x="31" y="98"/>
                  </a:cubicBezTo>
                  <a:close/>
                  <a:moveTo>
                    <a:pt x="46" y="126"/>
                  </a:moveTo>
                  <a:cubicBezTo>
                    <a:pt x="43" y="126"/>
                    <a:pt x="41" y="123"/>
                    <a:pt x="41" y="120"/>
                  </a:cubicBezTo>
                  <a:cubicBezTo>
                    <a:pt x="41" y="117"/>
                    <a:pt x="43" y="114"/>
                    <a:pt x="46" y="114"/>
                  </a:cubicBezTo>
                  <a:cubicBezTo>
                    <a:pt x="50" y="114"/>
                    <a:pt x="52" y="117"/>
                    <a:pt x="52" y="120"/>
                  </a:cubicBezTo>
                  <a:cubicBezTo>
                    <a:pt x="52" y="123"/>
                    <a:pt x="50" y="126"/>
                    <a:pt x="46" y="126"/>
                  </a:cubicBezTo>
                  <a:close/>
                  <a:moveTo>
                    <a:pt x="46" y="112"/>
                  </a:moveTo>
                  <a:cubicBezTo>
                    <a:pt x="43" y="112"/>
                    <a:pt x="41" y="109"/>
                    <a:pt x="41" y="106"/>
                  </a:cubicBezTo>
                  <a:cubicBezTo>
                    <a:pt x="41" y="103"/>
                    <a:pt x="43" y="101"/>
                    <a:pt x="46" y="101"/>
                  </a:cubicBezTo>
                  <a:cubicBezTo>
                    <a:pt x="50" y="101"/>
                    <a:pt x="52" y="103"/>
                    <a:pt x="52" y="106"/>
                  </a:cubicBezTo>
                  <a:cubicBezTo>
                    <a:pt x="52" y="109"/>
                    <a:pt x="50" y="112"/>
                    <a:pt x="46" y="112"/>
                  </a:cubicBezTo>
                  <a:close/>
                  <a:moveTo>
                    <a:pt x="46" y="98"/>
                  </a:moveTo>
                  <a:cubicBezTo>
                    <a:pt x="43" y="98"/>
                    <a:pt x="41" y="95"/>
                    <a:pt x="41" y="92"/>
                  </a:cubicBezTo>
                  <a:cubicBezTo>
                    <a:pt x="41" y="89"/>
                    <a:pt x="43" y="87"/>
                    <a:pt x="46" y="87"/>
                  </a:cubicBezTo>
                  <a:cubicBezTo>
                    <a:pt x="50" y="87"/>
                    <a:pt x="52" y="89"/>
                    <a:pt x="52" y="92"/>
                  </a:cubicBezTo>
                  <a:cubicBezTo>
                    <a:pt x="52" y="95"/>
                    <a:pt x="50" y="98"/>
                    <a:pt x="46" y="98"/>
                  </a:cubicBezTo>
                  <a:close/>
                  <a:moveTo>
                    <a:pt x="53" y="64"/>
                  </a:moveTo>
                  <a:cubicBezTo>
                    <a:pt x="53" y="72"/>
                    <a:pt x="47" y="77"/>
                    <a:pt x="40" y="77"/>
                  </a:cubicBezTo>
                  <a:cubicBezTo>
                    <a:pt x="22" y="77"/>
                    <a:pt x="22" y="77"/>
                    <a:pt x="22" y="77"/>
                  </a:cubicBezTo>
                  <a:cubicBezTo>
                    <a:pt x="15" y="77"/>
                    <a:pt x="9" y="72"/>
                    <a:pt x="9" y="64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44"/>
                    <a:pt x="15" y="39"/>
                    <a:pt x="22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7" y="39"/>
                    <a:pt x="53" y="44"/>
                    <a:pt x="53" y="52"/>
                  </a:cubicBezTo>
                  <a:lnTo>
                    <a:pt x="53" y="6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59" name="Freeform 1550"/>
            <p:cNvSpPr>
              <a:spLocks noEditPoints="1"/>
            </p:cNvSpPr>
            <p:nvPr/>
          </p:nvSpPr>
          <p:spPr bwMode="auto">
            <a:xfrm>
              <a:off x="4431256" y="3379728"/>
              <a:ext cx="248580" cy="131481"/>
            </a:xfrm>
            <a:custGeom>
              <a:avLst/>
              <a:gdLst>
                <a:gd name="T0" fmla="*/ 32 w 40"/>
                <a:gd name="T1" fmla="*/ 0 h 26"/>
                <a:gd name="T2" fmla="*/ 8 w 40"/>
                <a:gd name="T3" fmla="*/ 0 h 26"/>
                <a:gd name="T4" fmla="*/ 0 w 40"/>
                <a:gd name="T5" fmla="*/ 7 h 26"/>
                <a:gd name="T6" fmla="*/ 0 w 40"/>
                <a:gd name="T7" fmla="*/ 18 h 26"/>
                <a:gd name="T8" fmla="*/ 8 w 40"/>
                <a:gd name="T9" fmla="*/ 26 h 26"/>
                <a:gd name="T10" fmla="*/ 32 w 40"/>
                <a:gd name="T11" fmla="*/ 26 h 26"/>
                <a:gd name="T12" fmla="*/ 40 w 40"/>
                <a:gd name="T13" fmla="*/ 18 h 26"/>
                <a:gd name="T14" fmla="*/ 40 w 40"/>
                <a:gd name="T15" fmla="*/ 7 h 26"/>
                <a:gd name="T16" fmla="*/ 32 w 40"/>
                <a:gd name="T17" fmla="*/ 0 h 26"/>
                <a:gd name="T18" fmla="*/ 38 w 40"/>
                <a:gd name="T19" fmla="*/ 22 h 26"/>
                <a:gd name="T20" fmla="*/ 38 w 40"/>
                <a:gd name="T21" fmla="*/ 22 h 26"/>
                <a:gd name="T22" fmla="*/ 38 w 40"/>
                <a:gd name="T23" fmla="*/ 22 h 26"/>
                <a:gd name="T24" fmla="*/ 37 w 40"/>
                <a:gd name="T25" fmla="*/ 22 h 26"/>
                <a:gd name="T26" fmla="*/ 26 w 40"/>
                <a:gd name="T27" fmla="*/ 12 h 26"/>
                <a:gd name="T28" fmla="*/ 21 w 40"/>
                <a:gd name="T29" fmla="*/ 17 h 26"/>
                <a:gd name="T30" fmla="*/ 20 w 40"/>
                <a:gd name="T31" fmla="*/ 17 h 26"/>
                <a:gd name="T32" fmla="*/ 19 w 40"/>
                <a:gd name="T33" fmla="*/ 17 h 26"/>
                <a:gd name="T34" fmla="*/ 13 w 40"/>
                <a:gd name="T35" fmla="*/ 12 h 26"/>
                <a:gd name="T36" fmla="*/ 3 w 40"/>
                <a:gd name="T37" fmla="*/ 21 h 26"/>
                <a:gd name="T38" fmla="*/ 3 w 40"/>
                <a:gd name="T39" fmla="*/ 22 h 26"/>
                <a:gd name="T40" fmla="*/ 3 w 40"/>
                <a:gd name="T41" fmla="*/ 22 h 26"/>
                <a:gd name="T42" fmla="*/ 2 w 40"/>
                <a:gd name="T43" fmla="*/ 21 h 26"/>
                <a:gd name="T44" fmla="*/ 2 w 40"/>
                <a:gd name="T45" fmla="*/ 21 h 26"/>
                <a:gd name="T46" fmla="*/ 2 w 40"/>
                <a:gd name="T47" fmla="*/ 21 h 26"/>
                <a:gd name="T48" fmla="*/ 2 w 40"/>
                <a:gd name="T49" fmla="*/ 20 h 26"/>
                <a:gd name="T50" fmla="*/ 12 w 40"/>
                <a:gd name="T51" fmla="*/ 11 h 26"/>
                <a:gd name="T52" fmla="*/ 3 w 40"/>
                <a:gd name="T53" fmla="*/ 4 h 26"/>
                <a:gd name="T54" fmla="*/ 3 w 40"/>
                <a:gd name="T55" fmla="*/ 2 h 26"/>
                <a:gd name="T56" fmla="*/ 4 w 40"/>
                <a:gd name="T57" fmla="*/ 2 h 26"/>
                <a:gd name="T58" fmla="*/ 5 w 40"/>
                <a:gd name="T59" fmla="*/ 3 h 26"/>
                <a:gd name="T60" fmla="*/ 20 w 40"/>
                <a:gd name="T61" fmla="*/ 16 h 26"/>
                <a:gd name="T62" fmla="*/ 35 w 40"/>
                <a:gd name="T63" fmla="*/ 3 h 26"/>
                <a:gd name="T64" fmla="*/ 36 w 40"/>
                <a:gd name="T65" fmla="*/ 2 h 26"/>
                <a:gd name="T66" fmla="*/ 37 w 40"/>
                <a:gd name="T67" fmla="*/ 2 h 26"/>
                <a:gd name="T68" fmla="*/ 37 w 40"/>
                <a:gd name="T69" fmla="*/ 4 h 26"/>
                <a:gd name="T70" fmla="*/ 28 w 40"/>
                <a:gd name="T71" fmla="*/ 11 h 26"/>
                <a:gd name="T72" fmla="*/ 38 w 40"/>
                <a:gd name="T73" fmla="*/ 21 h 26"/>
                <a:gd name="T74" fmla="*/ 38 w 40"/>
                <a:gd name="T75" fmla="*/ 21 h 26"/>
                <a:gd name="T76" fmla="*/ 38 w 40"/>
                <a:gd name="T77" fmla="*/ 21 h 26"/>
                <a:gd name="T78" fmla="*/ 38 w 40"/>
                <a:gd name="T79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" h="26">
                  <a:moveTo>
                    <a:pt x="3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2"/>
                    <a:pt x="3" y="26"/>
                    <a:pt x="8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7" y="26"/>
                    <a:pt x="40" y="22"/>
                    <a:pt x="40" y="18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3"/>
                    <a:pt x="37" y="0"/>
                    <a:pt x="32" y="0"/>
                  </a:cubicBezTo>
                  <a:close/>
                  <a:moveTo>
                    <a:pt x="38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7" y="2"/>
                    <a:pt x="37" y="2"/>
                  </a:cubicBezTo>
                  <a:cubicBezTo>
                    <a:pt x="37" y="3"/>
                    <a:pt x="37" y="3"/>
                    <a:pt x="37" y="4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8" y="2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7740838" y="4371384"/>
            <a:ext cx="421836" cy="469567"/>
            <a:chOff x="7450796" y="3198161"/>
            <a:chExt cx="421836" cy="469567"/>
          </a:xfrm>
          <a:solidFill>
            <a:srgbClr val="756663"/>
          </a:solidFill>
        </p:grpSpPr>
        <p:sp>
          <p:nvSpPr>
            <p:cNvPr id="261" name="Freeform 1582"/>
            <p:cNvSpPr>
              <a:spLocks noEditPoints="1"/>
            </p:cNvSpPr>
            <p:nvPr/>
          </p:nvSpPr>
          <p:spPr bwMode="auto">
            <a:xfrm>
              <a:off x="7450796" y="3392250"/>
              <a:ext cx="421836" cy="275478"/>
            </a:xfrm>
            <a:custGeom>
              <a:avLst/>
              <a:gdLst>
                <a:gd name="T0" fmla="*/ 34 w 68"/>
                <a:gd name="T1" fmla="*/ 0 h 53"/>
                <a:gd name="T2" fmla="*/ 33 w 68"/>
                <a:gd name="T3" fmla="*/ 0 h 53"/>
                <a:gd name="T4" fmla="*/ 0 w 68"/>
                <a:gd name="T5" fmla="*/ 33 h 53"/>
                <a:gd name="T6" fmla="*/ 0 w 68"/>
                <a:gd name="T7" fmla="*/ 41 h 53"/>
                <a:gd name="T8" fmla="*/ 34 w 68"/>
                <a:gd name="T9" fmla="*/ 53 h 53"/>
                <a:gd name="T10" fmla="*/ 68 w 68"/>
                <a:gd name="T11" fmla="*/ 41 h 53"/>
                <a:gd name="T12" fmla="*/ 68 w 68"/>
                <a:gd name="T13" fmla="*/ 33 h 53"/>
                <a:gd name="T14" fmla="*/ 34 w 68"/>
                <a:gd name="T15" fmla="*/ 0 h 53"/>
                <a:gd name="T16" fmla="*/ 39 w 68"/>
                <a:gd name="T17" fmla="*/ 36 h 53"/>
                <a:gd name="T18" fmla="*/ 34 w 68"/>
                <a:gd name="T19" fmla="*/ 41 h 53"/>
                <a:gd name="T20" fmla="*/ 30 w 68"/>
                <a:gd name="T21" fmla="*/ 36 h 53"/>
                <a:gd name="T22" fmla="*/ 31 w 68"/>
                <a:gd name="T23" fmla="*/ 18 h 53"/>
                <a:gd name="T24" fmla="*/ 28 w 68"/>
                <a:gd name="T25" fmla="*/ 13 h 53"/>
                <a:gd name="T26" fmla="*/ 29 w 68"/>
                <a:gd name="T27" fmla="*/ 11 h 53"/>
                <a:gd name="T28" fmla="*/ 34 w 68"/>
                <a:gd name="T29" fmla="*/ 11 h 53"/>
                <a:gd name="T30" fmla="*/ 40 w 68"/>
                <a:gd name="T31" fmla="*/ 10 h 53"/>
                <a:gd name="T32" fmla="*/ 41 w 68"/>
                <a:gd name="T33" fmla="*/ 13 h 53"/>
                <a:gd name="T34" fmla="*/ 38 w 68"/>
                <a:gd name="T35" fmla="*/ 18 h 53"/>
                <a:gd name="T36" fmla="*/ 39 w 68"/>
                <a:gd name="T37" fmla="*/ 3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53">
                  <a:moveTo>
                    <a:pt x="34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5" y="0"/>
                    <a:pt x="0" y="15"/>
                    <a:pt x="0" y="33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9" y="49"/>
                    <a:pt x="21" y="53"/>
                    <a:pt x="34" y="53"/>
                  </a:cubicBezTo>
                  <a:cubicBezTo>
                    <a:pt x="47" y="53"/>
                    <a:pt x="59" y="49"/>
                    <a:pt x="68" y="41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15"/>
                    <a:pt x="53" y="0"/>
                    <a:pt x="34" y="0"/>
                  </a:cubicBezTo>
                  <a:close/>
                  <a:moveTo>
                    <a:pt x="39" y="36"/>
                  </a:moveTo>
                  <a:cubicBezTo>
                    <a:pt x="34" y="41"/>
                    <a:pt x="34" y="41"/>
                    <a:pt x="34" y="41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0" y="17"/>
                    <a:pt x="28" y="15"/>
                    <a:pt x="28" y="13"/>
                  </a:cubicBezTo>
                  <a:cubicBezTo>
                    <a:pt x="28" y="12"/>
                    <a:pt x="29" y="11"/>
                    <a:pt x="29" y="11"/>
                  </a:cubicBezTo>
                  <a:cubicBezTo>
                    <a:pt x="30" y="11"/>
                    <a:pt x="32" y="11"/>
                    <a:pt x="34" y="11"/>
                  </a:cubicBezTo>
                  <a:cubicBezTo>
                    <a:pt x="36" y="11"/>
                    <a:pt x="38" y="11"/>
                    <a:pt x="40" y="10"/>
                  </a:cubicBezTo>
                  <a:cubicBezTo>
                    <a:pt x="40" y="11"/>
                    <a:pt x="41" y="12"/>
                    <a:pt x="41" y="13"/>
                  </a:cubicBezTo>
                  <a:cubicBezTo>
                    <a:pt x="41" y="15"/>
                    <a:pt x="39" y="17"/>
                    <a:pt x="38" y="18"/>
                  </a:cubicBezTo>
                  <a:lnTo>
                    <a:pt x="39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2" name="Freeform 1583"/>
            <p:cNvSpPr>
              <a:spLocks/>
            </p:cNvSpPr>
            <p:nvPr/>
          </p:nvSpPr>
          <p:spPr bwMode="auto">
            <a:xfrm>
              <a:off x="7526123" y="3198161"/>
              <a:ext cx="263645" cy="256697"/>
            </a:xfrm>
            <a:custGeom>
              <a:avLst/>
              <a:gdLst>
                <a:gd name="T0" fmla="*/ 21 w 42"/>
                <a:gd name="T1" fmla="*/ 0 h 50"/>
                <a:gd name="T2" fmla="*/ 0 w 42"/>
                <a:gd name="T3" fmla="*/ 19 h 50"/>
                <a:gd name="T4" fmla="*/ 0 w 42"/>
                <a:gd name="T5" fmla="*/ 31 h 50"/>
                <a:gd name="T6" fmla="*/ 16 w 42"/>
                <a:gd name="T7" fmla="*/ 49 h 50"/>
                <a:gd name="T8" fmla="*/ 21 w 42"/>
                <a:gd name="T9" fmla="*/ 50 h 50"/>
                <a:gd name="T10" fmla="*/ 27 w 42"/>
                <a:gd name="T11" fmla="*/ 49 h 50"/>
                <a:gd name="T12" fmla="*/ 42 w 42"/>
                <a:gd name="T13" fmla="*/ 31 h 50"/>
                <a:gd name="T14" fmla="*/ 42 w 42"/>
                <a:gd name="T15" fmla="*/ 19 h 50"/>
                <a:gd name="T16" fmla="*/ 21 w 42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50">
                  <a:moveTo>
                    <a:pt x="21" y="0"/>
                  </a:moveTo>
                  <a:cubicBezTo>
                    <a:pt x="10" y="0"/>
                    <a:pt x="0" y="8"/>
                    <a:pt x="0" y="1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40"/>
                    <a:pt x="7" y="47"/>
                    <a:pt x="16" y="49"/>
                  </a:cubicBezTo>
                  <a:cubicBezTo>
                    <a:pt x="17" y="50"/>
                    <a:pt x="19" y="50"/>
                    <a:pt x="21" y="50"/>
                  </a:cubicBezTo>
                  <a:cubicBezTo>
                    <a:pt x="23" y="50"/>
                    <a:pt x="25" y="49"/>
                    <a:pt x="27" y="49"/>
                  </a:cubicBezTo>
                  <a:cubicBezTo>
                    <a:pt x="36" y="47"/>
                    <a:pt x="42" y="40"/>
                    <a:pt x="42" y="31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8"/>
                    <a:pt x="32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3" name="Freeform 1584"/>
            <p:cNvSpPr>
              <a:spLocks noEditPoints="1"/>
            </p:cNvSpPr>
            <p:nvPr/>
          </p:nvSpPr>
          <p:spPr bwMode="auto">
            <a:xfrm>
              <a:off x="7548720" y="3298335"/>
              <a:ext cx="225984" cy="62608"/>
            </a:xfrm>
            <a:custGeom>
              <a:avLst/>
              <a:gdLst>
                <a:gd name="T0" fmla="*/ 31 w 36"/>
                <a:gd name="T1" fmla="*/ 0 h 12"/>
                <a:gd name="T2" fmla="*/ 23 w 36"/>
                <a:gd name="T3" fmla="*/ 0 h 12"/>
                <a:gd name="T4" fmla="*/ 19 w 36"/>
                <a:gd name="T5" fmla="*/ 5 h 12"/>
                <a:gd name="T6" fmla="*/ 17 w 36"/>
                <a:gd name="T7" fmla="*/ 5 h 12"/>
                <a:gd name="T8" fmla="*/ 13 w 36"/>
                <a:gd name="T9" fmla="*/ 0 h 12"/>
                <a:gd name="T10" fmla="*/ 4 w 36"/>
                <a:gd name="T11" fmla="*/ 0 h 12"/>
                <a:gd name="T12" fmla="*/ 0 w 36"/>
                <a:gd name="T13" fmla="*/ 5 h 12"/>
                <a:gd name="T14" fmla="*/ 0 w 36"/>
                <a:gd name="T15" fmla="*/ 8 h 12"/>
                <a:gd name="T16" fmla="*/ 4 w 36"/>
                <a:gd name="T17" fmla="*/ 12 h 12"/>
                <a:gd name="T18" fmla="*/ 13 w 36"/>
                <a:gd name="T19" fmla="*/ 12 h 12"/>
                <a:gd name="T20" fmla="*/ 17 w 36"/>
                <a:gd name="T21" fmla="*/ 8 h 12"/>
                <a:gd name="T22" fmla="*/ 19 w 36"/>
                <a:gd name="T23" fmla="*/ 8 h 12"/>
                <a:gd name="T24" fmla="*/ 23 w 36"/>
                <a:gd name="T25" fmla="*/ 12 h 12"/>
                <a:gd name="T26" fmla="*/ 31 w 36"/>
                <a:gd name="T27" fmla="*/ 12 h 12"/>
                <a:gd name="T28" fmla="*/ 36 w 36"/>
                <a:gd name="T29" fmla="*/ 8 h 12"/>
                <a:gd name="T30" fmla="*/ 36 w 36"/>
                <a:gd name="T31" fmla="*/ 5 h 12"/>
                <a:gd name="T32" fmla="*/ 31 w 36"/>
                <a:gd name="T33" fmla="*/ 0 h 12"/>
                <a:gd name="T34" fmla="*/ 15 w 36"/>
                <a:gd name="T35" fmla="*/ 8 h 12"/>
                <a:gd name="T36" fmla="*/ 13 w 36"/>
                <a:gd name="T37" fmla="*/ 10 h 12"/>
                <a:gd name="T38" fmla="*/ 4 w 36"/>
                <a:gd name="T39" fmla="*/ 10 h 12"/>
                <a:gd name="T40" fmla="*/ 2 w 36"/>
                <a:gd name="T41" fmla="*/ 8 h 12"/>
                <a:gd name="T42" fmla="*/ 2 w 36"/>
                <a:gd name="T43" fmla="*/ 5 h 12"/>
                <a:gd name="T44" fmla="*/ 4 w 36"/>
                <a:gd name="T45" fmla="*/ 3 h 12"/>
                <a:gd name="T46" fmla="*/ 13 w 36"/>
                <a:gd name="T47" fmla="*/ 3 h 12"/>
                <a:gd name="T48" fmla="*/ 15 w 36"/>
                <a:gd name="T49" fmla="*/ 5 h 12"/>
                <a:gd name="T50" fmla="*/ 15 w 36"/>
                <a:gd name="T51" fmla="*/ 6 h 12"/>
                <a:gd name="T52" fmla="*/ 15 w 36"/>
                <a:gd name="T53" fmla="*/ 6 h 12"/>
                <a:gd name="T54" fmla="*/ 15 w 36"/>
                <a:gd name="T55" fmla="*/ 7 h 12"/>
                <a:gd name="T56" fmla="*/ 15 w 36"/>
                <a:gd name="T57" fmla="*/ 8 h 12"/>
                <a:gd name="T58" fmla="*/ 34 w 36"/>
                <a:gd name="T59" fmla="*/ 8 h 12"/>
                <a:gd name="T60" fmla="*/ 31 w 36"/>
                <a:gd name="T61" fmla="*/ 10 h 12"/>
                <a:gd name="T62" fmla="*/ 23 w 36"/>
                <a:gd name="T63" fmla="*/ 10 h 12"/>
                <a:gd name="T64" fmla="*/ 21 w 36"/>
                <a:gd name="T65" fmla="*/ 8 h 12"/>
                <a:gd name="T66" fmla="*/ 21 w 36"/>
                <a:gd name="T67" fmla="*/ 7 h 12"/>
                <a:gd name="T68" fmla="*/ 21 w 36"/>
                <a:gd name="T69" fmla="*/ 7 h 12"/>
                <a:gd name="T70" fmla="*/ 21 w 36"/>
                <a:gd name="T71" fmla="*/ 6 h 12"/>
                <a:gd name="T72" fmla="*/ 21 w 36"/>
                <a:gd name="T73" fmla="*/ 5 h 12"/>
                <a:gd name="T74" fmla="*/ 23 w 36"/>
                <a:gd name="T75" fmla="*/ 3 h 12"/>
                <a:gd name="T76" fmla="*/ 31 w 36"/>
                <a:gd name="T77" fmla="*/ 3 h 12"/>
                <a:gd name="T78" fmla="*/ 34 w 36"/>
                <a:gd name="T79" fmla="*/ 5 h 12"/>
                <a:gd name="T80" fmla="*/ 34 w 36"/>
                <a:gd name="T8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12">
                  <a:moveTo>
                    <a:pt x="31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19" y="2"/>
                    <a:pt x="19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2" y="12"/>
                    <a:pt x="4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5" y="12"/>
                    <a:pt x="17" y="10"/>
                    <a:pt x="17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21" y="12"/>
                    <a:pt x="23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4" y="12"/>
                    <a:pt x="36" y="10"/>
                    <a:pt x="36" y="8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  <a:moveTo>
                    <a:pt x="15" y="8"/>
                  </a:moveTo>
                  <a:cubicBezTo>
                    <a:pt x="15" y="9"/>
                    <a:pt x="14" y="10"/>
                    <a:pt x="1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10"/>
                    <a:pt x="2" y="9"/>
                    <a:pt x="2" y="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lnTo>
                    <a:pt x="15" y="8"/>
                  </a:lnTo>
                  <a:close/>
                  <a:moveTo>
                    <a:pt x="34" y="8"/>
                  </a:moveTo>
                  <a:cubicBezTo>
                    <a:pt x="34" y="9"/>
                    <a:pt x="33" y="10"/>
                    <a:pt x="31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2" y="10"/>
                    <a:pt x="21" y="9"/>
                    <a:pt x="21" y="8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2" y="3"/>
                    <a:pt x="23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3" y="3"/>
                    <a:pt x="34" y="4"/>
                    <a:pt x="34" y="5"/>
                  </a:cubicBezTo>
                  <a:lnTo>
                    <a:pt x="3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3508523" y="4321298"/>
            <a:ext cx="617689" cy="638610"/>
            <a:chOff x="3218481" y="3148075"/>
            <a:chExt cx="617689" cy="638610"/>
          </a:xfrm>
          <a:solidFill>
            <a:srgbClr val="756663"/>
          </a:solidFill>
        </p:grpSpPr>
        <p:sp>
          <p:nvSpPr>
            <p:cNvPr id="265" name="Freeform 1605"/>
            <p:cNvSpPr>
              <a:spLocks noEditPoints="1"/>
            </p:cNvSpPr>
            <p:nvPr/>
          </p:nvSpPr>
          <p:spPr bwMode="auto">
            <a:xfrm>
              <a:off x="3218481" y="3148075"/>
              <a:ext cx="323908" cy="294263"/>
            </a:xfrm>
            <a:custGeom>
              <a:avLst/>
              <a:gdLst>
                <a:gd name="T0" fmla="*/ 50 w 51"/>
                <a:gd name="T1" fmla="*/ 1 h 56"/>
                <a:gd name="T2" fmla="*/ 46 w 51"/>
                <a:gd name="T3" fmla="*/ 0 h 56"/>
                <a:gd name="T4" fmla="*/ 6 w 51"/>
                <a:gd name="T5" fmla="*/ 0 h 56"/>
                <a:gd name="T6" fmla="*/ 2 w 51"/>
                <a:gd name="T7" fmla="*/ 1 h 56"/>
                <a:gd name="T8" fmla="*/ 0 w 51"/>
                <a:gd name="T9" fmla="*/ 5 h 56"/>
                <a:gd name="T10" fmla="*/ 0 w 51"/>
                <a:gd name="T11" fmla="*/ 36 h 56"/>
                <a:gd name="T12" fmla="*/ 2 w 51"/>
                <a:gd name="T13" fmla="*/ 40 h 56"/>
                <a:gd name="T14" fmla="*/ 6 w 51"/>
                <a:gd name="T15" fmla="*/ 42 h 56"/>
                <a:gd name="T16" fmla="*/ 46 w 51"/>
                <a:gd name="T17" fmla="*/ 42 h 56"/>
                <a:gd name="T18" fmla="*/ 50 w 51"/>
                <a:gd name="T19" fmla="*/ 40 h 56"/>
                <a:gd name="T20" fmla="*/ 51 w 51"/>
                <a:gd name="T21" fmla="*/ 36 h 56"/>
                <a:gd name="T22" fmla="*/ 51 w 51"/>
                <a:gd name="T23" fmla="*/ 5 h 56"/>
                <a:gd name="T24" fmla="*/ 50 w 51"/>
                <a:gd name="T25" fmla="*/ 1 h 56"/>
                <a:gd name="T26" fmla="*/ 49 w 51"/>
                <a:gd name="T27" fmla="*/ 36 h 56"/>
                <a:gd name="T28" fmla="*/ 48 w 51"/>
                <a:gd name="T29" fmla="*/ 38 h 56"/>
                <a:gd name="T30" fmla="*/ 46 w 51"/>
                <a:gd name="T31" fmla="*/ 39 h 56"/>
                <a:gd name="T32" fmla="*/ 6 w 51"/>
                <a:gd name="T33" fmla="*/ 39 h 56"/>
                <a:gd name="T34" fmla="*/ 4 w 51"/>
                <a:gd name="T35" fmla="*/ 38 h 56"/>
                <a:gd name="T36" fmla="*/ 3 w 51"/>
                <a:gd name="T37" fmla="*/ 36 h 56"/>
                <a:gd name="T38" fmla="*/ 3 w 51"/>
                <a:gd name="T39" fmla="*/ 5 h 56"/>
                <a:gd name="T40" fmla="*/ 4 w 51"/>
                <a:gd name="T41" fmla="*/ 3 h 56"/>
                <a:gd name="T42" fmla="*/ 6 w 51"/>
                <a:gd name="T43" fmla="*/ 2 h 56"/>
                <a:gd name="T44" fmla="*/ 46 w 51"/>
                <a:gd name="T45" fmla="*/ 2 h 56"/>
                <a:gd name="T46" fmla="*/ 48 w 51"/>
                <a:gd name="T47" fmla="*/ 3 h 56"/>
                <a:gd name="T48" fmla="*/ 49 w 51"/>
                <a:gd name="T49" fmla="*/ 5 h 56"/>
                <a:gd name="T50" fmla="*/ 49 w 51"/>
                <a:gd name="T51" fmla="*/ 36 h 56"/>
                <a:gd name="T52" fmla="*/ 49 w 51"/>
                <a:gd name="T53" fmla="*/ 43 h 56"/>
                <a:gd name="T54" fmla="*/ 2 w 51"/>
                <a:gd name="T55" fmla="*/ 43 h 56"/>
                <a:gd name="T56" fmla="*/ 1 w 51"/>
                <a:gd name="T57" fmla="*/ 43 h 56"/>
                <a:gd name="T58" fmla="*/ 1 w 51"/>
                <a:gd name="T59" fmla="*/ 44 h 56"/>
                <a:gd name="T60" fmla="*/ 1 w 51"/>
                <a:gd name="T61" fmla="*/ 54 h 56"/>
                <a:gd name="T62" fmla="*/ 1 w 51"/>
                <a:gd name="T63" fmla="*/ 55 h 56"/>
                <a:gd name="T64" fmla="*/ 2 w 51"/>
                <a:gd name="T65" fmla="*/ 56 h 56"/>
                <a:gd name="T66" fmla="*/ 49 w 51"/>
                <a:gd name="T67" fmla="*/ 56 h 56"/>
                <a:gd name="T68" fmla="*/ 51 w 51"/>
                <a:gd name="T69" fmla="*/ 55 h 56"/>
                <a:gd name="T70" fmla="*/ 51 w 51"/>
                <a:gd name="T71" fmla="*/ 54 h 56"/>
                <a:gd name="T72" fmla="*/ 51 w 51"/>
                <a:gd name="T73" fmla="*/ 44 h 56"/>
                <a:gd name="T74" fmla="*/ 51 w 51"/>
                <a:gd name="T75" fmla="*/ 43 h 56"/>
                <a:gd name="T76" fmla="*/ 49 w 51"/>
                <a:gd name="T77" fmla="*/ 43 h 56"/>
                <a:gd name="T78" fmla="*/ 48 w 51"/>
                <a:gd name="T79" fmla="*/ 53 h 56"/>
                <a:gd name="T80" fmla="*/ 4 w 51"/>
                <a:gd name="T81" fmla="*/ 53 h 56"/>
                <a:gd name="T82" fmla="*/ 4 w 51"/>
                <a:gd name="T83" fmla="*/ 46 h 56"/>
                <a:gd name="T84" fmla="*/ 48 w 51"/>
                <a:gd name="T85" fmla="*/ 46 h 56"/>
                <a:gd name="T86" fmla="*/ 48 w 51"/>
                <a:gd name="T87" fmla="*/ 53 h 56"/>
                <a:gd name="T88" fmla="*/ 6 w 51"/>
                <a:gd name="T89" fmla="*/ 52 h 56"/>
                <a:gd name="T90" fmla="*/ 28 w 51"/>
                <a:gd name="T91" fmla="*/ 52 h 56"/>
                <a:gd name="T92" fmla="*/ 29 w 51"/>
                <a:gd name="T93" fmla="*/ 51 h 56"/>
                <a:gd name="T94" fmla="*/ 30 w 51"/>
                <a:gd name="T95" fmla="*/ 50 h 56"/>
                <a:gd name="T96" fmla="*/ 30 w 51"/>
                <a:gd name="T97" fmla="*/ 48 h 56"/>
                <a:gd name="T98" fmla="*/ 29 w 51"/>
                <a:gd name="T99" fmla="*/ 47 h 56"/>
                <a:gd name="T100" fmla="*/ 28 w 51"/>
                <a:gd name="T101" fmla="*/ 47 h 56"/>
                <a:gd name="T102" fmla="*/ 6 w 51"/>
                <a:gd name="T103" fmla="*/ 47 h 56"/>
                <a:gd name="T104" fmla="*/ 5 w 51"/>
                <a:gd name="T105" fmla="*/ 47 h 56"/>
                <a:gd name="T106" fmla="*/ 5 w 51"/>
                <a:gd name="T107" fmla="*/ 48 h 56"/>
                <a:gd name="T108" fmla="*/ 5 w 51"/>
                <a:gd name="T109" fmla="*/ 50 h 56"/>
                <a:gd name="T110" fmla="*/ 5 w 51"/>
                <a:gd name="T111" fmla="*/ 51 h 56"/>
                <a:gd name="T112" fmla="*/ 6 w 51"/>
                <a:gd name="T113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" h="56">
                  <a:moveTo>
                    <a:pt x="50" y="1"/>
                  </a:moveTo>
                  <a:cubicBezTo>
                    <a:pt x="49" y="0"/>
                    <a:pt x="47" y="0"/>
                    <a:pt x="4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8"/>
                    <a:pt x="1" y="39"/>
                    <a:pt x="2" y="40"/>
                  </a:cubicBezTo>
                  <a:cubicBezTo>
                    <a:pt x="3" y="41"/>
                    <a:pt x="4" y="42"/>
                    <a:pt x="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9" y="41"/>
                    <a:pt x="50" y="40"/>
                  </a:cubicBezTo>
                  <a:cubicBezTo>
                    <a:pt x="51" y="39"/>
                    <a:pt x="51" y="38"/>
                    <a:pt x="51" y="36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4"/>
                    <a:pt x="51" y="2"/>
                    <a:pt x="50" y="1"/>
                  </a:cubicBezTo>
                  <a:close/>
                  <a:moveTo>
                    <a:pt x="49" y="36"/>
                  </a:moveTo>
                  <a:cubicBezTo>
                    <a:pt x="49" y="37"/>
                    <a:pt x="48" y="38"/>
                    <a:pt x="48" y="38"/>
                  </a:cubicBezTo>
                  <a:cubicBezTo>
                    <a:pt x="47" y="39"/>
                    <a:pt x="46" y="39"/>
                    <a:pt x="46" y="39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3" y="38"/>
                    <a:pt x="3" y="37"/>
                    <a:pt x="3" y="3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4" y="3"/>
                    <a:pt x="5" y="2"/>
                    <a:pt x="6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6" y="2"/>
                    <a:pt x="47" y="3"/>
                    <a:pt x="48" y="3"/>
                  </a:cubicBezTo>
                  <a:cubicBezTo>
                    <a:pt x="48" y="4"/>
                    <a:pt x="49" y="4"/>
                    <a:pt x="49" y="5"/>
                  </a:cubicBezTo>
                  <a:lnTo>
                    <a:pt x="49" y="36"/>
                  </a:lnTo>
                  <a:close/>
                  <a:moveTo>
                    <a:pt x="49" y="43"/>
                  </a:move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1" y="43"/>
                  </a:cubicBezTo>
                  <a:cubicBezTo>
                    <a:pt x="1" y="43"/>
                    <a:pt x="1" y="44"/>
                    <a:pt x="1" y="4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2" y="55"/>
                    <a:pt x="2" y="56"/>
                    <a:pt x="2" y="56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0" y="56"/>
                    <a:pt x="50" y="55"/>
                    <a:pt x="51" y="55"/>
                  </a:cubicBezTo>
                  <a:cubicBezTo>
                    <a:pt x="51" y="55"/>
                    <a:pt x="51" y="54"/>
                    <a:pt x="51" y="5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3"/>
                    <a:pt x="51" y="43"/>
                  </a:cubicBezTo>
                  <a:cubicBezTo>
                    <a:pt x="50" y="43"/>
                    <a:pt x="50" y="43"/>
                    <a:pt x="49" y="43"/>
                  </a:cubicBezTo>
                  <a:close/>
                  <a:moveTo>
                    <a:pt x="48" y="53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8" y="46"/>
                    <a:pt x="48" y="46"/>
                    <a:pt x="48" y="46"/>
                  </a:cubicBezTo>
                  <a:lnTo>
                    <a:pt x="48" y="53"/>
                  </a:lnTo>
                  <a:close/>
                  <a:moveTo>
                    <a:pt x="6" y="52"/>
                  </a:move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1"/>
                    <a:pt x="29" y="51"/>
                  </a:cubicBezTo>
                  <a:cubicBezTo>
                    <a:pt x="30" y="51"/>
                    <a:pt x="30" y="50"/>
                    <a:pt x="30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8"/>
                    <a:pt x="29" y="47"/>
                  </a:cubicBezTo>
                  <a:cubicBezTo>
                    <a:pt x="29" y="47"/>
                    <a:pt x="29" y="47"/>
                    <a:pt x="28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1"/>
                    <a:pt x="5" y="51"/>
                  </a:cubicBezTo>
                  <a:cubicBezTo>
                    <a:pt x="6" y="51"/>
                    <a:pt x="6" y="52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6" name="Rectangle 1606"/>
            <p:cNvSpPr>
              <a:spLocks noChangeArrowheads="1"/>
            </p:cNvSpPr>
            <p:nvPr/>
          </p:nvSpPr>
          <p:spPr bwMode="auto">
            <a:xfrm>
              <a:off x="359511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7" name="Rectangle 1607"/>
            <p:cNvSpPr>
              <a:spLocks noChangeArrowheads="1"/>
            </p:cNvSpPr>
            <p:nvPr/>
          </p:nvSpPr>
          <p:spPr bwMode="auto">
            <a:xfrm>
              <a:off x="3700579" y="3204425"/>
              <a:ext cx="52727" cy="1878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8" name="Freeform 1608"/>
            <p:cNvSpPr>
              <a:spLocks noEditPoints="1"/>
            </p:cNvSpPr>
            <p:nvPr/>
          </p:nvSpPr>
          <p:spPr bwMode="auto">
            <a:xfrm>
              <a:off x="3806037" y="3204425"/>
              <a:ext cx="30131" cy="206610"/>
            </a:xfrm>
            <a:custGeom>
              <a:avLst/>
              <a:gdLst>
                <a:gd name="T0" fmla="*/ 0 w 4"/>
                <a:gd name="T1" fmla="*/ 0 h 33"/>
                <a:gd name="T2" fmla="*/ 0 w 4"/>
                <a:gd name="T3" fmla="*/ 3 h 33"/>
                <a:gd name="T4" fmla="*/ 1 w 4"/>
                <a:gd name="T5" fmla="*/ 3 h 33"/>
                <a:gd name="T6" fmla="*/ 1 w 4"/>
                <a:gd name="T7" fmla="*/ 5 h 33"/>
                <a:gd name="T8" fmla="*/ 4 w 4"/>
                <a:gd name="T9" fmla="*/ 5 h 33"/>
                <a:gd name="T10" fmla="*/ 4 w 4"/>
                <a:gd name="T11" fmla="*/ 0 h 33"/>
                <a:gd name="T12" fmla="*/ 0 w 4"/>
                <a:gd name="T13" fmla="*/ 0 h 33"/>
                <a:gd name="T14" fmla="*/ 1 w 4"/>
                <a:gd name="T15" fmla="*/ 33 h 33"/>
                <a:gd name="T16" fmla="*/ 4 w 4"/>
                <a:gd name="T17" fmla="*/ 33 h 33"/>
                <a:gd name="T18" fmla="*/ 4 w 4"/>
                <a:gd name="T19" fmla="*/ 25 h 33"/>
                <a:gd name="T20" fmla="*/ 1 w 4"/>
                <a:gd name="T21" fmla="*/ 25 h 33"/>
                <a:gd name="T22" fmla="*/ 1 w 4"/>
                <a:gd name="T23" fmla="*/ 33 h 33"/>
                <a:gd name="T24" fmla="*/ 1 w 4"/>
                <a:gd name="T25" fmla="*/ 19 h 33"/>
                <a:gd name="T26" fmla="*/ 4 w 4"/>
                <a:gd name="T27" fmla="*/ 19 h 33"/>
                <a:gd name="T28" fmla="*/ 4 w 4"/>
                <a:gd name="T29" fmla="*/ 12 h 33"/>
                <a:gd name="T30" fmla="*/ 1 w 4"/>
                <a:gd name="T31" fmla="*/ 12 h 33"/>
                <a:gd name="T32" fmla="*/ 1 w 4"/>
                <a:gd name="T3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0" y="0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1" y="33"/>
                  </a:moveTo>
                  <a:lnTo>
                    <a:pt x="4" y="33"/>
                  </a:lnTo>
                  <a:lnTo>
                    <a:pt x="4" y="25"/>
                  </a:lnTo>
                  <a:lnTo>
                    <a:pt x="1" y="25"/>
                  </a:lnTo>
                  <a:lnTo>
                    <a:pt x="1" y="33"/>
                  </a:lnTo>
                  <a:close/>
                  <a:moveTo>
                    <a:pt x="1" y="19"/>
                  </a:moveTo>
                  <a:lnTo>
                    <a:pt x="4" y="19"/>
                  </a:lnTo>
                  <a:lnTo>
                    <a:pt x="4" y="12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69" name="Rectangle 1609"/>
            <p:cNvSpPr>
              <a:spLocks noChangeArrowheads="1"/>
            </p:cNvSpPr>
            <p:nvPr/>
          </p:nvSpPr>
          <p:spPr bwMode="auto">
            <a:xfrm>
              <a:off x="343692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70" name="Rectangle 1610"/>
            <p:cNvSpPr>
              <a:spLocks noChangeArrowheads="1"/>
            </p:cNvSpPr>
            <p:nvPr/>
          </p:nvSpPr>
          <p:spPr bwMode="auto">
            <a:xfrm>
              <a:off x="3331469" y="3711551"/>
              <a:ext cx="60263" cy="12522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71" name="Freeform 1611"/>
            <p:cNvSpPr>
              <a:spLocks noEditPoints="1"/>
            </p:cNvSpPr>
            <p:nvPr/>
          </p:nvSpPr>
          <p:spPr bwMode="auto">
            <a:xfrm>
              <a:off x="3248611" y="3517467"/>
              <a:ext cx="30131" cy="206610"/>
            </a:xfrm>
            <a:custGeom>
              <a:avLst/>
              <a:gdLst>
                <a:gd name="T0" fmla="*/ 4 w 4"/>
                <a:gd name="T1" fmla="*/ 33 h 33"/>
                <a:gd name="T2" fmla="*/ 4 w 4"/>
                <a:gd name="T3" fmla="*/ 31 h 33"/>
                <a:gd name="T4" fmla="*/ 2 w 4"/>
                <a:gd name="T5" fmla="*/ 31 h 33"/>
                <a:gd name="T6" fmla="*/ 2 w 4"/>
                <a:gd name="T7" fmla="*/ 28 h 33"/>
                <a:gd name="T8" fmla="*/ 0 w 4"/>
                <a:gd name="T9" fmla="*/ 28 h 33"/>
                <a:gd name="T10" fmla="*/ 0 w 4"/>
                <a:gd name="T11" fmla="*/ 33 h 33"/>
                <a:gd name="T12" fmla="*/ 4 w 4"/>
                <a:gd name="T13" fmla="*/ 33 h 33"/>
                <a:gd name="T14" fmla="*/ 2 w 4"/>
                <a:gd name="T15" fmla="*/ 0 h 33"/>
                <a:gd name="T16" fmla="*/ 0 w 4"/>
                <a:gd name="T17" fmla="*/ 0 h 33"/>
                <a:gd name="T18" fmla="*/ 0 w 4"/>
                <a:gd name="T19" fmla="*/ 8 h 33"/>
                <a:gd name="T20" fmla="*/ 2 w 4"/>
                <a:gd name="T21" fmla="*/ 8 h 33"/>
                <a:gd name="T22" fmla="*/ 2 w 4"/>
                <a:gd name="T23" fmla="*/ 0 h 33"/>
                <a:gd name="T24" fmla="*/ 2 w 4"/>
                <a:gd name="T25" fmla="*/ 14 h 33"/>
                <a:gd name="T26" fmla="*/ 0 w 4"/>
                <a:gd name="T27" fmla="*/ 14 h 33"/>
                <a:gd name="T28" fmla="*/ 0 w 4"/>
                <a:gd name="T29" fmla="*/ 22 h 33"/>
                <a:gd name="T30" fmla="*/ 2 w 4"/>
                <a:gd name="T31" fmla="*/ 22 h 33"/>
                <a:gd name="T32" fmla="*/ 2 w 4"/>
                <a:gd name="T3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33">
                  <a:moveTo>
                    <a:pt x="4" y="33"/>
                  </a:moveTo>
                  <a:lnTo>
                    <a:pt x="4" y="31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3"/>
                  </a:lnTo>
                  <a:lnTo>
                    <a:pt x="4" y="33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2" y="8"/>
                  </a:lnTo>
                  <a:lnTo>
                    <a:pt x="2" y="0"/>
                  </a:lnTo>
                  <a:close/>
                  <a:moveTo>
                    <a:pt x="2" y="14"/>
                  </a:moveTo>
                  <a:lnTo>
                    <a:pt x="0" y="14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72" name="Freeform 1612"/>
            <p:cNvSpPr>
              <a:spLocks noEditPoints="1"/>
            </p:cNvSpPr>
            <p:nvPr/>
          </p:nvSpPr>
          <p:spPr bwMode="auto">
            <a:xfrm>
              <a:off x="3564989" y="3442336"/>
              <a:ext cx="271181" cy="344349"/>
            </a:xfrm>
            <a:custGeom>
              <a:avLst/>
              <a:gdLst>
                <a:gd name="T0" fmla="*/ 29 w 43"/>
                <a:gd name="T1" fmla="*/ 9 h 66"/>
                <a:gd name="T2" fmla="*/ 29 w 43"/>
                <a:gd name="T3" fmla="*/ 1 h 66"/>
                <a:gd name="T4" fmla="*/ 28 w 43"/>
                <a:gd name="T5" fmla="*/ 0 h 66"/>
                <a:gd name="T6" fmla="*/ 27 w 43"/>
                <a:gd name="T7" fmla="*/ 1 h 66"/>
                <a:gd name="T8" fmla="*/ 27 w 43"/>
                <a:gd name="T9" fmla="*/ 9 h 66"/>
                <a:gd name="T10" fmla="*/ 10 w 43"/>
                <a:gd name="T11" fmla="*/ 9 h 66"/>
                <a:gd name="T12" fmla="*/ 0 w 43"/>
                <a:gd name="T13" fmla="*/ 19 h 66"/>
                <a:gd name="T14" fmla="*/ 0 w 43"/>
                <a:gd name="T15" fmla="*/ 57 h 66"/>
                <a:gd name="T16" fmla="*/ 10 w 43"/>
                <a:gd name="T17" fmla="*/ 66 h 66"/>
                <a:gd name="T18" fmla="*/ 28 w 43"/>
                <a:gd name="T19" fmla="*/ 66 h 66"/>
                <a:gd name="T20" fmla="*/ 38 w 43"/>
                <a:gd name="T21" fmla="*/ 57 h 66"/>
                <a:gd name="T22" fmla="*/ 38 w 43"/>
                <a:gd name="T23" fmla="*/ 19 h 66"/>
                <a:gd name="T24" fmla="*/ 29 w 43"/>
                <a:gd name="T25" fmla="*/ 9 h 66"/>
                <a:gd name="T26" fmla="*/ 10 w 43"/>
                <a:gd name="T27" fmla="*/ 61 h 66"/>
                <a:gd name="T28" fmla="*/ 7 w 43"/>
                <a:gd name="T29" fmla="*/ 57 h 66"/>
                <a:gd name="T30" fmla="*/ 10 w 43"/>
                <a:gd name="T31" fmla="*/ 53 h 66"/>
                <a:gd name="T32" fmla="*/ 14 w 43"/>
                <a:gd name="T33" fmla="*/ 57 h 66"/>
                <a:gd name="T34" fmla="*/ 10 w 43"/>
                <a:gd name="T35" fmla="*/ 61 h 66"/>
                <a:gd name="T36" fmla="*/ 28 w 43"/>
                <a:gd name="T37" fmla="*/ 61 h 66"/>
                <a:gd name="T38" fmla="*/ 24 w 43"/>
                <a:gd name="T39" fmla="*/ 57 h 66"/>
                <a:gd name="T40" fmla="*/ 28 w 43"/>
                <a:gd name="T41" fmla="*/ 53 h 66"/>
                <a:gd name="T42" fmla="*/ 31 w 43"/>
                <a:gd name="T43" fmla="*/ 57 h 66"/>
                <a:gd name="T44" fmla="*/ 28 w 43"/>
                <a:gd name="T45" fmla="*/ 61 h 66"/>
                <a:gd name="T46" fmla="*/ 36 w 43"/>
                <a:gd name="T47" fmla="*/ 45 h 66"/>
                <a:gd name="T48" fmla="*/ 27 w 43"/>
                <a:gd name="T49" fmla="*/ 52 h 66"/>
                <a:gd name="T50" fmla="*/ 11 w 43"/>
                <a:gd name="T51" fmla="*/ 52 h 66"/>
                <a:gd name="T52" fmla="*/ 2 w 43"/>
                <a:gd name="T53" fmla="*/ 45 h 66"/>
                <a:gd name="T54" fmla="*/ 2 w 43"/>
                <a:gd name="T55" fmla="*/ 19 h 66"/>
                <a:gd name="T56" fmla="*/ 11 w 43"/>
                <a:gd name="T57" fmla="*/ 12 h 66"/>
                <a:gd name="T58" fmla="*/ 27 w 43"/>
                <a:gd name="T59" fmla="*/ 12 h 66"/>
                <a:gd name="T60" fmla="*/ 36 w 43"/>
                <a:gd name="T61" fmla="*/ 19 h 66"/>
                <a:gd name="T62" fmla="*/ 36 w 43"/>
                <a:gd name="T63" fmla="*/ 45 h 66"/>
                <a:gd name="T64" fmla="*/ 40 w 43"/>
                <a:gd name="T65" fmla="*/ 8 h 66"/>
                <a:gd name="T66" fmla="*/ 40 w 43"/>
                <a:gd name="T67" fmla="*/ 48 h 66"/>
                <a:gd name="T68" fmla="*/ 41 w 43"/>
                <a:gd name="T69" fmla="*/ 48 h 66"/>
                <a:gd name="T70" fmla="*/ 41 w 43"/>
                <a:gd name="T71" fmla="*/ 66 h 66"/>
                <a:gd name="T72" fmla="*/ 43 w 43"/>
                <a:gd name="T73" fmla="*/ 66 h 66"/>
                <a:gd name="T74" fmla="*/ 43 w 43"/>
                <a:gd name="T75" fmla="*/ 48 h 66"/>
                <a:gd name="T76" fmla="*/ 43 w 43"/>
                <a:gd name="T77" fmla="*/ 44 h 66"/>
                <a:gd name="T78" fmla="*/ 43 w 43"/>
                <a:gd name="T79" fmla="*/ 8 h 66"/>
                <a:gd name="T80" fmla="*/ 40 w 43"/>
                <a:gd name="T81" fmla="*/ 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" h="66">
                  <a:moveTo>
                    <a:pt x="29" y="9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3"/>
                    <a:pt x="0" y="1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4" y="66"/>
                    <a:pt x="10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34" y="66"/>
                    <a:pt x="38" y="62"/>
                    <a:pt x="38" y="57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8" y="13"/>
                    <a:pt x="34" y="9"/>
                    <a:pt x="29" y="9"/>
                  </a:cubicBezTo>
                  <a:close/>
                  <a:moveTo>
                    <a:pt x="10" y="61"/>
                  </a:moveTo>
                  <a:cubicBezTo>
                    <a:pt x="8" y="61"/>
                    <a:pt x="7" y="59"/>
                    <a:pt x="7" y="57"/>
                  </a:cubicBezTo>
                  <a:cubicBezTo>
                    <a:pt x="7" y="55"/>
                    <a:pt x="8" y="53"/>
                    <a:pt x="10" y="53"/>
                  </a:cubicBezTo>
                  <a:cubicBezTo>
                    <a:pt x="12" y="53"/>
                    <a:pt x="14" y="55"/>
                    <a:pt x="14" y="57"/>
                  </a:cubicBezTo>
                  <a:cubicBezTo>
                    <a:pt x="14" y="59"/>
                    <a:pt x="12" y="61"/>
                    <a:pt x="10" y="61"/>
                  </a:cubicBezTo>
                  <a:close/>
                  <a:moveTo>
                    <a:pt x="28" y="61"/>
                  </a:moveTo>
                  <a:cubicBezTo>
                    <a:pt x="26" y="61"/>
                    <a:pt x="24" y="59"/>
                    <a:pt x="24" y="57"/>
                  </a:cubicBezTo>
                  <a:cubicBezTo>
                    <a:pt x="24" y="55"/>
                    <a:pt x="26" y="53"/>
                    <a:pt x="28" y="53"/>
                  </a:cubicBezTo>
                  <a:cubicBezTo>
                    <a:pt x="30" y="53"/>
                    <a:pt x="31" y="55"/>
                    <a:pt x="31" y="57"/>
                  </a:cubicBezTo>
                  <a:cubicBezTo>
                    <a:pt x="31" y="59"/>
                    <a:pt x="30" y="61"/>
                    <a:pt x="28" y="61"/>
                  </a:cubicBezTo>
                  <a:close/>
                  <a:moveTo>
                    <a:pt x="36" y="45"/>
                  </a:moveTo>
                  <a:cubicBezTo>
                    <a:pt x="36" y="49"/>
                    <a:pt x="32" y="52"/>
                    <a:pt x="27" y="52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6" y="52"/>
                    <a:pt x="2" y="49"/>
                    <a:pt x="2" y="4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5"/>
                    <a:pt x="6" y="12"/>
                    <a:pt x="11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32" y="12"/>
                    <a:pt x="36" y="15"/>
                    <a:pt x="36" y="19"/>
                  </a:cubicBezTo>
                  <a:lnTo>
                    <a:pt x="36" y="45"/>
                  </a:lnTo>
                  <a:close/>
                  <a:moveTo>
                    <a:pt x="40" y="8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8"/>
                    <a:pt x="43" y="8"/>
                    <a:pt x="43" y="8"/>
                  </a:cubicBez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73" name="Freeform 1640"/>
          <p:cNvSpPr>
            <a:spLocks noEditPoints="1"/>
          </p:cNvSpPr>
          <p:nvPr/>
        </p:nvSpPr>
        <p:spPr bwMode="auto">
          <a:xfrm>
            <a:off x="10759824" y="4315038"/>
            <a:ext cx="617689" cy="519654"/>
          </a:xfrm>
          <a:custGeom>
            <a:avLst/>
            <a:gdLst>
              <a:gd name="T0" fmla="*/ 50 w 98"/>
              <a:gd name="T1" fmla="*/ 0 h 99"/>
              <a:gd name="T2" fmla="*/ 8 w 98"/>
              <a:gd name="T3" fmla="*/ 35 h 99"/>
              <a:gd name="T4" fmla="*/ 4 w 98"/>
              <a:gd name="T5" fmla="*/ 38 h 99"/>
              <a:gd name="T6" fmla="*/ 0 w 98"/>
              <a:gd name="T7" fmla="*/ 49 h 99"/>
              <a:gd name="T8" fmla="*/ 17 w 98"/>
              <a:gd name="T9" fmla="*/ 99 h 99"/>
              <a:gd name="T10" fmla="*/ 98 w 98"/>
              <a:gd name="T11" fmla="*/ 82 h 99"/>
              <a:gd name="T12" fmla="*/ 89 w 98"/>
              <a:gd name="T13" fmla="*/ 34 h 99"/>
              <a:gd name="T14" fmla="*/ 14 w 98"/>
              <a:gd name="T15" fmla="*/ 34 h 99"/>
              <a:gd name="T16" fmla="*/ 49 w 98"/>
              <a:gd name="T17" fmla="*/ 4 h 99"/>
              <a:gd name="T18" fmla="*/ 84 w 98"/>
              <a:gd name="T19" fmla="*/ 34 h 99"/>
              <a:gd name="T20" fmla="*/ 91 w 98"/>
              <a:gd name="T21" fmla="*/ 40 h 99"/>
              <a:gd name="T22" fmla="*/ 77 w 98"/>
              <a:gd name="T23" fmla="*/ 53 h 99"/>
              <a:gd name="T24" fmla="*/ 75 w 98"/>
              <a:gd name="T25" fmla="*/ 38 h 99"/>
              <a:gd name="T26" fmla="*/ 22 w 98"/>
              <a:gd name="T27" fmla="*/ 38 h 99"/>
              <a:gd name="T28" fmla="*/ 20 w 98"/>
              <a:gd name="T29" fmla="*/ 51 h 99"/>
              <a:gd name="T30" fmla="*/ 10 w 98"/>
              <a:gd name="T31" fmla="*/ 38 h 99"/>
              <a:gd name="T32" fmla="*/ 74 w 98"/>
              <a:gd name="T33" fmla="*/ 56 h 99"/>
              <a:gd name="T34" fmla="*/ 23 w 98"/>
              <a:gd name="T35" fmla="*/ 54 h 99"/>
              <a:gd name="T36" fmla="*/ 74 w 98"/>
              <a:gd name="T37" fmla="*/ 41 h 99"/>
              <a:gd name="T38" fmla="*/ 81 w 98"/>
              <a:gd name="T39" fmla="*/ 95 h 99"/>
              <a:gd name="T40" fmla="*/ 3 w 98"/>
              <a:gd name="T41" fmla="*/ 82 h 99"/>
              <a:gd name="T42" fmla="*/ 5 w 98"/>
              <a:gd name="T43" fmla="*/ 42 h 99"/>
              <a:gd name="T44" fmla="*/ 21 w 98"/>
              <a:gd name="T45" fmla="*/ 56 h 99"/>
              <a:gd name="T46" fmla="*/ 49 w 98"/>
              <a:gd name="T47" fmla="*/ 80 h 99"/>
              <a:gd name="T48" fmla="*/ 77 w 98"/>
              <a:gd name="T49" fmla="*/ 58 h 99"/>
              <a:gd name="T50" fmla="*/ 77 w 98"/>
              <a:gd name="T51" fmla="*/ 57 h 99"/>
              <a:gd name="T52" fmla="*/ 93 w 98"/>
              <a:gd name="T53" fmla="*/ 43 h 99"/>
              <a:gd name="T54" fmla="*/ 95 w 98"/>
              <a:gd name="T55" fmla="*/ 82 h 99"/>
              <a:gd name="T56" fmla="*/ 70 w 98"/>
              <a:gd name="T57" fmla="*/ 68 h 99"/>
              <a:gd name="T58" fmla="*/ 70 w 98"/>
              <a:gd name="T59" fmla="*/ 70 h 99"/>
              <a:gd name="T60" fmla="*/ 91 w 98"/>
              <a:gd name="T61" fmla="*/ 90 h 99"/>
              <a:gd name="T62" fmla="*/ 92 w 98"/>
              <a:gd name="T63" fmla="*/ 87 h 99"/>
              <a:gd name="T64" fmla="*/ 26 w 98"/>
              <a:gd name="T65" fmla="*/ 68 h 99"/>
              <a:gd name="T66" fmla="*/ 8 w 98"/>
              <a:gd name="T67" fmla="*/ 89 h 99"/>
              <a:gd name="T68" fmla="*/ 10 w 98"/>
              <a:gd name="T69" fmla="*/ 89 h 99"/>
              <a:gd name="T70" fmla="*/ 28 w 98"/>
              <a:gd name="T71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8" h="99">
                <a:moveTo>
                  <a:pt x="89" y="34"/>
                </a:moveTo>
                <a:cubicBezTo>
                  <a:pt x="50" y="0"/>
                  <a:pt x="50" y="0"/>
                  <a:pt x="50" y="0"/>
                </a:cubicBezTo>
                <a:cubicBezTo>
                  <a:pt x="47" y="1"/>
                  <a:pt x="47" y="1"/>
                  <a:pt x="47" y="1"/>
                </a:cubicBezTo>
                <a:cubicBezTo>
                  <a:pt x="8" y="35"/>
                  <a:pt x="8" y="35"/>
                  <a:pt x="8" y="35"/>
                </a:cubicBezTo>
                <a:cubicBezTo>
                  <a:pt x="6" y="36"/>
                  <a:pt x="5" y="37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1" y="41"/>
                  <a:pt x="0" y="45"/>
                  <a:pt x="0" y="49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1"/>
                  <a:pt x="7" y="99"/>
                  <a:pt x="17" y="99"/>
                </a:cubicBezTo>
                <a:cubicBezTo>
                  <a:pt x="81" y="99"/>
                  <a:pt x="81" y="99"/>
                  <a:pt x="81" y="99"/>
                </a:cubicBezTo>
                <a:cubicBezTo>
                  <a:pt x="91" y="99"/>
                  <a:pt x="98" y="91"/>
                  <a:pt x="98" y="82"/>
                </a:cubicBezTo>
                <a:cubicBezTo>
                  <a:pt x="98" y="49"/>
                  <a:pt x="98" y="49"/>
                  <a:pt x="98" y="49"/>
                </a:cubicBezTo>
                <a:cubicBezTo>
                  <a:pt x="98" y="43"/>
                  <a:pt x="94" y="37"/>
                  <a:pt x="89" y="34"/>
                </a:cubicBezTo>
                <a:close/>
                <a:moveTo>
                  <a:pt x="10" y="38"/>
                </a:moveTo>
                <a:cubicBezTo>
                  <a:pt x="14" y="34"/>
                  <a:pt x="14" y="34"/>
                  <a:pt x="14" y="34"/>
                </a:cubicBezTo>
                <a:cubicBezTo>
                  <a:pt x="16" y="32"/>
                  <a:pt x="16" y="32"/>
                  <a:pt x="16" y="32"/>
                </a:cubicBezTo>
                <a:cubicBezTo>
                  <a:pt x="49" y="4"/>
                  <a:pt x="49" y="4"/>
                  <a:pt x="49" y="4"/>
                </a:cubicBezTo>
                <a:cubicBezTo>
                  <a:pt x="82" y="32"/>
                  <a:pt x="82" y="32"/>
                  <a:pt x="82" y="32"/>
                </a:cubicBezTo>
                <a:cubicBezTo>
                  <a:pt x="84" y="34"/>
                  <a:pt x="84" y="34"/>
                  <a:pt x="84" y="34"/>
                </a:cubicBezTo>
                <a:cubicBezTo>
                  <a:pt x="87" y="37"/>
                  <a:pt x="87" y="37"/>
                  <a:pt x="87" y="37"/>
                </a:cubicBezTo>
                <a:cubicBezTo>
                  <a:pt x="91" y="40"/>
                  <a:pt x="91" y="40"/>
                  <a:pt x="91" y="40"/>
                </a:cubicBezTo>
                <a:cubicBezTo>
                  <a:pt x="78" y="52"/>
                  <a:pt x="78" y="52"/>
                  <a:pt x="78" y="52"/>
                </a:cubicBezTo>
                <a:cubicBezTo>
                  <a:pt x="77" y="53"/>
                  <a:pt x="77" y="53"/>
                  <a:pt x="77" y="53"/>
                </a:cubicBezTo>
                <a:cubicBezTo>
                  <a:pt x="77" y="39"/>
                  <a:pt x="77" y="39"/>
                  <a:pt x="77" y="39"/>
                </a:cubicBezTo>
                <a:cubicBezTo>
                  <a:pt x="75" y="38"/>
                  <a:pt x="75" y="38"/>
                  <a:pt x="75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8"/>
                  <a:pt x="22" y="38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51"/>
                  <a:pt x="20" y="51"/>
                  <a:pt x="20" y="51"/>
                </a:cubicBezTo>
                <a:cubicBezTo>
                  <a:pt x="7" y="40"/>
                  <a:pt x="7" y="40"/>
                  <a:pt x="7" y="40"/>
                </a:cubicBezTo>
                <a:lnTo>
                  <a:pt x="10" y="38"/>
                </a:lnTo>
                <a:close/>
                <a:moveTo>
                  <a:pt x="74" y="41"/>
                </a:moveTo>
                <a:cubicBezTo>
                  <a:pt x="74" y="56"/>
                  <a:pt x="74" y="56"/>
                  <a:pt x="74" y="56"/>
                </a:cubicBezTo>
                <a:cubicBezTo>
                  <a:pt x="50" y="77"/>
                  <a:pt x="50" y="77"/>
                  <a:pt x="50" y="77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41"/>
                  <a:pt x="23" y="41"/>
                  <a:pt x="23" y="41"/>
                </a:cubicBezTo>
                <a:lnTo>
                  <a:pt x="74" y="41"/>
                </a:lnTo>
                <a:close/>
                <a:moveTo>
                  <a:pt x="95" y="82"/>
                </a:moveTo>
                <a:cubicBezTo>
                  <a:pt x="95" y="89"/>
                  <a:pt x="89" y="95"/>
                  <a:pt x="81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9" y="95"/>
                  <a:pt x="3" y="89"/>
                  <a:pt x="3" y="82"/>
                </a:cubicBezTo>
                <a:cubicBezTo>
                  <a:pt x="3" y="49"/>
                  <a:pt x="3" y="49"/>
                  <a:pt x="3" y="49"/>
                </a:cubicBezTo>
                <a:cubicBezTo>
                  <a:pt x="3" y="47"/>
                  <a:pt x="4" y="44"/>
                  <a:pt x="5" y="42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1" y="56"/>
                  <a:pt x="21" y="56"/>
                </a:cubicBezTo>
                <a:cubicBezTo>
                  <a:pt x="49" y="80"/>
                  <a:pt x="49" y="80"/>
                  <a:pt x="49" y="80"/>
                </a:cubicBezTo>
                <a:cubicBezTo>
                  <a:pt x="51" y="80"/>
                  <a:pt x="51" y="80"/>
                  <a:pt x="51" y="80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8"/>
                  <a:pt x="77" y="58"/>
                  <a:pt x="77" y="58"/>
                </a:cubicBezTo>
                <a:cubicBezTo>
                  <a:pt x="77" y="57"/>
                  <a:pt x="77" y="57"/>
                  <a:pt x="77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5"/>
                  <a:pt x="95" y="47"/>
                  <a:pt x="95" y="49"/>
                </a:cubicBezTo>
                <a:lnTo>
                  <a:pt x="95" y="82"/>
                </a:lnTo>
                <a:close/>
                <a:moveTo>
                  <a:pt x="73" y="68"/>
                </a:moveTo>
                <a:cubicBezTo>
                  <a:pt x="72" y="67"/>
                  <a:pt x="71" y="67"/>
                  <a:pt x="70" y="68"/>
                </a:cubicBezTo>
                <a:cubicBezTo>
                  <a:pt x="70" y="68"/>
                  <a:pt x="70" y="69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6" y="76"/>
                  <a:pt x="83" y="83"/>
                  <a:pt x="89" y="89"/>
                </a:cubicBezTo>
                <a:cubicBezTo>
                  <a:pt x="90" y="90"/>
                  <a:pt x="90" y="90"/>
                  <a:pt x="91" y="90"/>
                </a:cubicBezTo>
                <a:cubicBezTo>
                  <a:pt x="91" y="90"/>
                  <a:pt x="91" y="90"/>
                  <a:pt x="92" y="90"/>
                </a:cubicBezTo>
                <a:cubicBezTo>
                  <a:pt x="92" y="89"/>
                  <a:pt x="92" y="88"/>
                  <a:pt x="92" y="87"/>
                </a:cubicBezTo>
                <a:cubicBezTo>
                  <a:pt x="85" y="81"/>
                  <a:pt x="79" y="74"/>
                  <a:pt x="73" y="68"/>
                </a:cubicBezTo>
                <a:close/>
                <a:moveTo>
                  <a:pt x="26" y="68"/>
                </a:moveTo>
                <a:cubicBezTo>
                  <a:pt x="20" y="75"/>
                  <a:pt x="14" y="80"/>
                  <a:pt x="8" y="87"/>
                </a:cubicBezTo>
                <a:cubicBezTo>
                  <a:pt x="7" y="87"/>
                  <a:pt x="7" y="88"/>
                  <a:pt x="8" y="89"/>
                </a:cubicBezTo>
                <a:cubicBezTo>
                  <a:pt x="8" y="89"/>
                  <a:pt x="9" y="90"/>
                  <a:pt x="9" y="90"/>
                </a:cubicBezTo>
                <a:cubicBezTo>
                  <a:pt x="10" y="90"/>
                  <a:pt x="10" y="89"/>
                  <a:pt x="10" y="89"/>
                </a:cubicBezTo>
                <a:cubicBezTo>
                  <a:pt x="17" y="83"/>
                  <a:pt x="22" y="77"/>
                  <a:pt x="28" y="71"/>
                </a:cubicBezTo>
                <a:cubicBezTo>
                  <a:pt x="29" y="70"/>
                  <a:pt x="29" y="69"/>
                  <a:pt x="28" y="68"/>
                </a:cubicBezTo>
                <a:cubicBezTo>
                  <a:pt x="28" y="68"/>
                  <a:pt x="27" y="68"/>
                  <a:pt x="26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74" name="组合 273"/>
          <p:cNvGrpSpPr/>
          <p:nvPr/>
        </p:nvGrpSpPr>
        <p:grpSpPr>
          <a:xfrm>
            <a:off x="8756659" y="4358862"/>
            <a:ext cx="497165" cy="569741"/>
            <a:chOff x="8466617" y="3185639"/>
            <a:chExt cx="497165" cy="569741"/>
          </a:xfrm>
          <a:solidFill>
            <a:srgbClr val="756663"/>
          </a:solidFill>
        </p:grpSpPr>
        <p:sp>
          <p:nvSpPr>
            <p:cNvPr id="275" name="Freeform 1670"/>
            <p:cNvSpPr>
              <a:spLocks/>
            </p:cNvSpPr>
            <p:nvPr/>
          </p:nvSpPr>
          <p:spPr bwMode="auto">
            <a:xfrm>
              <a:off x="8466617" y="3216946"/>
              <a:ext cx="497165" cy="75131"/>
            </a:xfrm>
            <a:custGeom>
              <a:avLst/>
              <a:gdLst>
                <a:gd name="T0" fmla="*/ 0 w 79"/>
                <a:gd name="T1" fmla="*/ 14 h 14"/>
                <a:gd name="T2" fmla="*/ 0 w 79"/>
                <a:gd name="T3" fmla="*/ 14 h 14"/>
                <a:gd name="T4" fmla="*/ 11 w 79"/>
                <a:gd name="T5" fmla="*/ 0 h 14"/>
                <a:gd name="T6" fmla="*/ 68 w 79"/>
                <a:gd name="T7" fmla="*/ 0 h 14"/>
                <a:gd name="T8" fmla="*/ 79 w 79"/>
                <a:gd name="T9" fmla="*/ 14 h 14"/>
                <a:gd name="T10" fmla="*/ 0 w 79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4">
                  <a:moveTo>
                    <a:pt x="0" y="14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5" y="0"/>
                    <a:pt x="79" y="6"/>
                    <a:pt x="79" y="14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76" name="Freeform 1671"/>
            <p:cNvSpPr>
              <a:spLocks/>
            </p:cNvSpPr>
            <p:nvPr/>
          </p:nvSpPr>
          <p:spPr bwMode="auto">
            <a:xfrm>
              <a:off x="8639874" y="3185639"/>
              <a:ext cx="150656" cy="25043"/>
            </a:xfrm>
            <a:custGeom>
              <a:avLst/>
              <a:gdLst>
                <a:gd name="T0" fmla="*/ 0 w 24"/>
                <a:gd name="T1" fmla="*/ 5 h 5"/>
                <a:gd name="T2" fmla="*/ 0 w 24"/>
                <a:gd name="T3" fmla="*/ 5 h 5"/>
                <a:gd name="T4" fmla="*/ 4 w 24"/>
                <a:gd name="T5" fmla="*/ 0 h 5"/>
                <a:gd name="T6" fmla="*/ 19 w 24"/>
                <a:gd name="T7" fmla="*/ 0 h 5"/>
                <a:gd name="T8" fmla="*/ 24 w 24"/>
                <a:gd name="T9" fmla="*/ 5 h 5"/>
                <a:gd name="T10" fmla="*/ 0 w 24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"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2" y="0"/>
                    <a:pt x="24" y="2"/>
                    <a:pt x="24" y="5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77" name="Freeform 1672"/>
            <p:cNvSpPr>
              <a:spLocks noEditPoints="1"/>
            </p:cNvSpPr>
            <p:nvPr/>
          </p:nvSpPr>
          <p:spPr bwMode="auto">
            <a:xfrm>
              <a:off x="8481683" y="3317119"/>
              <a:ext cx="474563" cy="438261"/>
            </a:xfrm>
            <a:custGeom>
              <a:avLst/>
              <a:gdLst>
                <a:gd name="T0" fmla="*/ 73 w 76"/>
                <a:gd name="T1" fmla="*/ 0 h 85"/>
                <a:gd name="T2" fmla="*/ 2 w 76"/>
                <a:gd name="T3" fmla="*/ 0 h 85"/>
                <a:gd name="T4" fmla="*/ 0 w 76"/>
                <a:gd name="T5" fmla="*/ 10 h 85"/>
                <a:gd name="T6" fmla="*/ 0 w 76"/>
                <a:gd name="T7" fmla="*/ 66 h 85"/>
                <a:gd name="T8" fmla="*/ 19 w 76"/>
                <a:gd name="T9" fmla="*/ 85 h 85"/>
                <a:gd name="T10" fmla="*/ 56 w 76"/>
                <a:gd name="T11" fmla="*/ 85 h 85"/>
                <a:gd name="T12" fmla="*/ 76 w 76"/>
                <a:gd name="T13" fmla="*/ 66 h 85"/>
                <a:gd name="T14" fmla="*/ 76 w 76"/>
                <a:gd name="T15" fmla="*/ 10 h 85"/>
                <a:gd name="T16" fmla="*/ 73 w 76"/>
                <a:gd name="T17" fmla="*/ 0 h 85"/>
                <a:gd name="T18" fmla="*/ 19 w 76"/>
                <a:gd name="T19" fmla="*/ 61 h 85"/>
                <a:gd name="T20" fmla="*/ 14 w 76"/>
                <a:gd name="T21" fmla="*/ 66 h 85"/>
                <a:gd name="T22" fmla="*/ 10 w 76"/>
                <a:gd name="T23" fmla="*/ 61 h 85"/>
                <a:gd name="T24" fmla="*/ 10 w 76"/>
                <a:gd name="T25" fmla="*/ 41 h 85"/>
                <a:gd name="T26" fmla="*/ 14 w 76"/>
                <a:gd name="T27" fmla="*/ 36 h 85"/>
                <a:gd name="T28" fmla="*/ 19 w 76"/>
                <a:gd name="T29" fmla="*/ 41 h 85"/>
                <a:gd name="T30" fmla="*/ 19 w 76"/>
                <a:gd name="T31" fmla="*/ 61 h 85"/>
                <a:gd name="T32" fmla="*/ 34 w 76"/>
                <a:gd name="T33" fmla="*/ 62 h 85"/>
                <a:gd name="T34" fmla="*/ 30 w 76"/>
                <a:gd name="T35" fmla="*/ 66 h 85"/>
                <a:gd name="T36" fmla="*/ 26 w 76"/>
                <a:gd name="T37" fmla="*/ 62 h 85"/>
                <a:gd name="T38" fmla="*/ 26 w 76"/>
                <a:gd name="T39" fmla="*/ 19 h 85"/>
                <a:gd name="T40" fmla="*/ 30 w 76"/>
                <a:gd name="T41" fmla="*/ 15 h 85"/>
                <a:gd name="T42" fmla="*/ 34 w 76"/>
                <a:gd name="T43" fmla="*/ 19 h 85"/>
                <a:gd name="T44" fmla="*/ 34 w 76"/>
                <a:gd name="T45" fmla="*/ 62 h 85"/>
                <a:gd name="T46" fmla="*/ 50 w 76"/>
                <a:gd name="T47" fmla="*/ 62 h 85"/>
                <a:gd name="T48" fmla="*/ 45 w 76"/>
                <a:gd name="T49" fmla="*/ 66 h 85"/>
                <a:gd name="T50" fmla="*/ 41 w 76"/>
                <a:gd name="T51" fmla="*/ 62 h 85"/>
                <a:gd name="T52" fmla="*/ 41 w 76"/>
                <a:gd name="T53" fmla="*/ 19 h 85"/>
                <a:gd name="T54" fmla="*/ 45 w 76"/>
                <a:gd name="T55" fmla="*/ 15 h 85"/>
                <a:gd name="T56" fmla="*/ 50 w 76"/>
                <a:gd name="T57" fmla="*/ 19 h 85"/>
                <a:gd name="T58" fmla="*/ 50 w 76"/>
                <a:gd name="T59" fmla="*/ 62 h 85"/>
                <a:gd name="T60" fmla="*/ 66 w 76"/>
                <a:gd name="T61" fmla="*/ 61 h 85"/>
                <a:gd name="T62" fmla="*/ 61 w 76"/>
                <a:gd name="T63" fmla="*/ 66 h 85"/>
                <a:gd name="T64" fmla="*/ 56 w 76"/>
                <a:gd name="T65" fmla="*/ 61 h 85"/>
                <a:gd name="T66" fmla="*/ 56 w 76"/>
                <a:gd name="T67" fmla="*/ 41 h 85"/>
                <a:gd name="T68" fmla="*/ 61 w 76"/>
                <a:gd name="T69" fmla="*/ 36 h 85"/>
                <a:gd name="T70" fmla="*/ 66 w 76"/>
                <a:gd name="T71" fmla="*/ 41 h 85"/>
                <a:gd name="T72" fmla="*/ 66 w 76"/>
                <a:gd name="T73" fmla="*/ 6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85">
                  <a:moveTo>
                    <a:pt x="7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3"/>
                    <a:pt x="0" y="6"/>
                    <a:pt x="0" y="1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7"/>
                    <a:pt x="8" y="85"/>
                    <a:pt x="19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67" y="85"/>
                    <a:pt x="76" y="77"/>
                    <a:pt x="76" y="66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6"/>
                    <a:pt x="75" y="3"/>
                    <a:pt x="73" y="0"/>
                  </a:cubicBezTo>
                  <a:close/>
                  <a:moveTo>
                    <a:pt x="19" y="61"/>
                  </a:moveTo>
                  <a:cubicBezTo>
                    <a:pt x="19" y="64"/>
                    <a:pt x="17" y="66"/>
                    <a:pt x="14" y="66"/>
                  </a:cubicBezTo>
                  <a:cubicBezTo>
                    <a:pt x="12" y="66"/>
                    <a:pt x="10" y="64"/>
                    <a:pt x="10" y="6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38"/>
                    <a:pt x="12" y="36"/>
                    <a:pt x="14" y="36"/>
                  </a:cubicBezTo>
                  <a:cubicBezTo>
                    <a:pt x="17" y="36"/>
                    <a:pt x="19" y="38"/>
                    <a:pt x="19" y="41"/>
                  </a:cubicBezTo>
                  <a:lnTo>
                    <a:pt x="19" y="61"/>
                  </a:lnTo>
                  <a:close/>
                  <a:moveTo>
                    <a:pt x="34" y="62"/>
                  </a:moveTo>
                  <a:cubicBezTo>
                    <a:pt x="34" y="64"/>
                    <a:pt x="32" y="66"/>
                    <a:pt x="30" y="66"/>
                  </a:cubicBezTo>
                  <a:cubicBezTo>
                    <a:pt x="28" y="66"/>
                    <a:pt x="26" y="64"/>
                    <a:pt x="26" y="6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7"/>
                    <a:pt x="28" y="15"/>
                    <a:pt x="30" y="15"/>
                  </a:cubicBezTo>
                  <a:cubicBezTo>
                    <a:pt x="32" y="15"/>
                    <a:pt x="34" y="17"/>
                    <a:pt x="34" y="19"/>
                  </a:cubicBezTo>
                  <a:lnTo>
                    <a:pt x="34" y="62"/>
                  </a:lnTo>
                  <a:close/>
                  <a:moveTo>
                    <a:pt x="50" y="62"/>
                  </a:moveTo>
                  <a:cubicBezTo>
                    <a:pt x="50" y="64"/>
                    <a:pt x="48" y="66"/>
                    <a:pt x="45" y="66"/>
                  </a:cubicBezTo>
                  <a:cubicBezTo>
                    <a:pt x="43" y="66"/>
                    <a:pt x="41" y="64"/>
                    <a:pt x="41" y="6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7"/>
                    <a:pt x="43" y="15"/>
                    <a:pt x="45" y="15"/>
                  </a:cubicBezTo>
                  <a:cubicBezTo>
                    <a:pt x="48" y="15"/>
                    <a:pt x="50" y="17"/>
                    <a:pt x="50" y="19"/>
                  </a:cubicBezTo>
                  <a:lnTo>
                    <a:pt x="50" y="62"/>
                  </a:lnTo>
                  <a:close/>
                  <a:moveTo>
                    <a:pt x="66" y="61"/>
                  </a:moveTo>
                  <a:cubicBezTo>
                    <a:pt x="66" y="64"/>
                    <a:pt x="64" y="66"/>
                    <a:pt x="61" y="66"/>
                  </a:cubicBezTo>
                  <a:cubicBezTo>
                    <a:pt x="59" y="66"/>
                    <a:pt x="56" y="64"/>
                    <a:pt x="56" y="6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38"/>
                    <a:pt x="59" y="36"/>
                    <a:pt x="61" y="36"/>
                  </a:cubicBezTo>
                  <a:cubicBezTo>
                    <a:pt x="64" y="36"/>
                    <a:pt x="66" y="38"/>
                    <a:pt x="66" y="41"/>
                  </a:cubicBezTo>
                  <a:lnTo>
                    <a:pt x="66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6599069" y="5437491"/>
            <a:ext cx="602623" cy="484620"/>
            <a:chOff x="6309027" y="4264268"/>
            <a:chExt cx="602623" cy="484620"/>
          </a:xfrm>
          <a:solidFill>
            <a:srgbClr val="756663"/>
          </a:solidFill>
        </p:grpSpPr>
        <p:sp>
          <p:nvSpPr>
            <p:cNvPr id="279" name="Freeform 1346"/>
            <p:cNvSpPr>
              <a:spLocks/>
            </p:cNvSpPr>
            <p:nvPr/>
          </p:nvSpPr>
          <p:spPr bwMode="auto">
            <a:xfrm>
              <a:off x="6309027" y="4534270"/>
              <a:ext cx="602623" cy="214618"/>
            </a:xfrm>
            <a:custGeom>
              <a:avLst/>
              <a:gdLst>
                <a:gd name="T0" fmla="*/ 97 w 97"/>
                <a:gd name="T1" fmla="*/ 0 h 38"/>
                <a:gd name="T2" fmla="*/ 84 w 97"/>
                <a:gd name="T3" fmla="*/ 0 h 38"/>
                <a:gd name="T4" fmla="*/ 84 w 97"/>
                <a:gd name="T5" fmla="*/ 20 h 38"/>
                <a:gd name="T6" fmla="*/ 79 w 97"/>
                <a:gd name="T7" fmla="*/ 25 h 38"/>
                <a:gd name="T8" fmla="*/ 17 w 97"/>
                <a:gd name="T9" fmla="*/ 25 h 38"/>
                <a:gd name="T10" fmla="*/ 12 w 97"/>
                <a:gd name="T11" fmla="*/ 20 h 38"/>
                <a:gd name="T12" fmla="*/ 12 w 97"/>
                <a:gd name="T13" fmla="*/ 0 h 38"/>
                <a:gd name="T14" fmla="*/ 0 w 97"/>
                <a:gd name="T15" fmla="*/ 0 h 38"/>
                <a:gd name="T16" fmla="*/ 0 w 97"/>
                <a:gd name="T17" fmla="*/ 20 h 38"/>
                <a:gd name="T18" fmla="*/ 17 w 97"/>
                <a:gd name="T19" fmla="*/ 38 h 38"/>
                <a:gd name="T20" fmla="*/ 79 w 97"/>
                <a:gd name="T21" fmla="*/ 38 h 38"/>
                <a:gd name="T22" fmla="*/ 97 w 97"/>
                <a:gd name="T23" fmla="*/ 20 h 38"/>
                <a:gd name="T24" fmla="*/ 97 w 97"/>
                <a:gd name="T2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38">
                  <a:moveTo>
                    <a:pt x="9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23"/>
                    <a:pt x="82" y="25"/>
                    <a:pt x="79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5"/>
                    <a:pt x="12" y="23"/>
                    <a:pt x="12" y="2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0"/>
                    <a:pt x="8" y="38"/>
                    <a:pt x="17" y="38"/>
                  </a:cubicBezTo>
                  <a:cubicBezTo>
                    <a:pt x="79" y="38"/>
                    <a:pt x="79" y="38"/>
                    <a:pt x="79" y="38"/>
                  </a:cubicBezTo>
                  <a:cubicBezTo>
                    <a:pt x="89" y="38"/>
                    <a:pt x="97" y="30"/>
                    <a:pt x="97" y="20"/>
                  </a:cubicBezTo>
                  <a:lnTo>
                    <a:pt x="97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0" name="Freeform 1347"/>
            <p:cNvSpPr>
              <a:spLocks/>
            </p:cNvSpPr>
            <p:nvPr/>
          </p:nvSpPr>
          <p:spPr bwMode="auto">
            <a:xfrm>
              <a:off x="6444617" y="4264268"/>
              <a:ext cx="331442" cy="373847"/>
            </a:xfrm>
            <a:custGeom>
              <a:avLst/>
              <a:gdLst>
                <a:gd name="T0" fmla="*/ 20 w 53"/>
                <a:gd name="T1" fmla="*/ 0 h 65"/>
                <a:gd name="T2" fmla="*/ 16 w 53"/>
                <a:gd name="T3" fmla="*/ 3 h 65"/>
                <a:gd name="T4" fmla="*/ 16 w 53"/>
                <a:gd name="T5" fmla="*/ 36 h 65"/>
                <a:gd name="T6" fmla="*/ 5 w 53"/>
                <a:gd name="T7" fmla="*/ 36 h 65"/>
                <a:gd name="T8" fmla="*/ 1 w 53"/>
                <a:gd name="T9" fmla="*/ 39 h 65"/>
                <a:gd name="T10" fmla="*/ 10 w 53"/>
                <a:gd name="T11" fmla="*/ 48 h 65"/>
                <a:gd name="T12" fmla="*/ 15 w 53"/>
                <a:gd name="T13" fmla="*/ 54 h 65"/>
                <a:gd name="T14" fmla="*/ 24 w 53"/>
                <a:gd name="T15" fmla="*/ 64 h 65"/>
                <a:gd name="T16" fmla="*/ 29 w 53"/>
                <a:gd name="T17" fmla="*/ 64 h 65"/>
                <a:gd name="T18" fmla="*/ 38 w 53"/>
                <a:gd name="T19" fmla="*/ 54 h 65"/>
                <a:gd name="T20" fmla="*/ 43 w 53"/>
                <a:gd name="T21" fmla="*/ 48 h 65"/>
                <a:gd name="T22" fmla="*/ 51 w 53"/>
                <a:gd name="T23" fmla="*/ 39 h 65"/>
                <a:gd name="T24" fmla="*/ 48 w 53"/>
                <a:gd name="T25" fmla="*/ 36 h 65"/>
                <a:gd name="T26" fmla="*/ 37 w 53"/>
                <a:gd name="T27" fmla="*/ 36 h 65"/>
                <a:gd name="T28" fmla="*/ 37 w 53"/>
                <a:gd name="T29" fmla="*/ 3 h 65"/>
                <a:gd name="T30" fmla="*/ 33 w 53"/>
                <a:gd name="T31" fmla="*/ 0 h 65"/>
                <a:gd name="T32" fmla="*/ 20 w 53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65">
                  <a:moveTo>
                    <a:pt x="20" y="0"/>
                  </a:moveTo>
                  <a:cubicBezTo>
                    <a:pt x="17" y="0"/>
                    <a:pt x="16" y="1"/>
                    <a:pt x="16" y="3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36"/>
                    <a:pt x="0" y="37"/>
                    <a:pt x="1" y="39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50"/>
                    <a:pt x="14" y="53"/>
                    <a:pt x="15" y="5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5" y="65"/>
                    <a:pt x="28" y="65"/>
                    <a:pt x="29" y="6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9" y="53"/>
                    <a:pt x="42" y="50"/>
                    <a:pt x="43" y="48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3" y="37"/>
                    <a:pt x="51" y="36"/>
                    <a:pt x="48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5" y="0"/>
                    <a:pt x="33" y="0"/>
                  </a:cubicBez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9619710" y="5430570"/>
            <a:ext cx="708082" cy="533075"/>
            <a:chOff x="9329668" y="4257347"/>
            <a:chExt cx="708082" cy="533075"/>
          </a:xfrm>
          <a:solidFill>
            <a:srgbClr val="756663"/>
          </a:solidFill>
        </p:grpSpPr>
        <p:sp>
          <p:nvSpPr>
            <p:cNvPr id="282" name="Freeform 1382"/>
            <p:cNvSpPr>
              <a:spLocks/>
            </p:cNvSpPr>
            <p:nvPr/>
          </p:nvSpPr>
          <p:spPr bwMode="auto">
            <a:xfrm>
              <a:off x="9329668" y="4361191"/>
              <a:ext cx="708082" cy="429231"/>
            </a:xfrm>
            <a:custGeom>
              <a:avLst/>
              <a:gdLst>
                <a:gd name="T0" fmla="*/ 89 w 113"/>
                <a:gd name="T1" fmla="*/ 0 h 75"/>
                <a:gd name="T2" fmla="*/ 86 w 113"/>
                <a:gd name="T3" fmla="*/ 0 h 75"/>
                <a:gd name="T4" fmla="*/ 86 w 113"/>
                <a:gd name="T5" fmla="*/ 5 h 75"/>
                <a:gd name="T6" fmla="*/ 86 w 113"/>
                <a:gd name="T7" fmla="*/ 6 h 75"/>
                <a:gd name="T8" fmla="*/ 78 w 113"/>
                <a:gd name="T9" fmla="*/ 6 h 75"/>
                <a:gd name="T10" fmla="*/ 78 w 113"/>
                <a:gd name="T11" fmla="*/ 5 h 75"/>
                <a:gd name="T12" fmla="*/ 77 w 113"/>
                <a:gd name="T13" fmla="*/ 0 h 75"/>
                <a:gd name="T14" fmla="*/ 36 w 113"/>
                <a:gd name="T15" fmla="*/ 0 h 75"/>
                <a:gd name="T16" fmla="*/ 35 w 113"/>
                <a:gd name="T17" fmla="*/ 5 h 75"/>
                <a:gd name="T18" fmla="*/ 35 w 113"/>
                <a:gd name="T19" fmla="*/ 6 h 75"/>
                <a:gd name="T20" fmla="*/ 26 w 113"/>
                <a:gd name="T21" fmla="*/ 6 h 75"/>
                <a:gd name="T22" fmla="*/ 26 w 113"/>
                <a:gd name="T23" fmla="*/ 5 h 75"/>
                <a:gd name="T24" fmla="*/ 27 w 113"/>
                <a:gd name="T25" fmla="*/ 0 h 75"/>
                <a:gd name="T26" fmla="*/ 23 w 113"/>
                <a:gd name="T27" fmla="*/ 0 h 75"/>
                <a:gd name="T28" fmla="*/ 0 w 113"/>
                <a:gd name="T29" fmla="*/ 23 h 75"/>
                <a:gd name="T30" fmla="*/ 0 w 113"/>
                <a:gd name="T31" fmla="*/ 51 h 75"/>
                <a:gd name="T32" fmla="*/ 23 w 113"/>
                <a:gd name="T33" fmla="*/ 75 h 75"/>
                <a:gd name="T34" fmla="*/ 89 w 113"/>
                <a:gd name="T35" fmla="*/ 75 h 75"/>
                <a:gd name="T36" fmla="*/ 113 w 113"/>
                <a:gd name="T37" fmla="*/ 51 h 75"/>
                <a:gd name="T38" fmla="*/ 113 w 113"/>
                <a:gd name="T39" fmla="*/ 23 h 75"/>
                <a:gd name="T40" fmla="*/ 89 w 113"/>
                <a:gd name="T4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" h="75">
                  <a:moveTo>
                    <a:pt x="89" y="0"/>
                  </a:moveTo>
                  <a:cubicBezTo>
                    <a:pt x="86" y="0"/>
                    <a:pt x="86" y="0"/>
                    <a:pt x="86" y="0"/>
                  </a:cubicBezTo>
                  <a:cubicBezTo>
                    <a:pt x="86" y="1"/>
                    <a:pt x="86" y="3"/>
                    <a:pt x="86" y="5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8" y="3"/>
                    <a:pt x="77" y="1"/>
                    <a:pt x="7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1"/>
                    <a:pt x="35" y="3"/>
                    <a:pt x="35" y="5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7" y="1"/>
                    <a:pt x="2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64"/>
                    <a:pt x="10" y="75"/>
                    <a:pt x="23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102" y="75"/>
                    <a:pt x="113" y="64"/>
                    <a:pt x="113" y="51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10"/>
                    <a:pt x="102" y="0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3" name="Freeform 1383"/>
            <p:cNvSpPr>
              <a:spLocks/>
            </p:cNvSpPr>
            <p:nvPr/>
          </p:nvSpPr>
          <p:spPr bwMode="auto">
            <a:xfrm>
              <a:off x="9502925" y="4257347"/>
              <a:ext cx="361574" cy="131541"/>
            </a:xfrm>
            <a:custGeom>
              <a:avLst/>
              <a:gdLst>
                <a:gd name="T0" fmla="*/ 6 w 57"/>
                <a:gd name="T1" fmla="*/ 18 h 23"/>
                <a:gd name="T2" fmla="*/ 19 w 57"/>
                <a:gd name="T3" fmla="*/ 5 h 23"/>
                <a:gd name="T4" fmla="*/ 38 w 57"/>
                <a:gd name="T5" fmla="*/ 5 h 23"/>
                <a:gd name="T6" fmla="*/ 50 w 57"/>
                <a:gd name="T7" fmla="*/ 18 h 23"/>
                <a:gd name="T8" fmla="*/ 51 w 57"/>
                <a:gd name="T9" fmla="*/ 23 h 23"/>
                <a:gd name="T10" fmla="*/ 57 w 57"/>
                <a:gd name="T11" fmla="*/ 23 h 23"/>
                <a:gd name="T12" fmla="*/ 56 w 57"/>
                <a:gd name="T13" fmla="*/ 18 h 23"/>
                <a:gd name="T14" fmla="*/ 41 w 57"/>
                <a:gd name="T15" fmla="*/ 0 h 23"/>
                <a:gd name="T16" fmla="*/ 16 w 57"/>
                <a:gd name="T17" fmla="*/ 0 h 23"/>
                <a:gd name="T18" fmla="*/ 0 w 57"/>
                <a:gd name="T19" fmla="*/ 18 h 23"/>
                <a:gd name="T20" fmla="*/ 0 w 57"/>
                <a:gd name="T21" fmla="*/ 23 h 23"/>
                <a:gd name="T22" fmla="*/ 6 w 57"/>
                <a:gd name="T23" fmla="*/ 23 h 23"/>
                <a:gd name="T24" fmla="*/ 6 w 57"/>
                <a:gd name="T25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23">
                  <a:moveTo>
                    <a:pt x="6" y="18"/>
                  </a:moveTo>
                  <a:cubicBezTo>
                    <a:pt x="8" y="10"/>
                    <a:pt x="13" y="5"/>
                    <a:pt x="19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4" y="5"/>
                    <a:pt x="48" y="10"/>
                    <a:pt x="50" y="18"/>
                  </a:cubicBezTo>
                  <a:cubicBezTo>
                    <a:pt x="51" y="19"/>
                    <a:pt x="51" y="21"/>
                    <a:pt x="51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1"/>
                    <a:pt x="57" y="19"/>
                    <a:pt x="56" y="18"/>
                  </a:cubicBezTo>
                  <a:cubicBezTo>
                    <a:pt x="54" y="7"/>
                    <a:pt x="48" y="0"/>
                    <a:pt x="4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9" y="0"/>
                    <a:pt x="2" y="7"/>
                    <a:pt x="0" y="18"/>
                  </a:cubicBezTo>
                  <a:cubicBezTo>
                    <a:pt x="0" y="19"/>
                    <a:pt x="0" y="21"/>
                    <a:pt x="0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1"/>
                    <a:pt x="6" y="19"/>
                    <a:pt x="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84" name="Freeform 1414"/>
          <p:cNvSpPr>
            <a:spLocks noEditPoints="1"/>
          </p:cNvSpPr>
          <p:nvPr/>
        </p:nvSpPr>
        <p:spPr bwMode="auto">
          <a:xfrm>
            <a:off x="2606702" y="5347493"/>
            <a:ext cx="384170" cy="636923"/>
          </a:xfrm>
          <a:custGeom>
            <a:avLst/>
            <a:gdLst>
              <a:gd name="T0" fmla="*/ 55 w 62"/>
              <a:gd name="T1" fmla="*/ 3 h 111"/>
              <a:gd name="T2" fmla="*/ 46 w 62"/>
              <a:gd name="T3" fmla="*/ 3 h 111"/>
              <a:gd name="T4" fmla="*/ 13 w 62"/>
              <a:gd name="T5" fmla="*/ 8 h 111"/>
              <a:gd name="T6" fmla="*/ 0 w 62"/>
              <a:gd name="T7" fmla="*/ 98 h 111"/>
              <a:gd name="T8" fmla="*/ 49 w 62"/>
              <a:gd name="T9" fmla="*/ 111 h 111"/>
              <a:gd name="T10" fmla="*/ 62 w 62"/>
              <a:gd name="T11" fmla="*/ 21 h 111"/>
              <a:gd name="T12" fmla="*/ 15 w 62"/>
              <a:gd name="T13" fmla="*/ 103 h 111"/>
              <a:gd name="T14" fmla="*/ 15 w 62"/>
              <a:gd name="T15" fmla="*/ 92 h 111"/>
              <a:gd name="T16" fmla="*/ 15 w 62"/>
              <a:gd name="T17" fmla="*/ 103 h 111"/>
              <a:gd name="T18" fmla="*/ 10 w 62"/>
              <a:gd name="T19" fmla="*/ 83 h 111"/>
              <a:gd name="T20" fmla="*/ 21 w 62"/>
              <a:gd name="T21" fmla="*/ 83 h 111"/>
              <a:gd name="T22" fmla="*/ 15 w 62"/>
              <a:gd name="T23" fmla="*/ 75 h 111"/>
              <a:gd name="T24" fmla="*/ 15 w 62"/>
              <a:gd name="T25" fmla="*/ 64 h 111"/>
              <a:gd name="T26" fmla="*/ 15 w 62"/>
              <a:gd name="T27" fmla="*/ 75 h 111"/>
              <a:gd name="T28" fmla="*/ 25 w 62"/>
              <a:gd name="T29" fmla="*/ 97 h 111"/>
              <a:gd name="T30" fmla="*/ 36 w 62"/>
              <a:gd name="T31" fmla="*/ 97 h 111"/>
              <a:gd name="T32" fmla="*/ 31 w 62"/>
              <a:gd name="T33" fmla="*/ 89 h 111"/>
              <a:gd name="T34" fmla="*/ 31 w 62"/>
              <a:gd name="T35" fmla="*/ 78 h 111"/>
              <a:gd name="T36" fmla="*/ 31 w 62"/>
              <a:gd name="T37" fmla="*/ 89 h 111"/>
              <a:gd name="T38" fmla="*/ 25 w 62"/>
              <a:gd name="T39" fmla="*/ 69 h 111"/>
              <a:gd name="T40" fmla="*/ 36 w 62"/>
              <a:gd name="T41" fmla="*/ 69 h 111"/>
              <a:gd name="T42" fmla="*/ 46 w 62"/>
              <a:gd name="T43" fmla="*/ 103 h 111"/>
              <a:gd name="T44" fmla="*/ 46 w 62"/>
              <a:gd name="T45" fmla="*/ 92 h 111"/>
              <a:gd name="T46" fmla="*/ 46 w 62"/>
              <a:gd name="T47" fmla="*/ 103 h 111"/>
              <a:gd name="T48" fmla="*/ 40 w 62"/>
              <a:gd name="T49" fmla="*/ 83 h 111"/>
              <a:gd name="T50" fmla="*/ 52 w 62"/>
              <a:gd name="T51" fmla="*/ 83 h 111"/>
              <a:gd name="T52" fmla="*/ 46 w 62"/>
              <a:gd name="T53" fmla="*/ 75 h 111"/>
              <a:gd name="T54" fmla="*/ 46 w 62"/>
              <a:gd name="T55" fmla="*/ 64 h 111"/>
              <a:gd name="T56" fmla="*/ 46 w 62"/>
              <a:gd name="T57" fmla="*/ 75 h 111"/>
              <a:gd name="T58" fmla="*/ 40 w 62"/>
              <a:gd name="T59" fmla="*/ 54 h 111"/>
              <a:gd name="T60" fmla="*/ 9 w 62"/>
              <a:gd name="T61" fmla="*/ 42 h 111"/>
              <a:gd name="T62" fmla="*/ 22 w 62"/>
              <a:gd name="T63" fmla="*/ 16 h 111"/>
              <a:gd name="T64" fmla="*/ 53 w 62"/>
              <a:gd name="T65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111">
                <a:moveTo>
                  <a:pt x="55" y="10"/>
                </a:moveTo>
                <a:cubicBezTo>
                  <a:pt x="55" y="3"/>
                  <a:pt x="55" y="3"/>
                  <a:pt x="55" y="3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6" y="3"/>
                </a:cubicBezTo>
                <a:cubicBezTo>
                  <a:pt x="46" y="8"/>
                  <a:pt x="46" y="8"/>
                  <a:pt x="4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6" y="8"/>
                  <a:pt x="0" y="14"/>
                  <a:pt x="0" y="2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5"/>
                  <a:pt x="6" y="111"/>
                  <a:pt x="13" y="111"/>
                </a:cubicBezTo>
                <a:cubicBezTo>
                  <a:pt x="49" y="111"/>
                  <a:pt x="49" y="111"/>
                  <a:pt x="49" y="111"/>
                </a:cubicBezTo>
                <a:cubicBezTo>
                  <a:pt x="56" y="111"/>
                  <a:pt x="62" y="105"/>
                  <a:pt x="62" y="98"/>
                </a:cubicBezTo>
                <a:cubicBezTo>
                  <a:pt x="62" y="21"/>
                  <a:pt x="62" y="21"/>
                  <a:pt x="62" y="21"/>
                </a:cubicBezTo>
                <a:cubicBezTo>
                  <a:pt x="62" y="16"/>
                  <a:pt x="59" y="12"/>
                  <a:pt x="55" y="10"/>
                </a:cubicBezTo>
                <a:close/>
                <a:moveTo>
                  <a:pt x="15" y="103"/>
                </a:moveTo>
                <a:cubicBezTo>
                  <a:pt x="12" y="103"/>
                  <a:pt x="10" y="100"/>
                  <a:pt x="10" y="97"/>
                </a:cubicBezTo>
                <a:cubicBezTo>
                  <a:pt x="10" y="94"/>
                  <a:pt x="12" y="92"/>
                  <a:pt x="15" y="92"/>
                </a:cubicBezTo>
                <a:cubicBezTo>
                  <a:pt x="18" y="92"/>
                  <a:pt x="21" y="94"/>
                  <a:pt x="21" y="97"/>
                </a:cubicBezTo>
                <a:cubicBezTo>
                  <a:pt x="21" y="100"/>
                  <a:pt x="18" y="103"/>
                  <a:pt x="15" y="103"/>
                </a:cubicBezTo>
                <a:close/>
                <a:moveTo>
                  <a:pt x="15" y="89"/>
                </a:moveTo>
                <a:cubicBezTo>
                  <a:pt x="12" y="89"/>
                  <a:pt x="10" y="86"/>
                  <a:pt x="10" y="83"/>
                </a:cubicBezTo>
                <a:cubicBezTo>
                  <a:pt x="10" y="80"/>
                  <a:pt x="12" y="78"/>
                  <a:pt x="15" y="78"/>
                </a:cubicBezTo>
                <a:cubicBezTo>
                  <a:pt x="18" y="78"/>
                  <a:pt x="21" y="80"/>
                  <a:pt x="21" y="83"/>
                </a:cubicBezTo>
                <a:cubicBezTo>
                  <a:pt x="21" y="86"/>
                  <a:pt x="18" y="89"/>
                  <a:pt x="15" y="89"/>
                </a:cubicBezTo>
                <a:close/>
                <a:moveTo>
                  <a:pt x="15" y="75"/>
                </a:moveTo>
                <a:cubicBezTo>
                  <a:pt x="12" y="75"/>
                  <a:pt x="10" y="72"/>
                  <a:pt x="10" y="69"/>
                </a:cubicBezTo>
                <a:cubicBezTo>
                  <a:pt x="10" y="66"/>
                  <a:pt x="12" y="64"/>
                  <a:pt x="15" y="64"/>
                </a:cubicBezTo>
                <a:cubicBezTo>
                  <a:pt x="18" y="64"/>
                  <a:pt x="21" y="66"/>
                  <a:pt x="21" y="69"/>
                </a:cubicBezTo>
                <a:cubicBezTo>
                  <a:pt x="21" y="72"/>
                  <a:pt x="18" y="75"/>
                  <a:pt x="15" y="75"/>
                </a:cubicBezTo>
                <a:close/>
                <a:moveTo>
                  <a:pt x="31" y="103"/>
                </a:moveTo>
                <a:cubicBezTo>
                  <a:pt x="27" y="103"/>
                  <a:pt x="25" y="100"/>
                  <a:pt x="25" y="97"/>
                </a:cubicBezTo>
                <a:cubicBezTo>
                  <a:pt x="25" y="94"/>
                  <a:pt x="27" y="92"/>
                  <a:pt x="31" y="92"/>
                </a:cubicBezTo>
                <a:cubicBezTo>
                  <a:pt x="34" y="92"/>
                  <a:pt x="36" y="94"/>
                  <a:pt x="36" y="97"/>
                </a:cubicBezTo>
                <a:cubicBezTo>
                  <a:pt x="36" y="100"/>
                  <a:pt x="34" y="103"/>
                  <a:pt x="31" y="103"/>
                </a:cubicBezTo>
                <a:close/>
                <a:moveTo>
                  <a:pt x="31" y="89"/>
                </a:moveTo>
                <a:cubicBezTo>
                  <a:pt x="27" y="89"/>
                  <a:pt x="25" y="86"/>
                  <a:pt x="25" y="83"/>
                </a:cubicBezTo>
                <a:cubicBezTo>
                  <a:pt x="25" y="80"/>
                  <a:pt x="27" y="78"/>
                  <a:pt x="31" y="78"/>
                </a:cubicBezTo>
                <a:cubicBezTo>
                  <a:pt x="34" y="78"/>
                  <a:pt x="36" y="80"/>
                  <a:pt x="36" y="83"/>
                </a:cubicBezTo>
                <a:cubicBezTo>
                  <a:pt x="36" y="86"/>
                  <a:pt x="34" y="89"/>
                  <a:pt x="31" y="89"/>
                </a:cubicBezTo>
                <a:close/>
                <a:moveTo>
                  <a:pt x="31" y="75"/>
                </a:moveTo>
                <a:cubicBezTo>
                  <a:pt x="27" y="75"/>
                  <a:pt x="25" y="72"/>
                  <a:pt x="25" y="69"/>
                </a:cubicBezTo>
                <a:cubicBezTo>
                  <a:pt x="25" y="66"/>
                  <a:pt x="27" y="64"/>
                  <a:pt x="31" y="64"/>
                </a:cubicBezTo>
                <a:cubicBezTo>
                  <a:pt x="34" y="64"/>
                  <a:pt x="36" y="66"/>
                  <a:pt x="36" y="69"/>
                </a:cubicBezTo>
                <a:cubicBezTo>
                  <a:pt x="36" y="72"/>
                  <a:pt x="34" y="75"/>
                  <a:pt x="31" y="75"/>
                </a:cubicBezTo>
                <a:close/>
                <a:moveTo>
                  <a:pt x="46" y="103"/>
                </a:moveTo>
                <a:cubicBezTo>
                  <a:pt x="43" y="103"/>
                  <a:pt x="40" y="100"/>
                  <a:pt x="40" y="97"/>
                </a:cubicBezTo>
                <a:cubicBezTo>
                  <a:pt x="40" y="94"/>
                  <a:pt x="43" y="92"/>
                  <a:pt x="46" y="92"/>
                </a:cubicBezTo>
                <a:cubicBezTo>
                  <a:pt x="49" y="92"/>
                  <a:pt x="52" y="94"/>
                  <a:pt x="52" y="97"/>
                </a:cubicBezTo>
                <a:cubicBezTo>
                  <a:pt x="52" y="100"/>
                  <a:pt x="49" y="103"/>
                  <a:pt x="46" y="103"/>
                </a:cubicBezTo>
                <a:close/>
                <a:moveTo>
                  <a:pt x="46" y="89"/>
                </a:moveTo>
                <a:cubicBezTo>
                  <a:pt x="43" y="89"/>
                  <a:pt x="40" y="86"/>
                  <a:pt x="40" y="83"/>
                </a:cubicBezTo>
                <a:cubicBezTo>
                  <a:pt x="40" y="80"/>
                  <a:pt x="43" y="78"/>
                  <a:pt x="46" y="78"/>
                </a:cubicBezTo>
                <a:cubicBezTo>
                  <a:pt x="49" y="78"/>
                  <a:pt x="52" y="80"/>
                  <a:pt x="52" y="83"/>
                </a:cubicBezTo>
                <a:cubicBezTo>
                  <a:pt x="52" y="86"/>
                  <a:pt x="49" y="89"/>
                  <a:pt x="46" y="89"/>
                </a:cubicBezTo>
                <a:close/>
                <a:moveTo>
                  <a:pt x="46" y="75"/>
                </a:moveTo>
                <a:cubicBezTo>
                  <a:pt x="43" y="75"/>
                  <a:pt x="40" y="72"/>
                  <a:pt x="40" y="69"/>
                </a:cubicBezTo>
                <a:cubicBezTo>
                  <a:pt x="40" y="66"/>
                  <a:pt x="43" y="64"/>
                  <a:pt x="46" y="64"/>
                </a:cubicBezTo>
                <a:cubicBezTo>
                  <a:pt x="49" y="64"/>
                  <a:pt x="52" y="66"/>
                  <a:pt x="52" y="69"/>
                </a:cubicBezTo>
                <a:cubicBezTo>
                  <a:pt x="52" y="72"/>
                  <a:pt x="49" y="75"/>
                  <a:pt x="46" y="75"/>
                </a:cubicBezTo>
                <a:close/>
                <a:moveTo>
                  <a:pt x="53" y="42"/>
                </a:moveTo>
                <a:cubicBezTo>
                  <a:pt x="53" y="49"/>
                  <a:pt x="47" y="54"/>
                  <a:pt x="40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14" y="54"/>
                  <a:pt x="9" y="49"/>
                  <a:pt x="9" y="42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1"/>
                  <a:pt x="14" y="16"/>
                  <a:pt x="22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7" y="16"/>
                  <a:pt x="53" y="21"/>
                  <a:pt x="53" y="29"/>
                </a:cubicBezTo>
                <a:lnTo>
                  <a:pt x="53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285" name="Freeform 1467"/>
          <p:cNvSpPr>
            <a:spLocks noEditPoints="1"/>
          </p:cNvSpPr>
          <p:nvPr/>
        </p:nvSpPr>
        <p:spPr bwMode="auto">
          <a:xfrm>
            <a:off x="1529515" y="5437491"/>
            <a:ext cx="489629" cy="588463"/>
          </a:xfrm>
          <a:custGeom>
            <a:avLst/>
            <a:gdLst>
              <a:gd name="T0" fmla="*/ 75 w 78"/>
              <a:gd name="T1" fmla="*/ 50 h 103"/>
              <a:gd name="T2" fmla="*/ 49 w 78"/>
              <a:gd name="T3" fmla="*/ 16 h 103"/>
              <a:gd name="T4" fmla="*/ 47 w 78"/>
              <a:gd name="T5" fmla="*/ 12 h 103"/>
              <a:gd name="T6" fmla="*/ 51 w 78"/>
              <a:gd name="T7" fmla="*/ 9 h 103"/>
              <a:gd name="T8" fmla="*/ 54 w 78"/>
              <a:gd name="T9" fmla="*/ 4 h 103"/>
              <a:gd name="T10" fmla="*/ 55 w 78"/>
              <a:gd name="T11" fmla="*/ 3 h 103"/>
              <a:gd name="T12" fmla="*/ 53 w 78"/>
              <a:gd name="T13" fmla="*/ 1 h 103"/>
              <a:gd name="T14" fmla="*/ 48 w 78"/>
              <a:gd name="T15" fmla="*/ 3 h 103"/>
              <a:gd name="T16" fmla="*/ 24 w 78"/>
              <a:gd name="T17" fmla="*/ 2 h 103"/>
              <a:gd name="T18" fmla="*/ 25 w 78"/>
              <a:gd name="T19" fmla="*/ 7 h 103"/>
              <a:gd name="T20" fmla="*/ 29 w 78"/>
              <a:gd name="T21" fmla="*/ 15 h 103"/>
              <a:gd name="T22" fmla="*/ 29 w 78"/>
              <a:gd name="T23" fmla="*/ 17 h 103"/>
              <a:gd name="T24" fmla="*/ 0 w 78"/>
              <a:gd name="T25" fmla="*/ 78 h 103"/>
              <a:gd name="T26" fmla="*/ 39 w 78"/>
              <a:gd name="T27" fmla="*/ 103 h 103"/>
              <a:gd name="T28" fmla="*/ 74 w 78"/>
              <a:gd name="T29" fmla="*/ 92 h 103"/>
              <a:gd name="T30" fmla="*/ 78 w 78"/>
              <a:gd name="T31" fmla="*/ 78 h 103"/>
              <a:gd name="T32" fmla="*/ 27 w 78"/>
              <a:gd name="T33" fmla="*/ 5 h 103"/>
              <a:gd name="T34" fmla="*/ 26 w 78"/>
              <a:gd name="T35" fmla="*/ 4 h 103"/>
              <a:gd name="T36" fmla="*/ 48 w 78"/>
              <a:gd name="T37" fmla="*/ 6 h 103"/>
              <a:gd name="T38" fmla="*/ 48 w 78"/>
              <a:gd name="T39" fmla="*/ 7 h 103"/>
              <a:gd name="T40" fmla="*/ 32 w 78"/>
              <a:gd name="T41" fmla="*/ 11 h 103"/>
              <a:gd name="T42" fmla="*/ 47 w 78"/>
              <a:gd name="T43" fmla="*/ 15 h 103"/>
              <a:gd name="T44" fmla="*/ 47 w 78"/>
              <a:gd name="T45" fmla="*/ 16 h 103"/>
              <a:gd name="T46" fmla="*/ 33 w 78"/>
              <a:gd name="T47" fmla="*/ 17 h 103"/>
              <a:gd name="T48" fmla="*/ 31 w 78"/>
              <a:gd name="T49" fmla="*/ 16 h 103"/>
              <a:gd name="T50" fmla="*/ 31 w 78"/>
              <a:gd name="T51" fmla="*/ 15 h 103"/>
              <a:gd name="T52" fmla="*/ 34 w 78"/>
              <a:gd name="T53" fmla="*/ 14 h 103"/>
              <a:gd name="T54" fmla="*/ 46 w 78"/>
              <a:gd name="T55" fmla="*/ 14 h 103"/>
              <a:gd name="T56" fmla="*/ 73 w 78"/>
              <a:gd name="T57" fmla="*/ 91 h 103"/>
              <a:gd name="T58" fmla="*/ 5 w 78"/>
              <a:gd name="T59" fmla="*/ 91 h 103"/>
              <a:gd name="T60" fmla="*/ 6 w 78"/>
              <a:gd name="T61" fmla="*/ 50 h 103"/>
              <a:gd name="T62" fmla="*/ 6 w 78"/>
              <a:gd name="T63" fmla="*/ 50 h 103"/>
              <a:gd name="T64" fmla="*/ 48 w 78"/>
              <a:gd name="T65" fmla="*/ 19 h 103"/>
              <a:gd name="T66" fmla="*/ 72 w 78"/>
              <a:gd name="T67" fmla="*/ 50 h 103"/>
              <a:gd name="T68" fmla="*/ 74 w 78"/>
              <a:gd name="T69" fmla="*/ 59 h 103"/>
              <a:gd name="T70" fmla="*/ 73 w 78"/>
              <a:gd name="T71" fmla="*/ 91 h 103"/>
              <a:gd name="T72" fmla="*/ 40 w 78"/>
              <a:gd name="T73" fmla="*/ 39 h 103"/>
              <a:gd name="T74" fmla="*/ 48 w 78"/>
              <a:gd name="T75" fmla="*/ 49 h 103"/>
              <a:gd name="T76" fmla="*/ 50 w 78"/>
              <a:gd name="T77" fmla="*/ 50 h 103"/>
              <a:gd name="T78" fmla="*/ 51 w 78"/>
              <a:gd name="T79" fmla="*/ 40 h 103"/>
              <a:gd name="T80" fmla="*/ 40 w 78"/>
              <a:gd name="T81" fmla="*/ 32 h 103"/>
              <a:gd name="T82" fmla="*/ 37 w 78"/>
              <a:gd name="T83" fmla="*/ 33 h 103"/>
              <a:gd name="T84" fmla="*/ 28 w 78"/>
              <a:gd name="T85" fmla="*/ 39 h 103"/>
              <a:gd name="T86" fmla="*/ 27 w 78"/>
              <a:gd name="T87" fmla="*/ 55 h 103"/>
              <a:gd name="T88" fmla="*/ 37 w 78"/>
              <a:gd name="T89" fmla="*/ 79 h 103"/>
              <a:gd name="T90" fmla="*/ 28 w 78"/>
              <a:gd name="T91" fmla="*/ 67 h 103"/>
              <a:gd name="T92" fmla="*/ 24 w 78"/>
              <a:gd name="T93" fmla="*/ 77 h 103"/>
              <a:gd name="T94" fmla="*/ 37 w 78"/>
              <a:gd name="T95" fmla="*/ 82 h 103"/>
              <a:gd name="T96" fmla="*/ 40 w 78"/>
              <a:gd name="T97" fmla="*/ 87 h 103"/>
              <a:gd name="T98" fmla="*/ 50 w 78"/>
              <a:gd name="T99" fmla="*/ 79 h 103"/>
              <a:gd name="T100" fmla="*/ 51 w 78"/>
              <a:gd name="T101" fmla="*/ 62 h 103"/>
              <a:gd name="T102" fmla="*/ 37 w 78"/>
              <a:gd name="T103" fmla="*/ 51 h 103"/>
              <a:gd name="T104" fmla="*/ 33 w 78"/>
              <a:gd name="T105" fmla="*/ 41 h 103"/>
              <a:gd name="T106" fmla="*/ 37 w 78"/>
              <a:gd name="T107" fmla="*/ 51 h 103"/>
              <a:gd name="T108" fmla="*/ 40 w 78"/>
              <a:gd name="T109" fmla="*/ 79 h 103"/>
              <a:gd name="T110" fmla="*/ 45 w 78"/>
              <a:gd name="T111" fmla="*/ 69 h 103"/>
              <a:gd name="T112" fmla="*/ 44 w 78"/>
              <a:gd name="T113" fmla="*/ 7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103">
                <a:moveTo>
                  <a:pt x="78" y="78"/>
                </a:moveTo>
                <a:cubicBezTo>
                  <a:pt x="78" y="66"/>
                  <a:pt x="75" y="51"/>
                  <a:pt x="75" y="50"/>
                </a:cubicBezTo>
                <a:cubicBezTo>
                  <a:pt x="75" y="35"/>
                  <a:pt x="63" y="23"/>
                  <a:pt x="49" y="17"/>
                </a:cubicBezTo>
                <a:cubicBezTo>
                  <a:pt x="49" y="17"/>
                  <a:pt x="49" y="16"/>
                  <a:pt x="49" y="16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8" y="13"/>
                  <a:pt x="4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8" y="12"/>
                  <a:pt x="49" y="10"/>
                  <a:pt x="51" y="9"/>
                </a:cubicBezTo>
                <a:cubicBezTo>
                  <a:pt x="52" y="7"/>
                  <a:pt x="52" y="6"/>
                  <a:pt x="53" y="5"/>
                </a:cubicBezTo>
                <a:cubicBezTo>
                  <a:pt x="54" y="5"/>
                  <a:pt x="54" y="5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3"/>
                  <a:pt x="55" y="3"/>
                  <a:pt x="55" y="3"/>
                </a:cubicBezTo>
                <a:cubicBezTo>
                  <a:pt x="55" y="3"/>
                  <a:pt x="55" y="2"/>
                  <a:pt x="54" y="2"/>
                </a:cubicBezTo>
                <a:cubicBezTo>
                  <a:pt x="54" y="2"/>
                  <a:pt x="53" y="1"/>
                  <a:pt x="53" y="1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3"/>
                  <a:pt x="50" y="3"/>
                  <a:pt x="48" y="3"/>
                </a:cubicBezTo>
                <a:cubicBezTo>
                  <a:pt x="42" y="3"/>
                  <a:pt x="34" y="0"/>
                  <a:pt x="29" y="0"/>
                </a:cubicBezTo>
                <a:cubicBezTo>
                  <a:pt x="27" y="0"/>
                  <a:pt x="25" y="0"/>
                  <a:pt x="24" y="2"/>
                </a:cubicBezTo>
                <a:cubicBezTo>
                  <a:pt x="23" y="3"/>
                  <a:pt x="23" y="3"/>
                  <a:pt x="23" y="4"/>
                </a:cubicBezTo>
                <a:cubicBezTo>
                  <a:pt x="23" y="5"/>
                  <a:pt x="24" y="6"/>
                  <a:pt x="25" y="7"/>
                </a:cubicBezTo>
                <a:cubicBezTo>
                  <a:pt x="26" y="9"/>
                  <a:pt x="29" y="12"/>
                  <a:pt x="30" y="13"/>
                </a:cubicBezTo>
                <a:cubicBezTo>
                  <a:pt x="30" y="13"/>
                  <a:pt x="29" y="14"/>
                  <a:pt x="29" y="15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6"/>
                  <a:pt x="29" y="17"/>
                  <a:pt x="29" y="17"/>
                </a:cubicBezTo>
                <a:cubicBezTo>
                  <a:pt x="15" y="23"/>
                  <a:pt x="3" y="35"/>
                  <a:pt x="3" y="50"/>
                </a:cubicBezTo>
                <a:cubicBezTo>
                  <a:pt x="3" y="51"/>
                  <a:pt x="0" y="66"/>
                  <a:pt x="0" y="78"/>
                </a:cubicBezTo>
                <a:cubicBezTo>
                  <a:pt x="0" y="84"/>
                  <a:pt x="0" y="90"/>
                  <a:pt x="3" y="93"/>
                </a:cubicBezTo>
                <a:cubicBezTo>
                  <a:pt x="10" y="100"/>
                  <a:pt x="25" y="103"/>
                  <a:pt x="39" y="103"/>
                </a:cubicBezTo>
                <a:cubicBezTo>
                  <a:pt x="53" y="103"/>
                  <a:pt x="68" y="100"/>
                  <a:pt x="75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5" y="93"/>
                  <a:pt x="75" y="93"/>
                  <a:pt x="75" y="93"/>
                </a:cubicBezTo>
                <a:cubicBezTo>
                  <a:pt x="78" y="90"/>
                  <a:pt x="78" y="84"/>
                  <a:pt x="78" y="78"/>
                </a:cubicBezTo>
                <a:close/>
                <a:moveTo>
                  <a:pt x="29" y="8"/>
                </a:moveTo>
                <a:cubicBezTo>
                  <a:pt x="28" y="7"/>
                  <a:pt x="27" y="6"/>
                  <a:pt x="27" y="5"/>
                </a:cubicBezTo>
                <a:cubicBezTo>
                  <a:pt x="26" y="5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7" y="2"/>
                  <a:pt x="29" y="2"/>
                </a:cubicBezTo>
                <a:cubicBezTo>
                  <a:pt x="33" y="2"/>
                  <a:pt x="41" y="6"/>
                  <a:pt x="48" y="6"/>
                </a:cubicBezTo>
                <a:cubicBezTo>
                  <a:pt x="48" y="6"/>
                  <a:pt x="49" y="6"/>
                  <a:pt x="50" y="5"/>
                </a:cubicBezTo>
                <a:cubicBezTo>
                  <a:pt x="49" y="6"/>
                  <a:pt x="49" y="7"/>
                  <a:pt x="48" y="7"/>
                </a:cubicBezTo>
                <a:cubicBezTo>
                  <a:pt x="47" y="9"/>
                  <a:pt x="46" y="10"/>
                  <a:pt x="45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0"/>
                  <a:pt x="30" y="9"/>
                  <a:pt x="29" y="8"/>
                </a:cubicBezTo>
                <a:close/>
                <a:moveTo>
                  <a:pt x="47" y="15"/>
                </a:move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6" y="17"/>
                  <a:pt x="45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4"/>
                  <a:pt x="33" y="14"/>
                  <a:pt x="34" y="14"/>
                </a:cubicBezTo>
                <a:cubicBezTo>
                  <a:pt x="44" y="14"/>
                  <a:pt x="44" y="14"/>
                  <a:pt x="44" y="14"/>
                </a:cubicBezTo>
                <a:cubicBezTo>
                  <a:pt x="45" y="14"/>
                  <a:pt x="46" y="14"/>
                  <a:pt x="46" y="14"/>
                </a:cubicBezTo>
                <a:cubicBezTo>
                  <a:pt x="47" y="15"/>
                  <a:pt x="47" y="15"/>
                  <a:pt x="47" y="15"/>
                </a:cubicBezTo>
                <a:close/>
                <a:moveTo>
                  <a:pt x="73" y="91"/>
                </a:moveTo>
                <a:cubicBezTo>
                  <a:pt x="67" y="97"/>
                  <a:pt x="53" y="100"/>
                  <a:pt x="39" y="100"/>
                </a:cubicBezTo>
                <a:cubicBezTo>
                  <a:pt x="25" y="100"/>
                  <a:pt x="11" y="97"/>
                  <a:pt x="5" y="91"/>
                </a:cubicBezTo>
                <a:cubicBezTo>
                  <a:pt x="3" y="90"/>
                  <a:pt x="2" y="84"/>
                  <a:pt x="2" y="78"/>
                </a:cubicBezTo>
                <a:cubicBezTo>
                  <a:pt x="2" y="66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50"/>
                  <a:pt x="6" y="50"/>
                  <a:pt x="6" y="50"/>
                </a:cubicBezTo>
                <a:cubicBezTo>
                  <a:pt x="6" y="37"/>
                  <a:pt x="16" y="25"/>
                  <a:pt x="30" y="19"/>
                </a:cubicBezTo>
                <a:cubicBezTo>
                  <a:pt x="48" y="19"/>
                  <a:pt x="48" y="19"/>
                  <a:pt x="48" y="19"/>
                </a:cubicBezTo>
                <a:cubicBezTo>
                  <a:pt x="62" y="25"/>
                  <a:pt x="72" y="37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2" y="50"/>
                  <a:pt x="72" y="50"/>
                </a:cubicBezTo>
                <a:cubicBezTo>
                  <a:pt x="72" y="50"/>
                  <a:pt x="73" y="54"/>
                  <a:pt x="74" y="59"/>
                </a:cubicBezTo>
                <a:cubicBezTo>
                  <a:pt x="75" y="65"/>
                  <a:pt x="76" y="72"/>
                  <a:pt x="76" y="78"/>
                </a:cubicBezTo>
                <a:cubicBezTo>
                  <a:pt x="76" y="84"/>
                  <a:pt x="75" y="90"/>
                  <a:pt x="73" y="91"/>
                </a:cubicBezTo>
                <a:close/>
                <a:moveTo>
                  <a:pt x="40" y="53"/>
                </a:moveTo>
                <a:cubicBezTo>
                  <a:pt x="40" y="39"/>
                  <a:pt x="40" y="39"/>
                  <a:pt x="40" y="39"/>
                </a:cubicBezTo>
                <a:cubicBezTo>
                  <a:pt x="42" y="39"/>
                  <a:pt x="44" y="40"/>
                  <a:pt x="45" y="42"/>
                </a:cubicBezTo>
                <a:cubicBezTo>
                  <a:pt x="47" y="43"/>
                  <a:pt x="48" y="46"/>
                  <a:pt x="48" y="49"/>
                </a:cubicBezTo>
                <a:cubicBezTo>
                  <a:pt x="48" y="50"/>
                  <a:pt x="48" y="50"/>
                  <a:pt x="48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0"/>
                  <a:pt x="51" y="40"/>
                  <a:pt x="51" y="40"/>
                </a:cubicBezTo>
                <a:cubicBezTo>
                  <a:pt x="48" y="37"/>
                  <a:pt x="44" y="36"/>
                  <a:pt x="40" y="35"/>
                </a:cubicBezTo>
                <a:cubicBezTo>
                  <a:pt x="40" y="32"/>
                  <a:pt x="40" y="32"/>
                  <a:pt x="40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3"/>
                  <a:pt x="37" y="33"/>
                  <a:pt x="37" y="33"/>
                </a:cubicBezTo>
                <a:cubicBezTo>
                  <a:pt x="37" y="35"/>
                  <a:pt x="37" y="35"/>
                  <a:pt x="37" y="35"/>
                </a:cubicBezTo>
                <a:cubicBezTo>
                  <a:pt x="33" y="36"/>
                  <a:pt x="30" y="37"/>
                  <a:pt x="28" y="39"/>
                </a:cubicBezTo>
                <a:cubicBezTo>
                  <a:pt x="26" y="41"/>
                  <a:pt x="24" y="44"/>
                  <a:pt x="24" y="48"/>
                </a:cubicBezTo>
                <a:cubicBezTo>
                  <a:pt x="24" y="50"/>
                  <a:pt x="25" y="53"/>
                  <a:pt x="27" y="55"/>
                </a:cubicBezTo>
                <a:cubicBezTo>
                  <a:pt x="29" y="57"/>
                  <a:pt x="32" y="60"/>
                  <a:pt x="37" y="63"/>
                </a:cubicBezTo>
                <a:cubicBezTo>
                  <a:pt x="37" y="79"/>
                  <a:pt x="37" y="79"/>
                  <a:pt x="37" y="79"/>
                </a:cubicBezTo>
                <a:cubicBezTo>
                  <a:pt x="32" y="78"/>
                  <a:pt x="29" y="75"/>
                  <a:pt x="28" y="68"/>
                </a:cubicBezTo>
                <a:cubicBezTo>
                  <a:pt x="28" y="67"/>
                  <a:pt x="28" y="67"/>
                  <a:pt x="28" y="67"/>
                </a:cubicBezTo>
                <a:cubicBezTo>
                  <a:pt x="26" y="67"/>
                  <a:pt x="26" y="67"/>
                  <a:pt x="26" y="67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77"/>
                  <a:pt x="24" y="77"/>
                  <a:pt x="24" y="77"/>
                </a:cubicBezTo>
                <a:cubicBezTo>
                  <a:pt x="27" y="80"/>
                  <a:pt x="31" y="82"/>
                  <a:pt x="37" y="82"/>
                </a:cubicBezTo>
                <a:cubicBezTo>
                  <a:pt x="37" y="87"/>
                  <a:pt x="37" y="87"/>
                  <a:pt x="37" y="87"/>
                </a:cubicBezTo>
                <a:cubicBezTo>
                  <a:pt x="40" y="87"/>
                  <a:pt x="40" y="87"/>
                  <a:pt x="40" y="87"/>
                </a:cubicBezTo>
                <a:cubicBezTo>
                  <a:pt x="40" y="82"/>
                  <a:pt x="40" y="82"/>
                  <a:pt x="40" y="82"/>
                </a:cubicBezTo>
                <a:cubicBezTo>
                  <a:pt x="44" y="82"/>
                  <a:pt x="47" y="81"/>
                  <a:pt x="50" y="79"/>
                </a:cubicBezTo>
                <a:cubicBezTo>
                  <a:pt x="53" y="77"/>
                  <a:pt x="54" y="74"/>
                  <a:pt x="54" y="70"/>
                </a:cubicBezTo>
                <a:cubicBezTo>
                  <a:pt x="54" y="67"/>
                  <a:pt x="53" y="65"/>
                  <a:pt x="51" y="62"/>
                </a:cubicBezTo>
                <a:cubicBezTo>
                  <a:pt x="49" y="60"/>
                  <a:pt x="46" y="57"/>
                  <a:pt x="40" y="53"/>
                </a:cubicBezTo>
                <a:close/>
                <a:moveTo>
                  <a:pt x="37" y="51"/>
                </a:moveTo>
                <a:cubicBezTo>
                  <a:pt x="33" y="48"/>
                  <a:pt x="31" y="46"/>
                  <a:pt x="31" y="44"/>
                </a:cubicBezTo>
                <a:cubicBezTo>
                  <a:pt x="31" y="43"/>
                  <a:pt x="32" y="42"/>
                  <a:pt x="33" y="41"/>
                </a:cubicBezTo>
                <a:cubicBezTo>
                  <a:pt x="34" y="40"/>
                  <a:pt x="35" y="39"/>
                  <a:pt x="37" y="39"/>
                </a:cubicBezTo>
                <a:lnTo>
                  <a:pt x="37" y="51"/>
                </a:lnTo>
                <a:close/>
                <a:moveTo>
                  <a:pt x="44" y="77"/>
                </a:moveTo>
                <a:cubicBezTo>
                  <a:pt x="43" y="78"/>
                  <a:pt x="42" y="79"/>
                  <a:pt x="40" y="79"/>
                </a:cubicBezTo>
                <a:cubicBezTo>
                  <a:pt x="40" y="66"/>
                  <a:pt x="40" y="66"/>
                  <a:pt x="40" y="66"/>
                </a:cubicBezTo>
                <a:cubicBezTo>
                  <a:pt x="42" y="67"/>
                  <a:pt x="44" y="68"/>
                  <a:pt x="45" y="69"/>
                </a:cubicBezTo>
                <a:cubicBezTo>
                  <a:pt x="46" y="71"/>
                  <a:pt x="46" y="72"/>
                  <a:pt x="46" y="73"/>
                </a:cubicBezTo>
                <a:cubicBezTo>
                  <a:pt x="46" y="75"/>
                  <a:pt x="46" y="76"/>
                  <a:pt x="44" y="7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86" name="组合 285"/>
          <p:cNvGrpSpPr/>
          <p:nvPr/>
        </p:nvGrpSpPr>
        <p:grpSpPr>
          <a:xfrm>
            <a:off x="5521879" y="5485954"/>
            <a:ext cx="708082" cy="477698"/>
            <a:chOff x="5231837" y="4312731"/>
            <a:chExt cx="708082" cy="477698"/>
          </a:xfrm>
          <a:solidFill>
            <a:srgbClr val="756663"/>
          </a:solidFill>
        </p:grpSpPr>
        <p:sp>
          <p:nvSpPr>
            <p:cNvPr id="287" name="Rectangle 1544"/>
            <p:cNvSpPr>
              <a:spLocks noChangeArrowheads="1"/>
            </p:cNvSpPr>
            <p:nvPr/>
          </p:nvSpPr>
          <p:spPr bwMode="auto">
            <a:xfrm>
              <a:off x="5706404" y="4548115"/>
              <a:ext cx="233514" cy="6231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8" name="Freeform 1545"/>
            <p:cNvSpPr>
              <a:spLocks noEditPoints="1"/>
            </p:cNvSpPr>
            <p:nvPr/>
          </p:nvSpPr>
          <p:spPr bwMode="auto">
            <a:xfrm>
              <a:off x="5706404" y="4312731"/>
              <a:ext cx="225984" cy="221539"/>
            </a:xfrm>
            <a:custGeom>
              <a:avLst/>
              <a:gdLst>
                <a:gd name="T0" fmla="*/ 0 w 30"/>
                <a:gd name="T1" fmla="*/ 0 h 32"/>
                <a:gd name="T2" fmla="*/ 0 w 30"/>
                <a:gd name="T3" fmla="*/ 32 h 32"/>
                <a:gd name="T4" fmla="*/ 30 w 30"/>
                <a:gd name="T5" fmla="*/ 32 h 32"/>
                <a:gd name="T6" fmla="*/ 18 w 30"/>
                <a:gd name="T7" fmla="*/ 0 h 32"/>
                <a:gd name="T8" fmla="*/ 0 w 30"/>
                <a:gd name="T9" fmla="*/ 0 h 32"/>
                <a:gd name="T10" fmla="*/ 2 w 30"/>
                <a:gd name="T11" fmla="*/ 5 h 32"/>
                <a:gd name="T12" fmla="*/ 16 w 30"/>
                <a:gd name="T13" fmla="*/ 5 h 32"/>
                <a:gd name="T14" fmla="*/ 26 w 30"/>
                <a:gd name="T15" fmla="*/ 29 h 32"/>
                <a:gd name="T16" fmla="*/ 2 w 30"/>
                <a:gd name="T17" fmla="*/ 29 h 32"/>
                <a:gd name="T18" fmla="*/ 2 w 30"/>
                <a:gd name="T19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2">
                  <a:moveTo>
                    <a:pt x="0" y="0"/>
                  </a:moveTo>
                  <a:lnTo>
                    <a:pt x="0" y="32"/>
                  </a:lnTo>
                  <a:lnTo>
                    <a:pt x="30" y="32"/>
                  </a:lnTo>
                  <a:lnTo>
                    <a:pt x="18" y="0"/>
                  </a:lnTo>
                  <a:lnTo>
                    <a:pt x="0" y="0"/>
                  </a:lnTo>
                  <a:close/>
                  <a:moveTo>
                    <a:pt x="2" y="5"/>
                  </a:moveTo>
                  <a:lnTo>
                    <a:pt x="16" y="5"/>
                  </a:lnTo>
                  <a:lnTo>
                    <a:pt x="26" y="29"/>
                  </a:lnTo>
                  <a:lnTo>
                    <a:pt x="2" y="29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9" name="Freeform 1546"/>
            <p:cNvSpPr>
              <a:spLocks noEditPoints="1"/>
            </p:cNvSpPr>
            <p:nvPr/>
          </p:nvSpPr>
          <p:spPr bwMode="auto">
            <a:xfrm>
              <a:off x="5231837" y="4624276"/>
              <a:ext cx="708082" cy="166153"/>
            </a:xfrm>
            <a:custGeom>
              <a:avLst/>
              <a:gdLst>
                <a:gd name="T0" fmla="*/ 0 w 113"/>
                <a:gd name="T1" fmla="*/ 10 h 29"/>
                <a:gd name="T2" fmla="*/ 15 w 113"/>
                <a:gd name="T3" fmla="*/ 10 h 29"/>
                <a:gd name="T4" fmla="*/ 14 w 113"/>
                <a:gd name="T5" fmla="*/ 15 h 29"/>
                <a:gd name="T6" fmla="*/ 29 w 113"/>
                <a:gd name="T7" fmla="*/ 29 h 29"/>
                <a:gd name="T8" fmla="*/ 43 w 113"/>
                <a:gd name="T9" fmla="*/ 15 h 29"/>
                <a:gd name="T10" fmla="*/ 42 w 113"/>
                <a:gd name="T11" fmla="*/ 10 h 29"/>
                <a:gd name="T12" fmla="*/ 77 w 113"/>
                <a:gd name="T13" fmla="*/ 10 h 29"/>
                <a:gd name="T14" fmla="*/ 76 w 113"/>
                <a:gd name="T15" fmla="*/ 15 h 29"/>
                <a:gd name="T16" fmla="*/ 90 w 113"/>
                <a:gd name="T17" fmla="*/ 29 h 29"/>
                <a:gd name="T18" fmla="*/ 105 w 113"/>
                <a:gd name="T19" fmla="*/ 15 h 29"/>
                <a:gd name="T20" fmla="*/ 104 w 113"/>
                <a:gd name="T21" fmla="*/ 10 h 29"/>
                <a:gd name="T22" fmla="*/ 112 w 113"/>
                <a:gd name="T23" fmla="*/ 10 h 29"/>
                <a:gd name="T24" fmla="*/ 113 w 113"/>
                <a:gd name="T25" fmla="*/ 0 h 29"/>
                <a:gd name="T26" fmla="*/ 0 w 113"/>
                <a:gd name="T27" fmla="*/ 0 h 29"/>
                <a:gd name="T28" fmla="*/ 0 w 113"/>
                <a:gd name="T29" fmla="*/ 10 h 29"/>
                <a:gd name="T30" fmla="*/ 81 w 113"/>
                <a:gd name="T31" fmla="*/ 10 h 29"/>
                <a:gd name="T32" fmla="*/ 90 w 113"/>
                <a:gd name="T33" fmla="*/ 5 h 29"/>
                <a:gd name="T34" fmla="*/ 99 w 113"/>
                <a:gd name="T35" fmla="*/ 10 h 29"/>
                <a:gd name="T36" fmla="*/ 101 w 113"/>
                <a:gd name="T37" fmla="*/ 15 h 29"/>
                <a:gd name="T38" fmla="*/ 90 w 113"/>
                <a:gd name="T39" fmla="*/ 25 h 29"/>
                <a:gd name="T40" fmla="*/ 80 w 113"/>
                <a:gd name="T41" fmla="*/ 15 h 29"/>
                <a:gd name="T42" fmla="*/ 81 w 113"/>
                <a:gd name="T43" fmla="*/ 10 h 29"/>
                <a:gd name="T44" fmla="*/ 20 w 113"/>
                <a:gd name="T45" fmla="*/ 10 h 29"/>
                <a:gd name="T46" fmla="*/ 29 w 113"/>
                <a:gd name="T47" fmla="*/ 5 h 29"/>
                <a:gd name="T48" fmla="*/ 38 w 113"/>
                <a:gd name="T49" fmla="*/ 10 h 29"/>
                <a:gd name="T50" fmla="*/ 39 w 113"/>
                <a:gd name="T51" fmla="*/ 15 h 29"/>
                <a:gd name="T52" fmla="*/ 29 w 113"/>
                <a:gd name="T53" fmla="*/ 25 h 29"/>
                <a:gd name="T54" fmla="*/ 18 w 113"/>
                <a:gd name="T55" fmla="*/ 15 h 29"/>
                <a:gd name="T56" fmla="*/ 20 w 113"/>
                <a:gd name="T5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" h="29">
                  <a:moveTo>
                    <a:pt x="0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5" y="11"/>
                    <a:pt x="14" y="13"/>
                    <a:pt x="14" y="15"/>
                  </a:cubicBezTo>
                  <a:cubicBezTo>
                    <a:pt x="14" y="23"/>
                    <a:pt x="21" y="29"/>
                    <a:pt x="29" y="29"/>
                  </a:cubicBezTo>
                  <a:cubicBezTo>
                    <a:pt x="37" y="29"/>
                    <a:pt x="43" y="23"/>
                    <a:pt x="43" y="15"/>
                  </a:cubicBezTo>
                  <a:cubicBezTo>
                    <a:pt x="43" y="13"/>
                    <a:pt x="43" y="11"/>
                    <a:pt x="42" y="10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1"/>
                    <a:pt x="76" y="13"/>
                    <a:pt x="76" y="15"/>
                  </a:cubicBezTo>
                  <a:cubicBezTo>
                    <a:pt x="76" y="23"/>
                    <a:pt x="82" y="29"/>
                    <a:pt x="90" y="29"/>
                  </a:cubicBezTo>
                  <a:cubicBezTo>
                    <a:pt x="98" y="29"/>
                    <a:pt x="105" y="23"/>
                    <a:pt x="105" y="15"/>
                  </a:cubicBezTo>
                  <a:cubicBezTo>
                    <a:pt x="105" y="13"/>
                    <a:pt x="104" y="11"/>
                    <a:pt x="104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"/>
                  </a:lnTo>
                  <a:close/>
                  <a:moveTo>
                    <a:pt x="81" y="10"/>
                  </a:moveTo>
                  <a:cubicBezTo>
                    <a:pt x="83" y="7"/>
                    <a:pt x="86" y="5"/>
                    <a:pt x="90" y="5"/>
                  </a:cubicBezTo>
                  <a:cubicBezTo>
                    <a:pt x="94" y="5"/>
                    <a:pt x="98" y="7"/>
                    <a:pt x="99" y="10"/>
                  </a:cubicBezTo>
                  <a:cubicBezTo>
                    <a:pt x="100" y="11"/>
                    <a:pt x="101" y="13"/>
                    <a:pt x="101" y="15"/>
                  </a:cubicBezTo>
                  <a:cubicBezTo>
                    <a:pt x="101" y="21"/>
                    <a:pt x="96" y="25"/>
                    <a:pt x="90" y="25"/>
                  </a:cubicBezTo>
                  <a:cubicBezTo>
                    <a:pt x="84" y="25"/>
                    <a:pt x="80" y="21"/>
                    <a:pt x="80" y="15"/>
                  </a:cubicBezTo>
                  <a:cubicBezTo>
                    <a:pt x="80" y="13"/>
                    <a:pt x="80" y="11"/>
                    <a:pt x="81" y="10"/>
                  </a:cubicBezTo>
                  <a:close/>
                  <a:moveTo>
                    <a:pt x="20" y="10"/>
                  </a:moveTo>
                  <a:cubicBezTo>
                    <a:pt x="21" y="7"/>
                    <a:pt x="25" y="5"/>
                    <a:pt x="29" y="5"/>
                  </a:cubicBezTo>
                  <a:cubicBezTo>
                    <a:pt x="33" y="5"/>
                    <a:pt x="36" y="7"/>
                    <a:pt x="38" y="10"/>
                  </a:cubicBezTo>
                  <a:cubicBezTo>
                    <a:pt x="39" y="11"/>
                    <a:pt x="39" y="13"/>
                    <a:pt x="39" y="15"/>
                  </a:cubicBezTo>
                  <a:cubicBezTo>
                    <a:pt x="39" y="21"/>
                    <a:pt x="35" y="25"/>
                    <a:pt x="29" y="25"/>
                  </a:cubicBezTo>
                  <a:cubicBezTo>
                    <a:pt x="23" y="25"/>
                    <a:pt x="18" y="21"/>
                    <a:pt x="18" y="15"/>
                  </a:cubicBezTo>
                  <a:cubicBezTo>
                    <a:pt x="18" y="13"/>
                    <a:pt x="19" y="11"/>
                    <a:pt x="20" y="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0" name="Freeform 1547"/>
            <p:cNvSpPr>
              <a:spLocks/>
            </p:cNvSpPr>
            <p:nvPr/>
          </p:nvSpPr>
          <p:spPr bwMode="auto">
            <a:xfrm>
              <a:off x="5231837" y="4326578"/>
              <a:ext cx="451968" cy="283849"/>
            </a:xfrm>
            <a:custGeom>
              <a:avLst/>
              <a:gdLst>
                <a:gd name="T0" fmla="*/ 4 w 60"/>
                <a:gd name="T1" fmla="*/ 15 h 41"/>
                <a:gd name="T2" fmla="*/ 28 w 60"/>
                <a:gd name="T3" fmla="*/ 0 h 41"/>
                <a:gd name="T4" fmla="*/ 56 w 60"/>
                <a:gd name="T5" fmla="*/ 13 h 41"/>
                <a:gd name="T6" fmla="*/ 56 w 60"/>
                <a:gd name="T7" fmla="*/ 15 h 41"/>
                <a:gd name="T8" fmla="*/ 60 w 60"/>
                <a:gd name="T9" fmla="*/ 15 h 41"/>
                <a:gd name="T10" fmla="*/ 60 w 60"/>
                <a:gd name="T11" fmla="*/ 41 h 41"/>
                <a:gd name="T12" fmla="*/ 0 w 60"/>
                <a:gd name="T13" fmla="*/ 41 h 41"/>
                <a:gd name="T14" fmla="*/ 0 w 60"/>
                <a:gd name="T15" fmla="*/ 15 h 41"/>
                <a:gd name="T16" fmla="*/ 4 w 60"/>
                <a:gd name="T17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41">
                  <a:moveTo>
                    <a:pt x="4" y="15"/>
                  </a:moveTo>
                  <a:lnTo>
                    <a:pt x="28" y="0"/>
                  </a:lnTo>
                  <a:lnTo>
                    <a:pt x="56" y="13"/>
                  </a:lnTo>
                  <a:lnTo>
                    <a:pt x="56" y="15"/>
                  </a:lnTo>
                  <a:lnTo>
                    <a:pt x="60" y="15"/>
                  </a:lnTo>
                  <a:lnTo>
                    <a:pt x="60" y="41"/>
                  </a:lnTo>
                  <a:lnTo>
                    <a:pt x="0" y="41"/>
                  </a:lnTo>
                  <a:lnTo>
                    <a:pt x="0" y="15"/>
                  </a:lnTo>
                  <a:lnTo>
                    <a:pt x="4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91" name="组合 290"/>
          <p:cNvGrpSpPr/>
          <p:nvPr/>
        </p:nvGrpSpPr>
        <p:grpSpPr>
          <a:xfrm>
            <a:off x="4512489" y="5430570"/>
            <a:ext cx="670416" cy="636923"/>
            <a:chOff x="4222447" y="4257347"/>
            <a:chExt cx="670416" cy="636923"/>
          </a:xfrm>
          <a:solidFill>
            <a:srgbClr val="756663"/>
          </a:solidFill>
        </p:grpSpPr>
        <p:sp>
          <p:nvSpPr>
            <p:cNvPr id="292" name="Freeform 1551"/>
            <p:cNvSpPr>
              <a:spLocks noEditPoints="1"/>
            </p:cNvSpPr>
            <p:nvPr/>
          </p:nvSpPr>
          <p:spPr bwMode="auto">
            <a:xfrm>
              <a:off x="4508693" y="4257347"/>
              <a:ext cx="384170" cy="636923"/>
            </a:xfrm>
            <a:custGeom>
              <a:avLst/>
              <a:gdLst>
                <a:gd name="T0" fmla="*/ 55 w 62"/>
                <a:gd name="T1" fmla="*/ 3 h 111"/>
                <a:gd name="T2" fmla="*/ 46 w 62"/>
                <a:gd name="T3" fmla="*/ 3 h 111"/>
                <a:gd name="T4" fmla="*/ 13 w 62"/>
                <a:gd name="T5" fmla="*/ 8 h 111"/>
                <a:gd name="T6" fmla="*/ 0 w 62"/>
                <a:gd name="T7" fmla="*/ 98 h 111"/>
                <a:gd name="T8" fmla="*/ 49 w 62"/>
                <a:gd name="T9" fmla="*/ 111 h 111"/>
                <a:gd name="T10" fmla="*/ 62 w 62"/>
                <a:gd name="T11" fmla="*/ 21 h 111"/>
                <a:gd name="T12" fmla="*/ 15 w 62"/>
                <a:gd name="T13" fmla="*/ 103 h 111"/>
                <a:gd name="T14" fmla="*/ 15 w 62"/>
                <a:gd name="T15" fmla="*/ 91 h 111"/>
                <a:gd name="T16" fmla="*/ 15 w 62"/>
                <a:gd name="T17" fmla="*/ 103 h 111"/>
                <a:gd name="T18" fmla="*/ 10 w 62"/>
                <a:gd name="T19" fmla="*/ 83 h 111"/>
                <a:gd name="T20" fmla="*/ 21 w 62"/>
                <a:gd name="T21" fmla="*/ 83 h 111"/>
                <a:gd name="T22" fmla="*/ 15 w 62"/>
                <a:gd name="T23" fmla="*/ 75 h 111"/>
                <a:gd name="T24" fmla="*/ 15 w 62"/>
                <a:gd name="T25" fmla="*/ 64 h 111"/>
                <a:gd name="T26" fmla="*/ 15 w 62"/>
                <a:gd name="T27" fmla="*/ 75 h 111"/>
                <a:gd name="T28" fmla="*/ 25 w 62"/>
                <a:gd name="T29" fmla="*/ 97 h 111"/>
                <a:gd name="T30" fmla="*/ 37 w 62"/>
                <a:gd name="T31" fmla="*/ 97 h 111"/>
                <a:gd name="T32" fmla="*/ 31 w 62"/>
                <a:gd name="T33" fmla="*/ 89 h 111"/>
                <a:gd name="T34" fmla="*/ 31 w 62"/>
                <a:gd name="T35" fmla="*/ 77 h 111"/>
                <a:gd name="T36" fmla="*/ 31 w 62"/>
                <a:gd name="T37" fmla="*/ 89 h 111"/>
                <a:gd name="T38" fmla="*/ 25 w 62"/>
                <a:gd name="T39" fmla="*/ 69 h 111"/>
                <a:gd name="T40" fmla="*/ 37 w 62"/>
                <a:gd name="T41" fmla="*/ 69 h 111"/>
                <a:gd name="T42" fmla="*/ 46 w 62"/>
                <a:gd name="T43" fmla="*/ 103 h 111"/>
                <a:gd name="T44" fmla="*/ 46 w 62"/>
                <a:gd name="T45" fmla="*/ 91 h 111"/>
                <a:gd name="T46" fmla="*/ 46 w 62"/>
                <a:gd name="T47" fmla="*/ 103 h 111"/>
                <a:gd name="T48" fmla="*/ 41 w 62"/>
                <a:gd name="T49" fmla="*/ 83 h 111"/>
                <a:gd name="T50" fmla="*/ 52 w 62"/>
                <a:gd name="T51" fmla="*/ 83 h 111"/>
                <a:gd name="T52" fmla="*/ 46 w 62"/>
                <a:gd name="T53" fmla="*/ 75 h 111"/>
                <a:gd name="T54" fmla="*/ 46 w 62"/>
                <a:gd name="T55" fmla="*/ 64 h 111"/>
                <a:gd name="T56" fmla="*/ 46 w 62"/>
                <a:gd name="T57" fmla="*/ 75 h 111"/>
                <a:gd name="T58" fmla="*/ 40 w 62"/>
                <a:gd name="T59" fmla="*/ 54 h 111"/>
                <a:gd name="T60" fmla="*/ 9 w 62"/>
                <a:gd name="T61" fmla="*/ 41 h 111"/>
                <a:gd name="T62" fmla="*/ 22 w 62"/>
                <a:gd name="T63" fmla="*/ 16 h 111"/>
                <a:gd name="T64" fmla="*/ 53 w 62"/>
                <a:gd name="T65" fmla="*/ 2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111">
                  <a:moveTo>
                    <a:pt x="55" y="10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6" y="3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6" y="8"/>
                    <a:pt x="0" y="14"/>
                    <a:pt x="0" y="21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5"/>
                    <a:pt x="6" y="111"/>
                    <a:pt x="13" y="111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56" y="111"/>
                    <a:pt x="62" y="105"/>
                    <a:pt x="62" y="98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16"/>
                    <a:pt x="59" y="12"/>
                    <a:pt x="55" y="10"/>
                  </a:cubicBezTo>
                  <a:close/>
                  <a:moveTo>
                    <a:pt x="15" y="103"/>
                  </a:moveTo>
                  <a:cubicBezTo>
                    <a:pt x="12" y="103"/>
                    <a:pt x="10" y="100"/>
                    <a:pt x="10" y="97"/>
                  </a:cubicBezTo>
                  <a:cubicBezTo>
                    <a:pt x="10" y="94"/>
                    <a:pt x="12" y="91"/>
                    <a:pt x="15" y="91"/>
                  </a:cubicBezTo>
                  <a:cubicBezTo>
                    <a:pt x="19" y="91"/>
                    <a:pt x="21" y="94"/>
                    <a:pt x="21" y="97"/>
                  </a:cubicBezTo>
                  <a:cubicBezTo>
                    <a:pt x="21" y="100"/>
                    <a:pt x="19" y="103"/>
                    <a:pt x="15" y="103"/>
                  </a:cubicBezTo>
                  <a:close/>
                  <a:moveTo>
                    <a:pt x="15" y="89"/>
                  </a:moveTo>
                  <a:cubicBezTo>
                    <a:pt x="12" y="89"/>
                    <a:pt x="10" y="86"/>
                    <a:pt x="10" y="83"/>
                  </a:cubicBezTo>
                  <a:cubicBezTo>
                    <a:pt x="10" y="80"/>
                    <a:pt x="12" y="77"/>
                    <a:pt x="15" y="77"/>
                  </a:cubicBezTo>
                  <a:cubicBezTo>
                    <a:pt x="19" y="77"/>
                    <a:pt x="21" y="80"/>
                    <a:pt x="21" y="83"/>
                  </a:cubicBezTo>
                  <a:cubicBezTo>
                    <a:pt x="21" y="86"/>
                    <a:pt x="19" y="89"/>
                    <a:pt x="15" y="89"/>
                  </a:cubicBezTo>
                  <a:close/>
                  <a:moveTo>
                    <a:pt x="15" y="75"/>
                  </a:moveTo>
                  <a:cubicBezTo>
                    <a:pt x="12" y="75"/>
                    <a:pt x="10" y="72"/>
                    <a:pt x="10" y="69"/>
                  </a:cubicBezTo>
                  <a:cubicBezTo>
                    <a:pt x="10" y="66"/>
                    <a:pt x="12" y="64"/>
                    <a:pt x="15" y="64"/>
                  </a:cubicBezTo>
                  <a:cubicBezTo>
                    <a:pt x="19" y="64"/>
                    <a:pt x="21" y="66"/>
                    <a:pt x="21" y="69"/>
                  </a:cubicBezTo>
                  <a:cubicBezTo>
                    <a:pt x="21" y="72"/>
                    <a:pt x="19" y="75"/>
                    <a:pt x="15" y="75"/>
                  </a:cubicBezTo>
                  <a:close/>
                  <a:moveTo>
                    <a:pt x="31" y="103"/>
                  </a:moveTo>
                  <a:cubicBezTo>
                    <a:pt x="28" y="103"/>
                    <a:pt x="25" y="100"/>
                    <a:pt x="25" y="97"/>
                  </a:cubicBezTo>
                  <a:cubicBezTo>
                    <a:pt x="25" y="94"/>
                    <a:pt x="28" y="91"/>
                    <a:pt x="31" y="91"/>
                  </a:cubicBezTo>
                  <a:cubicBezTo>
                    <a:pt x="34" y="91"/>
                    <a:pt x="37" y="94"/>
                    <a:pt x="37" y="97"/>
                  </a:cubicBezTo>
                  <a:cubicBezTo>
                    <a:pt x="37" y="100"/>
                    <a:pt x="34" y="103"/>
                    <a:pt x="31" y="103"/>
                  </a:cubicBezTo>
                  <a:close/>
                  <a:moveTo>
                    <a:pt x="31" y="89"/>
                  </a:moveTo>
                  <a:cubicBezTo>
                    <a:pt x="28" y="89"/>
                    <a:pt x="25" y="86"/>
                    <a:pt x="25" y="83"/>
                  </a:cubicBezTo>
                  <a:cubicBezTo>
                    <a:pt x="25" y="80"/>
                    <a:pt x="28" y="77"/>
                    <a:pt x="31" y="77"/>
                  </a:cubicBezTo>
                  <a:cubicBezTo>
                    <a:pt x="34" y="77"/>
                    <a:pt x="37" y="80"/>
                    <a:pt x="37" y="83"/>
                  </a:cubicBezTo>
                  <a:cubicBezTo>
                    <a:pt x="37" y="86"/>
                    <a:pt x="34" y="89"/>
                    <a:pt x="31" y="89"/>
                  </a:cubicBezTo>
                  <a:close/>
                  <a:moveTo>
                    <a:pt x="31" y="75"/>
                  </a:moveTo>
                  <a:cubicBezTo>
                    <a:pt x="28" y="75"/>
                    <a:pt x="25" y="72"/>
                    <a:pt x="25" y="69"/>
                  </a:cubicBezTo>
                  <a:cubicBezTo>
                    <a:pt x="25" y="66"/>
                    <a:pt x="28" y="64"/>
                    <a:pt x="31" y="64"/>
                  </a:cubicBezTo>
                  <a:cubicBezTo>
                    <a:pt x="34" y="64"/>
                    <a:pt x="37" y="66"/>
                    <a:pt x="37" y="69"/>
                  </a:cubicBezTo>
                  <a:cubicBezTo>
                    <a:pt x="37" y="72"/>
                    <a:pt x="34" y="75"/>
                    <a:pt x="31" y="75"/>
                  </a:cubicBezTo>
                  <a:close/>
                  <a:moveTo>
                    <a:pt x="46" y="103"/>
                  </a:moveTo>
                  <a:cubicBezTo>
                    <a:pt x="43" y="103"/>
                    <a:pt x="41" y="100"/>
                    <a:pt x="41" y="97"/>
                  </a:cubicBezTo>
                  <a:cubicBezTo>
                    <a:pt x="41" y="94"/>
                    <a:pt x="43" y="91"/>
                    <a:pt x="46" y="91"/>
                  </a:cubicBezTo>
                  <a:cubicBezTo>
                    <a:pt x="49" y="91"/>
                    <a:pt x="52" y="94"/>
                    <a:pt x="52" y="97"/>
                  </a:cubicBezTo>
                  <a:cubicBezTo>
                    <a:pt x="52" y="100"/>
                    <a:pt x="49" y="103"/>
                    <a:pt x="46" y="103"/>
                  </a:cubicBezTo>
                  <a:close/>
                  <a:moveTo>
                    <a:pt x="46" y="89"/>
                  </a:moveTo>
                  <a:cubicBezTo>
                    <a:pt x="43" y="89"/>
                    <a:pt x="41" y="86"/>
                    <a:pt x="41" y="83"/>
                  </a:cubicBezTo>
                  <a:cubicBezTo>
                    <a:pt x="41" y="80"/>
                    <a:pt x="43" y="77"/>
                    <a:pt x="46" y="77"/>
                  </a:cubicBezTo>
                  <a:cubicBezTo>
                    <a:pt x="49" y="77"/>
                    <a:pt x="52" y="80"/>
                    <a:pt x="52" y="83"/>
                  </a:cubicBezTo>
                  <a:cubicBezTo>
                    <a:pt x="52" y="86"/>
                    <a:pt x="49" y="89"/>
                    <a:pt x="46" y="89"/>
                  </a:cubicBezTo>
                  <a:close/>
                  <a:moveTo>
                    <a:pt x="46" y="75"/>
                  </a:moveTo>
                  <a:cubicBezTo>
                    <a:pt x="43" y="75"/>
                    <a:pt x="41" y="72"/>
                    <a:pt x="41" y="69"/>
                  </a:cubicBezTo>
                  <a:cubicBezTo>
                    <a:pt x="41" y="66"/>
                    <a:pt x="43" y="64"/>
                    <a:pt x="46" y="64"/>
                  </a:cubicBezTo>
                  <a:cubicBezTo>
                    <a:pt x="49" y="64"/>
                    <a:pt x="52" y="66"/>
                    <a:pt x="52" y="69"/>
                  </a:cubicBezTo>
                  <a:cubicBezTo>
                    <a:pt x="52" y="72"/>
                    <a:pt x="49" y="75"/>
                    <a:pt x="46" y="75"/>
                  </a:cubicBezTo>
                  <a:close/>
                  <a:moveTo>
                    <a:pt x="53" y="41"/>
                  </a:moveTo>
                  <a:cubicBezTo>
                    <a:pt x="53" y="49"/>
                    <a:pt x="47" y="54"/>
                    <a:pt x="40" y="54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15" y="54"/>
                    <a:pt x="9" y="49"/>
                    <a:pt x="9" y="4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1"/>
                    <a:pt x="15" y="16"/>
                    <a:pt x="22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7" y="16"/>
                    <a:pt x="53" y="21"/>
                    <a:pt x="53" y="28"/>
                  </a:cubicBezTo>
                  <a:lnTo>
                    <a:pt x="53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3" name="Freeform 1552"/>
            <p:cNvSpPr>
              <a:spLocks/>
            </p:cNvSpPr>
            <p:nvPr/>
          </p:nvSpPr>
          <p:spPr bwMode="auto">
            <a:xfrm>
              <a:off x="4222447" y="4465039"/>
              <a:ext cx="256115" cy="290769"/>
            </a:xfrm>
            <a:custGeom>
              <a:avLst/>
              <a:gdLst>
                <a:gd name="T0" fmla="*/ 18 w 41"/>
                <a:gd name="T1" fmla="*/ 50 h 51"/>
                <a:gd name="T2" fmla="*/ 18 w 41"/>
                <a:gd name="T3" fmla="*/ 50 h 51"/>
                <a:gd name="T4" fmla="*/ 21 w 41"/>
                <a:gd name="T5" fmla="*/ 46 h 51"/>
                <a:gd name="T6" fmla="*/ 35 w 41"/>
                <a:gd name="T7" fmla="*/ 34 h 51"/>
                <a:gd name="T8" fmla="*/ 38 w 41"/>
                <a:gd name="T9" fmla="*/ 31 h 51"/>
                <a:gd name="T10" fmla="*/ 41 w 41"/>
                <a:gd name="T11" fmla="*/ 26 h 51"/>
                <a:gd name="T12" fmla="*/ 38 w 41"/>
                <a:gd name="T13" fmla="*/ 20 h 51"/>
                <a:gd name="T14" fmla="*/ 36 w 41"/>
                <a:gd name="T15" fmla="*/ 18 h 51"/>
                <a:gd name="T16" fmla="*/ 35 w 41"/>
                <a:gd name="T17" fmla="*/ 17 h 51"/>
                <a:gd name="T18" fmla="*/ 35 w 41"/>
                <a:gd name="T19" fmla="*/ 17 h 51"/>
                <a:gd name="T20" fmla="*/ 35 w 41"/>
                <a:gd name="T21" fmla="*/ 17 h 51"/>
                <a:gd name="T22" fmla="*/ 25 w 41"/>
                <a:gd name="T23" fmla="*/ 8 h 51"/>
                <a:gd name="T24" fmla="*/ 25 w 41"/>
                <a:gd name="T25" fmla="*/ 8 h 51"/>
                <a:gd name="T26" fmla="*/ 24 w 41"/>
                <a:gd name="T27" fmla="*/ 8 h 51"/>
                <a:gd name="T28" fmla="*/ 21 w 41"/>
                <a:gd name="T29" fmla="*/ 5 h 51"/>
                <a:gd name="T30" fmla="*/ 19 w 41"/>
                <a:gd name="T31" fmla="*/ 3 h 51"/>
                <a:gd name="T32" fmla="*/ 19 w 41"/>
                <a:gd name="T33" fmla="*/ 2 h 51"/>
                <a:gd name="T34" fmla="*/ 18 w 41"/>
                <a:gd name="T35" fmla="*/ 2 h 51"/>
                <a:gd name="T36" fmla="*/ 18 w 41"/>
                <a:gd name="T37" fmla="*/ 1 h 51"/>
                <a:gd name="T38" fmla="*/ 15 w 41"/>
                <a:gd name="T39" fmla="*/ 0 h 51"/>
                <a:gd name="T40" fmla="*/ 13 w 41"/>
                <a:gd name="T41" fmla="*/ 2 h 51"/>
                <a:gd name="T42" fmla="*/ 13 w 41"/>
                <a:gd name="T43" fmla="*/ 2 h 51"/>
                <a:gd name="T44" fmla="*/ 12 w 41"/>
                <a:gd name="T45" fmla="*/ 3 h 51"/>
                <a:gd name="T46" fmla="*/ 12 w 41"/>
                <a:gd name="T47" fmla="*/ 7 h 51"/>
                <a:gd name="T48" fmla="*/ 12 w 41"/>
                <a:gd name="T49" fmla="*/ 13 h 51"/>
                <a:gd name="T50" fmla="*/ 12 w 41"/>
                <a:gd name="T51" fmla="*/ 14 h 51"/>
                <a:gd name="T52" fmla="*/ 12 w 41"/>
                <a:gd name="T53" fmla="*/ 15 h 51"/>
                <a:gd name="T54" fmla="*/ 8 w 41"/>
                <a:gd name="T55" fmla="*/ 15 h 51"/>
                <a:gd name="T56" fmla="*/ 8 w 41"/>
                <a:gd name="T57" fmla="*/ 15 h 51"/>
                <a:gd name="T58" fmla="*/ 8 w 41"/>
                <a:gd name="T59" fmla="*/ 15 h 51"/>
                <a:gd name="T60" fmla="*/ 2 w 41"/>
                <a:gd name="T61" fmla="*/ 15 h 51"/>
                <a:gd name="T62" fmla="*/ 0 w 41"/>
                <a:gd name="T63" fmla="*/ 18 h 51"/>
                <a:gd name="T64" fmla="*/ 0 w 41"/>
                <a:gd name="T65" fmla="*/ 23 h 51"/>
                <a:gd name="T66" fmla="*/ 0 w 41"/>
                <a:gd name="T67" fmla="*/ 24 h 51"/>
                <a:gd name="T68" fmla="*/ 0 w 41"/>
                <a:gd name="T69" fmla="*/ 24 h 51"/>
                <a:gd name="T70" fmla="*/ 0 w 41"/>
                <a:gd name="T71" fmla="*/ 33 h 51"/>
                <a:gd name="T72" fmla="*/ 2 w 41"/>
                <a:gd name="T73" fmla="*/ 36 h 51"/>
                <a:gd name="T74" fmla="*/ 9 w 41"/>
                <a:gd name="T75" fmla="*/ 36 h 51"/>
                <a:gd name="T76" fmla="*/ 10 w 41"/>
                <a:gd name="T77" fmla="*/ 36 h 51"/>
                <a:gd name="T78" fmla="*/ 10 w 41"/>
                <a:gd name="T79" fmla="*/ 36 h 51"/>
                <a:gd name="T80" fmla="*/ 12 w 41"/>
                <a:gd name="T81" fmla="*/ 36 h 51"/>
                <a:gd name="T82" fmla="*/ 12 w 41"/>
                <a:gd name="T83" fmla="*/ 36 h 51"/>
                <a:gd name="T84" fmla="*/ 12 w 41"/>
                <a:gd name="T85" fmla="*/ 37 h 51"/>
                <a:gd name="T86" fmla="*/ 12 w 41"/>
                <a:gd name="T87" fmla="*/ 37 h 51"/>
                <a:gd name="T88" fmla="*/ 12 w 41"/>
                <a:gd name="T89" fmla="*/ 38 h 51"/>
                <a:gd name="T90" fmla="*/ 12 w 41"/>
                <a:gd name="T91" fmla="*/ 38 h 51"/>
                <a:gd name="T92" fmla="*/ 12 w 41"/>
                <a:gd name="T93" fmla="*/ 44 h 51"/>
                <a:gd name="T94" fmla="*/ 15 w 41"/>
                <a:gd name="T95" fmla="*/ 51 h 51"/>
                <a:gd name="T96" fmla="*/ 18 w 41"/>
                <a:gd name="T97" fmla="*/ 5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1" h="51"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5" y="43"/>
                    <a:pt x="31" y="37"/>
                    <a:pt x="35" y="34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0" y="29"/>
                    <a:pt x="41" y="27"/>
                    <a:pt x="41" y="26"/>
                  </a:cubicBezTo>
                  <a:cubicBezTo>
                    <a:pt x="41" y="24"/>
                    <a:pt x="40" y="22"/>
                    <a:pt x="38" y="20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2" y="15"/>
                    <a:pt x="28" y="11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3" y="7"/>
                    <a:pt x="22" y="5"/>
                    <a:pt x="21" y="5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5"/>
                    <a:pt x="12" y="7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9"/>
                    <a:pt x="13" y="51"/>
                    <a:pt x="15" y="51"/>
                  </a:cubicBezTo>
                  <a:cubicBezTo>
                    <a:pt x="16" y="51"/>
                    <a:pt x="17" y="50"/>
                    <a:pt x="18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94" name="Freeform 1577"/>
          <p:cNvSpPr>
            <a:spLocks noEditPoints="1"/>
          </p:cNvSpPr>
          <p:nvPr/>
        </p:nvSpPr>
        <p:spPr bwMode="auto">
          <a:xfrm>
            <a:off x="7623529" y="5409803"/>
            <a:ext cx="595088" cy="546925"/>
          </a:xfrm>
          <a:custGeom>
            <a:avLst/>
            <a:gdLst>
              <a:gd name="T0" fmla="*/ 48 w 95"/>
              <a:gd name="T1" fmla="*/ 31 h 95"/>
              <a:gd name="T2" fmla="*/ 48 w 95"/>
              <a:gd name="T3" fmla="*/ 31 h 95"/>
              <a:gd name="T4" fmla="*/ 56 w 95"/>
              <a:gd name="T5" fmla="*/ 28 h 95"/>
              <a:gd name="T6" fmla="*/ 59 w 95"/>
              <a:gd name="T7" fmla="*/ 21 h 95"/>
              <a:gd name="T8" fmla="*/ 56 w 95"/>
              <a:gd name="T9" fmla="*/ 13 h 95"/>
              <a:gd name="T10" fmla="*/ 48 w 95"/>
              <a:gd name="T11" fmla="*/ 10 h 95"/>
              <a:gd name="T12" fmla="*/ 40 w 95"/>
              <a:gd name="T13" fmla="*/ 13 h 95"/>
              <a:gd name="T14" fmla="*/ 42 w 95"/>
              <a:gd name="T15" fmla="*/ 15 h 95"/>
              <a:gd name="T16" fmla="*/ 40 w 95"/>
              <a:gd name="T17" fmla="*/ 13 h 95"/>
              <a:gd name="T18" fmla="*/ 37 w 95"/>
              <a:gd name="T19" fmla="*/ 21 h 95"/>
              <a:gd name="T20" fmla="*/ 40 w 95"/>
              <a:gd name="T21" fmla="*/ 28 h 95"/>
              <a:gd name="T22" fmla="*/ 48 w 95"/>
              <a:gd name="T23" fmla="*/ 31 h 95"/>
              <a:gd name="T24" fmla="*/ 59 w 95"/>
              <a:gd name="T25" fmla="*/ 77 h 95"/>
              <a:gd name="T26" fmla="*/ 58 w 95"/>
              <a:gd name="T27" fmla="*/ 77 h 95"/>
              <a:gd name="T28" fmla="*/ 58 w 95"/>
              <a:gd name="T29" fmla="*/ 77 h 95"/>
              <a:gd name="T30" fmla="*/ 58 w 95"/>
              <a:gd name="T31" fmla="*/ 73 h 95"/>
              <a:gd name="T32" fmla="*/ 58 w 95"/>
              <a:gd name="T33" fmla="*/ 33 h 95"/>
              <a:gd name="T34" fmla="*/ 32 w 95"/>
              <a:gd name="T35" fmla="*/ 33 h 95"/>
              <a:gd name="T36" fmla="*/ 32 w 95"/>
              <a:gd name="T37" fmla="*/ 40 h 95"/>
              <a:gd name="T38" fmla="*/ 35 w 95"/>
              <a:gd name="T39" fmla="*/ 41 h 95"/>
              <a:gd name="T40" fmla="*/ 37 w 95"/>
              <a:gd name="T41" fmla="*/ 41 h 95"/>
              <a:gd name="T42" fmla="*/ 37 w 95"/>
              <a:gd name="T43" fmla="*/ 41 h 95"/>
              <a:gd name="T44" fmla="*/ 37 w 95"/>
              <a:gd name="T45" fmla="*/ 41 h 95"/>
              <a:gd name="T46" fmla="*/ 38 w 95"/>
              <a:gd name="T47" fmla="*/ 45 h 95"/>
              <a:gd name="T48" fmla="*/ 38 w 95"/>
              <a:gd name="T49" fmla="*/ 73 h 95"/>
              <a:gd name="T50" fmla="*/ 38 w 95"/>
              <a:gd name="T51" fmla="*/ 76 h 95"/>
              <a:gd name="T52" fmla="*/ 38 w 95"/>
              <a:gd name="T53" fmla="*/ 77 h 95"/>
              <a:gd name="T54" fmla="*/ 35 w 95"/>
              <a:gd name="T55" fmla="*/ 78 h 95"/>
              <a:gd name="T56" fmla="*/ 32 w 95"/>
              <a:gd name="T57" fmla="*/ 78 h 95"/>
              <a:gd name="T58" fmla="*/ 32 w 95"/>
              <a:gd name="T59" fmla="*/ 86 h 95"/>
              <a:gd name="T60" fmla="*/ 64 w 95"/>
              <a:gd name="T61" fmla="*/ 86 h 95"/>
              <a:gd name="T62" fmla="*/ 64 w 95"/>
              <a:gd name="T63" fmla="*/ 83 h 95"/>
              <a:gd name="T64" fmla="*/ 64 w 95"/>
              <a:gd name="T65" fmla="*/ 81 h 95"/>
              <a:gd name="T66" fmla="*/ 64 w 95"/>
              <a:gd name="T67" fmla="*/ 78 h 95"/>
              <a:gd name="T68" fmla="*/ 61 w 95"/>
              <a:gd name="T69" fmla="*/ 78 h 95"/>
              <a:gd name="T70" fmla="*/ 59 w 95"/>
              <a:gd name="T71" fmla="*/ 77 h 95"/>
              <a:gd name="T72" fmla="*/ 48 w 95"/>
              <a:gd name="T73" fmla="*/ 0 h 95"/>
              <a:gd name="T74" fmla="*/ 0 w 95"/>
              <a:gd name="T75" fmla="*/ 48 h 95"/>
              <a:gd name="T76" fmla="*/ 48 w 95"/>
              <a:gd name="T77" fmla="*/ 95 h 95"/>
              <a:gd name="T78" fmla="*/ 95 w 95"/>
              <a:gd name="T79" fmla="*/ 48 h 95"/>
              <a:gd name="T80" fmla="*/ 48 w 95"/>
              <a:gd name="T81" fmla="*/ 0 h 95"/>
              <a:gd name="T82" fmla="*/ 48 w 95"/>
              <a:gd name="T83" fmla="*/ 89 h 95"/>
              <a:gd name="T84" fmla="*/ 7 w 95"/>
              <a:gd name="T85" fmla="*/ 48 h 95"/>
              <a:gd name="T86" fmla="*/ 48 w 95"/>
              <a:gd name="T87" fmla="*/ 6 h 95"/>
              <a:gd name="T88" fmla="*/ 89 w 95"/>
              <a:gd name="T89" fmla="*/ 48 h 95"/>
              <a:gd name="T90" fmla="*/ 48 w 95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5" h="95"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1" y="31"/>
                  <a:pt x="54" y="30"/>
                  <a:pt x="56" y="28"/>
                </a:cubicBezTo>
                <a:cubicBezTo>
                  <a:pt x="58" y="26"/>
                  <a:pt x="59" y="24"/>
                  <a:pt x="59" y="21"/>
                </a:cubicBezTo>
                <a:cubicBezTo>
                  <a:pt x="59" y="18"/>
                  <a:pt x="58" y="15"/>
                  <a:pt x="56" y="13"/>
                </a:cubicBezTo>
                <a:cubicBezTo>
                  <a:pt x="54" y="11"/>
                  <a:pt x="51" y="10"/>
                  <a:pt x="48" y="10"/>
                </a:cubicBezTo>
                <a:cubicBezTo>
                  <a:pt x="45" y="10"/>
                  <a:pt x="42" y="11"/>
                  <a:pt x="40" y="13"/>
                </a:cubicBezTo>
                <a:cubicBezTo>
                  <a:pt x="42" y="15"/>
                  <a:pt x="42" y="15"/>
                  <a:pt x="42" y="15"/>
                </a:cubicBezTo>
                <a:cubicBezTo>
                  <a:pt x="40" y="13"/>
                  <a:pt x="40" y="13"/>
                  <a:pt x="40" y="13"/>
                </a:cubicBezTo>
                <a:cubicBezTo>
                  <a:pt x="38" y="15"/>
                  <a:pt x="37" y="18"/>
                  <a:pt x="37" y="21"/>
                </a:cubicBezTo>
                <a:cubicBezTo>
                  <a:pt x="37" y="24"/>
                  <a:pt x="38" y="26"/>
                  <a:pt x="40" y="28"/>
                </a:cubicBezTo>
                <a:cubicBezTo>
                  <a:pt x="42" y="30"/>
                  <a:pt x="45" y="32"/>
                  <a:pt x="48" y="31"/>
                </a:cubicBezTo>
                <a:close/>
                <a:moveTo>
                  <a:pt x="59" y="77"/>
                </a:move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8" y="77"/>
                  <a:pt x="58" y="75"/>
                  <a:pt x="58" y="73"/>
                </a:cubicBezTo>
                <a:cubicBezTo>
                  <a:pt x="58" y="33"/>
                  <a:pt x="58" y="33"/>
                  <a:pt x="58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40"/>
                  <a:pt x="32" y="40"/>
                  <a:pt x="32" y="40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8" y="41"/>
                  <a:pt x="38" y="43"/>
                  <a:pt x="38" y="45"/>
                </a:cubicBezTo>
                <a:cubicBezTo>
                  <a:pt x="38" y="73"/>
                  <a:pt x="38" y="73"/>
                  <a:pt x="38" y="73"/>
                </a:cubicBezTo>
                <a:cubicBezTo>
                  <a:pt x="38" y="74"/>
                  <a:pt x="38" y="76"/>
                  <a:pt x="38" y="76"/>
                </a:cubicBezTo>
                <a:cubicBezTo>
                  <a:pt x="38" y="77"/>
                  <a:pt x="38" y="77"/>
                  <a:pt x="38" y="77"/>
                </a:cubicBezTo>
                <a:cubicBezTo>
                  <a:pt x="37" y="77"/>
                  <a:pt x="37" y="78"/>
                  <a:pt x="35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32" y="86"/>
                  <a:pt x="32" y="86"/>
                  <a:pt x="32" y="86"/>
                </a:cubicBezTo>
                <a:cubicBezTo>
                  <a:pt x="64" y="86"/>
                  <a:pt x="64" y="86"/>
                  <a:pt x="64" y="86"/>
                </a:cubicBezTo>
                <a:cubicBezTo>
                  <a:pt x="64" y="83"/>
                  <a:pt x="64" y="83"/>
                  <a:pt x="64" y="83"/>
                </a:cubicBezTo>
                <a:cubicBezTo>
                  <a:pt x="64" y="81"/>
                  <a:pt x="64" y="81"/>
                  <a:pt x="64" y="81"/>
                </a:cubicBezTo>
                <a:cubicBezTo>
                  <a:pt x="64" y="78"/>
                  <a:pt x="64" y="78"/>
                  <a:pt x="64" y="78"/>
                </a:cubicBezTo>
                <a:cubicBezTo>
                  <a:pt x="61" y="78"/>
                  <a:pt x="61" y="78"/>
                  <a:pt x="61" y="78"/>
                </a:cubicBezTo>
                <a:cubicBezTo>
                  <a:pt x="60" y="78"/>
                  <a:pt x="59" y="78"/>
                  <a:pt x="59" y="77"/>
                </a:cubicBezTo>
                <a:close/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5"/>
                  <a:pt x="48" y="95"/>
                </a:cubicBezTo>
                <a:cubicBezTo>
                  <a:pt x="74" y="95"/>
                  <a:pt x="95" y="74"/>
                  <a:pt x="95" y="48"/>
                </a:cubicBezTo>
                <a:cubicBezTo>
                  <a:pt x="95" y="22"/>
                  <a:pt x="74" y="0"/>
                  <a:pt x="48" y="0"/>
                </a:cubicBezTo>
                <a:close/>
                <a:moveTo>
                  <a:pt x="48" y="89"/>
                </a:moveTo>
                <a:cubicBezTo>
                  <a:pt x="25" y="89"/>
                  <a:pt x="7" y="71"/>
                  <a:pt x="7" y="48"/>
                </a:cubicBezTo>
                <a:cubicBezTo>
                  <a:pt x="7" y="25"/>
                  <a:pt x="25" y="6"/>
                  <a:pt x="48" y="6"/>
                </a:cubicBezTo>
                <a:cubicBezTo>
                  <a:pt x="71" y="6"/>
                  <a:pt x="89" y="25"/>
                  <a:pt x="89" y="48"/>
                </a:cubicBezTo>
                <a:cubicBezTo>
                  <a:pt x="89" y="71"/>
                  <a:pt x="71" y="89"/>
                  <a:pt x="48" y="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295" name="Freeform 1603"/>
          <p:cNvSpPr>
            <a:spLocks/>
          </p:cNvSpPr>
          <p:nvPr/>
        </p:nvSpPr>
        <p:spPr bwMode="auto">
          <a:xfrm>
            <a:off x="3540762" y="5465187"/>
            <a:ext cx="564956" cy="519233"/>
          </a:xfrm>
          <a:custGeom>
            <a:avLst/>
            <a:gdLst>
              <a:gd name="T0" fmla="*/ 73 w 91"/>
              <a:gd name="T1" fmla="*/ 0 h 90"/>
              <a:gd name="T2" fmla="*/ 18 w 91"/>
              <a:gd name="T3" fmla="*/ 0 h 90"/>
              <a:gd name="T4" fmla="*/ 0 w 91"/>
              <a:gd name="T5" fmla="*/ 18 h 90"/>
              <a:gd name="T6" fmla="*/ 0 w 91"/>
              <a:gd name="T7" fmla="*/ 48 h 90"/>
              <a:gd name="T8" fmla="*/ 18 w 91"/>
              <a:gd name="T9" fmla="*/ 66 h 90"/>
              <a:gd name="T10" fmla="*/ 21 w 91"/>
              <a:gd name="T11" fmla="*/ 66 h 90"/>
              <a:gd name="T12" fmla="*/ 21 w 91"/>
              <a:gd name="T13" fmla="*/ 66 h 90"/>
              <a:gd name="T14" fmla="*/ 23 w 91"/>
              <a:gd name="T15" fmla="*/ 90 h 90"/>
              <a:gd name="T16" fmla="*/ 49 w 91"/>
              <a:gd name="T17" fmla="*/ 66 h 90"/>
              <a:gd name="T18" fmla="*/ 49 w 91"/>
              <a:gd name="T19" fmla="*/ 66 h 90"/>
              <a:gd name="T20" fmla="*/ 73 w 91"/>
              <a:gd name="T21" fmla="*/ 66 h 90"/>
              <a:gd name="T22" fmla="*/ 91 w 91"/>
              <a:gd name="T23" fmla="*/ 48 h 90"/>
              <a:gd name="T24" fmla="*/ 91 w 91"/>
              <a:gd name="T25" fmla="*/ 18 h 90"/>
              <a:gd name="T26" fmla="*/ 73 w 91"/>
              <a:gd name="T27" fmla="*/ 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1" h="90">
                <a:moveTo>
                  <a:pt x="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8"/>
                  <a:pt x="8" y="66"/>
                  <a:pt x="18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23" y="90"/>
                  <a:pt x="23" y="90"/>
                  <a:pt x="23" y="90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73" y="66"/>
                  <a:pt x="73" y="66"/>
                  <a:pt x="73" y="66"/>
                </a:cubicBezTo>
                <a:cubicBezTo>
                  <a:pt x="83" y="66"/>
                  <a:pt x="91" y="58"/>
                  <a:pt x="91" y="48"/>
                </a:cubicBezTo>
                <a:cubicBezTo>
                  <a:pt x="91" y="18"/>
                  <a:pt x="91" y="18"/>
                  <a:pt x="91" y="18"/>
                </a:cubicBezTo>
                <a:cubicBezTo>
                  <a:pt x="91" y="8"/>
                  <a:pt x="83" y="0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96" name="组合 295"/>
          <p:cNvGrpSpPr/>
          <p:nvPr/>
        </p:nvGrpSpPr>
        <p:grpSpPr>
          <a:xfrm>
            <a:off x="10666766" y="5368264"/>
            <a:ext cx="662886" cy="567697"/>
            <a:chOff x="10376724" y="4195041"/>
            <a:chExt cx="662886" cy="567697"/>
          </a:xfrm>
          <a:solidFill>
            <a:srgbClr val="756663"/>
          </a:solidFill>
        </p:grpSpPr>
        <p:sp>
          <p:nvSpPr>
            <p:cNvPr id="297" name="Freeform 1647"/>
            <p:cNvSpPr>
              <a:spLocks/>
            </p:cNvSpPr>
            <p:nvPr/>
          </p:nvSpPr>
          <p:spPr bwMode="auto">
            <a:xfrm>
              <a:off x="10376724" y="4451197"/>
              <a:ext cx="662886" cy="311541"/>
            </a:xfrm>
            <a:custGeom>
              <a:avLst/>
              <a:gdLst>
                <a:gd name="T0" fmla="*/ 92 w 106"/>
                <a:gd name="T1" fmla="*/ 0 h 54"/>
                <a:gd name="T2" fmla="*/ 91 w 106"/>
                <a:gd name="T3" fmla="*/ 0 h 54"/>
                <a:gd name="T4" fmla="*/ 91 w 106"/>
                <a:gd name="T5" fmla="*/ 1 h 54"/>
                <a:gd name="T6" fmla="*/ 91 w 106"/>
                <a:gd name="T7" fmla="*/ 1 h 54"/>
                <a:gd name="T8" fmla="*/ 91 w 106"/>
                <a:gd name="T9" fmla="*/ 1 h 54"/>
                <a:gd name="T10" fmla="*/ 91 w 106"/>
                <a:gd name="T11" fmla="*/ 2 h 54"/>
                <a:gd name="T12" fmla="*/ 91 w 106"/>
                <a:gd name="T13" fmla="*/ 2 h 54"/>
                <a:gd name="T14" fmla="*/ 82 w 106"/>
                <a:gd name="T15" fmla="*/ 11 h 54"/>
                <a:gd name="T16" fmla="*/ 23 w 106"/>
                <a:gd name="T17" fmla="*/ 11 h 54"/>
                <a:gd name="T18" fmla="*/ 14 w 106"/>
                <a:gd name="T19" fmla="*/ 2 h 54"/>
                <a:gd name="T20" fmla="*/ 14 w 106"/>
                <a:gd name="T21" fmla="*/ 2 h 54"/>
                <a:gd name="T22" fmla="*/ 14 w 106"/>
                <a:gd name="T23" fmla="*/ 1 h 54"/>
                <a:gd name="T24" fmla="*/ 14 w 106"/>
                <a:gd name="T25" fmla="*/ 1 h 54"/>
                <a:gd name="T26" fmla="*/ 15 w 106"/>
                <a:gd name="T27" fmla="*/ 1 h 54"/>
                <a:gd name="T28" fmla="*/ 15 w 106"/>
                <a:gd name="T29" fmla="*/ 0 h 54"/>
                <a:gd name="T30" fmla="*/ 14 w 106"/>
                <a:gd name="T31" fmla="*/ 0 h 54"/>
                <a:gd name="T32" fmla="*/ 0 w 106"/>
                <a:gd name="T33" fmla="*/ 15 h 54"/>
                <a:gd name="T34" fmla="*/ 0 w 106"/>
                <a:gd name="T35" fmla="*/ 40 h 54"/>
                <a:gd name="T36" fmla="*/ 14 w 106"/>
                <a:gd name="T37" fmla="*/ 54 h 54"/>
                <a:gd name="T38" fmla="*/ 92 w 106"/>
                <a:gd name="T39" fmla="*/ 54 h 54"/>
                <a:gd name="T40" fmla="*/ 106 w 106"/>
                <a:gd name="T41" fmla="*/ 40 h 54"/>
                <a:gd name="T42" fmla="*/ 106 w 106"/>
                <a:gd name="T43" fmla="*/ 15 h 54"/>
                <a:gd name="T44" fmla="*/ 92 w 106"/>
                <a:gd name="T4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54">
                  <a:moveTo>
                    <a:pt x="92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7"/>
                    <a:pt x="87" y="11"/>
                    <a:pt x="82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9" y="11"/>
                    <a:pt x="15" y="7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8"/>
                    <a:pt x="6" y="54"/>
                    <a:pt x="14" y="54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100" y="54"/>
                    <a:pt x="106" y="48"/>
                    <a:pt x="106" y="40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7"/>
                    <a:pt x="100" y="0"/>
                    <a:pt x="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8" name="Freeform 1648"/>
            <p:cNvSpPr>
              <a:spLocks/>
            </p:cNvSpPr>
            <p:nvPr/>
          </p:nvSpPr>
          <p:spPr bwMode="auto">
            <a:xfrm>
              <a:off x="10421921" y="4499656"/>
              <a:ext cx="37662" cy="27692"/>
            </a:xfrm>
            <a:custGeom>
              <a:avLst/>
              <a:gdLst>
                <a:gd name="T0" fmla="*/ 4 w 6"/>
                <a:gd name="T1" fmla="*/ 5 h 5"/>
                <a:gd name="T2" fmla="*/ 2 w 6"/>
                <a:gd name="T3" fmla="*/ 5 h 5"/>
                <a:gd name="T4" fmla="*/ 0 w 6"/>
                <a:gd name="T5" fmla="*/ 3 h 5"/>
                <a:gd name="T6" fmla="*/ 2 w 6"/>
                <a:gd name="T7" fmla="*/ 0 h 5"/>
                <a:gd name="T8" fmla="*/ 4 w 6"/>
                <a:gd name="T9" fmla="*/ 0 h 5"/>
                <a:gd name="T10" fmla="*/ 6 w 6"/>
                <a:gd name="T11" fmla="*/ 3 h 5"/>
                <a:gd name="T12" fmla="*/ 4 w 6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4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1"/>
                    <a:pt x="6" y="3"/>
                  </a:cubicBezTo>
                  <a:cubicBezTo>
                    <a:pt x="6" y="4"/>
                    <a:pt x="6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9" name="Freeform 1649"/>
            <p:cNvSpPr>
              <a:spLocks/>
            </p:cNvSpPr>
            <p:nvPr/>
          </p:nvSpPr>
          <p:spPr bwMode="auto">
            <a:xfrm>
              <a:off x="10459586" y="4638119"/>
              <a:ext cx="497165" cy="69231"/>
            </a:xfrm>
            <a:custGeom>
              <a:avLst/>
              <a:gdLst>
                <a:gd name="T0" fmla="*/ 80 w 80"/>
                <a:gd name="T1" fmla="*/ 9 h 11"/>
                <a:gd name="T2" fmla="*/ 77 w 80"/>
                <a:gd name="T3" fmla="*/ 11 h 11"/>
                <a:gd name="T4" fmla="*/ 2 w 80"/>
                <a:gd name="T5" fmla="*/ 11 h 11"/>
                <a:gd name="T6" fmla="*/ 0 w 80"/>
                <a:gd name="T7" fmla="*/ 9 h 11"/>
                <a:gd name="T8" fmla="*/ 0 w 80"/>
                <a:gd name="T9" fmla="*/ 2 h 11"/>
                <a:gd name="T10" fmla="*/ 2 w 80"/>
                <a:gd name="T11" fmla="*/ 0 h 11"/>
                <a:gd name="T12" fmla="*/ 77 w 80"/>
                <a:gd name="T13" fmla="*/ 0 h 11"/>
                <a:gd name="T14" fmla="*/ 80 w 80"/>
                <a:gd name="T15" fmla="*/ 2 h 11"/>
                <a:gd name="T16" fmla="*/ 80 w 80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">
                  <a:moveTo>
                    <a:pt x="80" y="9"/>
                  </a:moveTo>
                  <a:cubicBezTo>
                    <a:pt x="80" y="10"/>
                    <a:pt x="79" y="11"/>
                    <a:pt x="77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9" y="0"/>
                    <a:pt x="80" y="1"/>
                    <a:pt x="80" y="2"/>
                  </a:cubicBezTo>
                  <a:lnTo>
                    <a:pt x="8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0" name="Freeform 1650"/>
            <p:cNvSpPr>
              <a:spLocks/>
            </p:cNvSpPr>
            <p:nvPr/>
          </p:nvSpPr>
          <p:spPr bwMode="auto">
            <a:xfrm>
              <a:off x="10956747" y="4499656"/>
              <a:ext cx="52727" cy="27692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5 h 5"/>
                <a:gd name="T4" fmla="*/ 0 w 8"/>
                <a:gd name="T5" fmla="*/ 3 h 5"/>
                <a:gd name="T6" fmla="*/ 2 w 8"/>
                <a:gd name="T7" fmla="*/ 0 h 5"/>
                <a:gd name="T8" fmla="*/ 5 w 8"/>
                <a:gd name="T9" fmla="*/ 0 h 5"/>
                <a:gd name="T10" fmla="*/ 8 w 8"/>
                <a:gd name="T11" fmla="*/ 3 h 5"/>
                <a:gd name="T12" fmla="*/ 5 w 8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8" y="1"/>
                    <a:pt x="8" y="3"/>
                  </a:cubicBezTo>
                  <a:cubicBezTo>
                    <a:pt x="8" y="4"/>
                    <a:pt x="6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1" name="Freeform 1651"/>
            <p:cNvSpPr>
              <a:spLocks/>
            </p:cNvSpPr>
            <p:nvPr/>
          </p:nvSpPr>
          <p:spPr bwMode="auto">
            <a:xfrm>
              <a:off x="10489713" y="4195041"/>
              <a:ext cx="436902" cy="270002"/>
            </a:xfrm>
            <a:custGeom>
              <a:avLst/>
              <a:gdLst>
                <a:gd name="T0" fmla="*/ 58 w 58"/>
                <a:gd name="T1" fmla="*/ 35 h 39"/>
                <a:gd name="T2" fmla="*/ 58 w 58"/>
                <a:gd name="T3" fmla="*/ 35 h 39"/>
                <a:gd name="T4" fmla="*/ 58 w 58"/>
                <a:gd name="T5" fmla="*/ 0 h 39"/>
                <a:gd name="T6" fmla="*/ 0 w 58"/>
                <a:gd name="T7" fmla="*/ 0 h 39"/>
                <a:gd name="T8" fmla="*/ 0 w 58"/>
                <a:gd name="T9" fmla="*/ 35 h 39"/>
                <a:gd name="T10" fmla="*/ 0 w 58"/>
                <a:gd name="T11" fmla="*/ 35 h 39"/>
                <a:gd name="T12" fmla="*/ 0 w 58"/>
                <a:gd name="T13" fmla="*/ 39 h 39"/>
                <a:gd name="T14" fmla="*/ 0 w 58"/>
                <a:gd name="T15" fmla="*/ 39 h 39"/>
                <a:gd name="T16" fmla="*/ 58 w 58"/>
                <a:gd name="T17" fmla="*/ 39 h 39"/>
                <a:gd name="T18" fmla="*/ 58 w 58"/>
                <a:gd name="T19" fmla="*/ 39 h 39"/>
                <a:gd name="T20" fmla="*/ 58 w 58"/>
                <a:gd name="T21" fmla="*/ 3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39">
                  <a:moveTo>
                    <a:pt x="58" y="35"/>
                  </a:moveTo>
                  <a:lnTo>
                    <a:pt x="58" y="35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02" name="组合 301"/>
          <p:cNvGrpSpPr/>
          <p:nvPr/>
        </p:nvGrpSpPr>
        <p:grpSpPr>
          <a:xfrm>
            <a:off x="8565125" y="5465191"/>
            <a:ext cx="760809" cy="533079"/>
            <a:chOff x="8275083" y="4291968"/>
            <a:chExt cx="760809" cy="533079"/>
          </a:xfrm>
          <a:solidFill>
            <a:srgbClr val="756663"/>
          </a:solidFill>
        </p:grpSpPr>
        <p:sp>
          <p:nvSpPr>
            <p:cNvPr id="303" name="Freeform 1673"/>
            <p:cNvSpPr>
              <a:spLocks/>
            </p:cNvSpPr>
            <p:nvPr/>
          </p:nvSpPr>
          <p:spPr bwMode="auto">
            <a:xfrm>
              <a:off x="8275083" y="4804276"/>
              <a:ext cx="760809" cy="20771"/>
            </a:xfrm>
            <a:custGeom>
              <a:avLst/>
              <a:gdLst>
                <a:gd name="T0" fmla="*/ 2 w 121"/>
                <a:gd name="T1" fmla="*/ 4 h 4"/>
                <a:gd name="T2" fmla="*/ 0 w 121"/>
                <a:gd name="T3" fmla="*/ 2 h 4"/>
                <a:gd name="T4" fmla="*/ 2 w 121"/>
                <a:gd name="T5" fmla="*/ 0 h 4"/>
                <a:gd name="T6" fmla="*/ 119 w 121"/>
                <a:gd name="T7" fmla="*/ 0 h 4"/>
                <a:gd name="T8" fmla="*/ 121 w 121"/>
                <a:gd name="T9" fmla="*/ 2 h 4"/>
                <a:gd name="T10" fmla="*/ 119 w 121"/>
                <a:gd name="T11" fmla="*/ 4 h 4"/>
                <a:gd name="T12" fmla="*/ 2 w 1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0" y="0"/>
                    <a:pt x="121" y="1"/>
                    <a:pt x="121" y="2"/>
                  </a:cubicBezTo>
                  <a:cubicBezTo>
                    <a:pt x="121" y="3"/>
                    <a:pt x="120" y="4"/>
                    <a:pt x="119" y="4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4" name="Rectangle 1674"/>
            <p:cNvSpPr>
              <a:spLocks noChangeArrowheads="1"/>
            </p:cNvSpPr>
            <p:nvPr/>
          </p:nvSpPr>
          <p:spPr bwMode="auto">
            <a:xfrm>
              <a:off x="8373007" y="4409659"/>
              <a:ext cx="112990" cy="33923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5" name="Rectangle 1675"/>
            <p:cNvSpPr>
              <a:spLocks noChangeArrowheads="1"/>
            </p:cNvSpPr>
            <p:nvPr/>
          </p:nvSpPr>
          <p:spPr bwMode="auto">
            <a:xfrm>
              <a:off x="8538728" y="4291968"/>
              <a:ext cx="112990" cy="456923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6" name="Rectangle 1676"/>
            <p:cNvSpPr>
              <a:spLocks noChangeArrowheads="1"/>
            </p:cNvSpPr>
            <p:nvPr/>
          </p:nvSpPr>
          <p:spPr bwMode="auto">
            <a:xfrm>
              <a:off x="8689389" y="4430425"/>
              <a:ext cx="105460" cy="318461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7" name="Rectangle 1677"/>
            <p:cNvSpPr>
              <a:spLocks noChangeArrowheads="1"/>
            </p:cNvSpPr>
            <p:nvPr/>
          </p:nvSpPr>
          <p:spPr bwMode="auto">
            <a:xfrm>
              <a:off x="8855110" y="4534270"/>
              <a:ext cx="112990" cy="214618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08" name="组合 307"/>
          <p:cNvGrpSpPr/>
          <p:nvPr/>
        </p:nvGrpSpPr>
        <p:grpSpPr>
          <a:xfrm>
            <a:off x="1455842" y="6457655"/>
            <a:ext cx="723322" cy="582221"/>
            <a:chOff x="1165800" y="5284432"/>
            <a:chExt cx="723322" cy="582221"/>
          </a:xfrm>
          <a:solidFill>
            <a:srgbClr val="756663"/>
          </a:solidFill>
        </p:grpSpPr>
        <p:sp>
          <p:nvSpPr>
            <p:cNvPr id="309" name="Freeform 2473"/>
            <p:cNvSpPr>
              <a:spLocks noEditPoints="1"/>
            </p:cNvSpPr>
            <p:nvPr/>
          </p:nvSpPr>
          <p:spPr bwMode="auto">
            <a:xfrm>
              <a:off x="1165800" y="5284432"/>
              <a:ext cx="686033" cy="543834"/>
            </a:xfrm>
            <a:custGeom>
              <a:avLst/>
              <a:gdLst>
                <a:gd name="T0" fmla="*/ 11 w 49"/>
                <a:gd name="T1" fmla="*/ 23 h 47"/>
                <a:gd name="T2" fmla="*/ 15 w 49"/>
                <a:gd name="T3" fmla="*/ 27 h 47"/>
                <a:gd name="T4" fmla="*/ 36 w 49"/>
                <a:gd name="T5" fmla="*/ 46 h 47"/>
                <a:gd name="T6" fmla="*/ 37 w 49"/>
                <a:gd name="T7" fmla="*/ 47 h 47"/>
                <a:gd name="T8" fmla="*/ 41 w 49"/>
                <a:gd name="T9" fmla="*/ 39 h 47"/>
                <a:gd name="T10" fmla="*/ 49 w 49"/>
                <a:gd name="T11" fmla="*/ 35 h 47"/>
                <a:gd name="T12" fmla="*/ 48 w 49"/>
                <a:gd name="T13" fmla="*/ 34 h 47"/>
                <a:gd name="T14" fmla="*/ 38 w 49"/>
                <a:gd name="T15" fmla="*/ 24 h 47"/>
                <a:gd name="T16" fmla="*/ 39 w 49"/>
                <a:gd name="T17" fmla="*/ 22 h 47"/>
                <a:gd name="T18" fmla="*/ 39 w 49"/>
                <a:gd name="T19" fmla="*/ 22 h 47"/>
                <a:gd name="T20" fmla="*/ 39 w 49"/>
                <a:gd name="T21" fmla="*/ 19 h 47"/>
                <a:gd name="T22" fmla="*/ 21 w 49"/>
                <a:gd name="T23" fmla="*/ 1 h 47"/>
                <a:gd name="T24" fmla="*/ 21 w 49"/>
                <a:gd name="T25" fmla="*/ 1 h 47"/>
                <a:gd name="T26" fmla="*/ 18 w 49"/>
                <a:gd name="T27" fmla="*/ 1 h 47"/>
                <a:gd name="T28" fmla="*/ 16 w 49"/>
                <a:gd name="T29" fmla="*/ 3 h 47"/>
                <a:gd name="T30" fmla="*/ 16 w 49"/>
                <a:gd name="T31" fmla="*/ 3 h 47"/>
                <a:gd name="T32" fmla="*/ 16 w 49"/>
                <a:gd name="T33" fmla="*/ 3 h 47"/>
                <a:gd name="T34" fmla="*/ 10 w 49"/>
                <a:gd name="T35" fmla="*/ 0 h 47"/>
                <a:gd name="T36" fmla="*/ 2 w 49"/>
                <a:gd name="T37" fmla="*/ 9 h 47"/>
                <a:gd name="T38" fmla="*/ 11 w 49"/>
                <a:gd name="T39" fmla="*/ 23 h 47"/>
                <a:gd name="T40" fmla="*/ 17 w 49"/>
                <a:gd name="T41" fmla="*/ 3 h 47"/>
                <a:gd name="T42" fmla="*/ 17 w 49"/>
                <a:gd name="T43" fmla="*/ 3 h 47"/>
                <a:gd name="T44" fmla="*/ 17 w 49"/>
                <a:gd name="T45" fmla="*/ 3 h 47"/>
                <a:gd name="T46" fmla="*/ 18 w 49"/>
                <a:gd name="T47" fmla="*/ 3 h 47"/>
                <a:gd name="T48" fmla="*/ 17 w 49"/>
                <a:gd name="T49" fmla="*/ 3 h 47"/>
                <a:gd name="T50" fmla="*/ 18 w 49"/>
                <a:gd name="T51" fmla="*/ 3 h 47"/>
                <a:gd name="T52" fmla="*/ 37 w 49"/>
                <a:gd name="T53" fmla="*/ 22 h 47"/>
                <a:gd name="T54" fmla="*/ 29 w 49"/>
                <a:gd name="T55" fmla="*/ 13 h 47"/>
                <a:gd name="T56" fmla="*/ 25 w 49"/>
                <a:gd name="T57" fmla="*/ 10 h 47"/>
                <a:gd name="T58" fmla="*/ 18 w 49"/>
                <a:gd name="T59" fmla="*/ 4 h 47"/>
                <a:gd name="T60" fmla="*/ 20 w 49"/>
                <a:gd name="T61" fmla="*/ 3 h 47"/>
                <a:gd name="T62" fmla="*/ 20 w 49"/>
                <a:gd name="T63" fmla="*/ 3 h 47"/>
                <a:gd name="T64" fmla="*/ 20 w 49"/>
                <a:gd name="T65" fmla="*/ 3 h 47"/>
                <a:gd name="T66" fmla="*/ 38 w 49"/>
                <a:gd name="T67" fmla="*/ 21 h 47"/>
                <a:gd name="T68" fmla="*/ 38 w 49"/>
                <a:gd name="T69" fmla="*/ 21 h 47"/>
                <a:gd name="T70" fmla="*/ 38 w 49"/>
                <a:gd name="T71" fmla="*/ 21 h 47"/>
                <a:gd name="T72" fmla="*/ 37 w 49"/>
                <a:gd name="T73" fmla="*/ 22 h 47"/>
                <a:gd name="T74" fmla="*/ 19 w 49"/>
                <a:gd name="T75" fmla="*/ 28 h 47"/>
                <a:gd name="T76" fmla="*/ 20 w 49"/>
                <a:gd name="T77" fmla="*/ 27 h 47"/>
                <a:gd name="T78" fmla="*/ 21 w 49"/>
                <a:gd name="T79" fmla="*/ 27 h 47"/>
                <a:gd name="T80" fmla="*/ 35 w 49"/>
                <a:gd name="T81" fmla="*/ 39 h 47"/>
                <a:gd name="T82" fmla="*/ 36 w 49"/>
                <a:gd name="T83" fmla="*/ 41 h 47"/>
                <a:gd name="T84" fmla="*/ 35 w 49"/>
                <a:gd name="T85" fmla="*/ 42 h 47"/>
                <a:gd name="T86" fmla="*/ 33 w 49"/>
                <a:gd name="T87" fmla="*/ 41 h 47"/>
                <a:gd name="T88" fmla="*/ 20 w 49"/>
                <a:gd name="T89" fmla="*/ 29 h 47"/>
                <a:gd name="T90" fmla="*/ 19 w 49"/>
                <a:gd name="T91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47">
                  <a:moveTo>
                    <a:pt x="11" y="23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7" y="47"/>
                    <a:pt x="37" y="47"/>
                  </a:cubicBezTo>
                  <a:cubicBezTo>
                    <a:pt x="38" y="44"/>
                    <a:pt x="38" y="42"/>
                    <a:pt x="41" y="39"/>
                  </a:cubicBezTo>
                  <a:cubicBezTo>
                    <a:pt x="43" y="37"/>
                    <a:pt x="45" y="36"/>
                    <a:pt x="49" y="35"/>
                  </a:cubicBezTo>
                  <a:cubicBezTo>
                    <a:pt x="49" y="35"/>
                    <a:pt x="48" y="34"/>
                    <a:pt x="48" y="3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1"/>
                    <a:pt x="40" y="20"/>
                    <a:pt x="39" y="19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1"/>
                    <a:pt x="11" y="0"/>
                    <a:pt x="1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10"/>
                    <a:pt x="10" y="22"/>
                    <a:pt x="11" y="23"/>
                  </a:cubicBezTo>
                  <a:close/>
                  <a:moveTo>
                    <a:pt x="17" y="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lose/>
                  <a:moveTo>
                    <a:pt x="18" y="3"/>
                  </a:moveTo>
                  <a:cubicBezTo>
                    <a:pt x="17" y="3"/>
                    <a:pt x="17" y="3"/>
                    <a:pt x="17" y="3"/>
                  </a:cubicBezTo>
                  <a:lnTo>
                    <a:pt x="18" y="3"/>
                  </a:lnTo>
                  <a:close/>
                  <a:moveTo>
                    <a:pt x="37" y="22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9"/>
                    <a:pt x="21" y="6"/>
                    <a:pt x="18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lnTo>
                    <a:pt x="37" y="22"/>
                  </a:lnTo>
                  <a:close/>
                  <a:moveTo>
                    <a:pt x="19" y="28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5" y="40"/>
                    <a:pt x="36" y="40"/>
                    <a:pt x="36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4" y="42"/>
                    <a:pt x="33" y="4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8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0" name="Freeform 2474"/>
            <p:cNvSpPr>
              <a:spLocks noEditPoints="1"/>
            </p:cNvSpPr>
            <p:nvPr/>
          </p:nvSpPr>
          <p:spPr bwMode="auto">
            <a:xfrm>
              <a:off x="1695243" y="5713101"/>
              <a:ext cx="193879" cy="153552"/>
            </a:xfrm>
            <a:custGeom>
              <a:avLst/>
              <a:gdLst>
                <a:gd name="T0" fmla="*/ 0 w 14"/>
                <a:gd name="T1" fmla="*/ 10 h 13"/>
                <a:gd name="T2" fmla="*/ 1 w 14"/>
                <a:gd name="T3" fmla="*/ 10 h 13"/>
                <a:gd name="T4" fmla="*/ 2 w 14"/>
                <a:gd name="T5" fmla="*/ 10 h 13"/>
                <a:gd name="T6" fmla="*/ 10 w 14"/>
                <a:gd name="T7" fmla="*/ 13 h 13"/>
                <a:gd name="T8" fmla="*/ 13 w 14"/>
                <a:gd name="T9" fmla="*/ 9 h 13"/>
                <a:gd name="T10" fmla="*/ 10 w 14"/>
                <a:gd name="T11" fmla="*/ 1 h 13"/>
                <a:gd name="T12" fmla="*/ 10 w 14"/>
                <a:gd name="T13" fmla="*/ 0 h 13"/>
                <a:gd name="T14" fmla="*/ 10 w 14"/>
                <a:gd name="T15" fmla="*/ 0 h 13"/>
                <a:gd name="T16" fmla="*/ 3 w 14"/>
                <a:gd name="T17" fmla="*/ 3 h 13"/>
                <a:gd name="T18" fmla="*/ 0 w 14"/>
                <a:gd name="T19" fmla="*/ 10 h 13"/>
                <a:gd name="T20" fmla="*/ 3 w 14"/>
                <a:gd name="T21" fmla="*/ 9 h 13"/>
                <a:gd name="T22" fmla="*/ 3 w 14"/>
                <a:gd name="T23" fmla="*/ 8 h 13"/>
                <a:gd name="T24" fmla="*/ 4 w 14"/>
                <a:gd name="T25" fmla="*/ 8 h 13"/>
                <a:gd name="T26" fmla="*/ 9 w 14"/>
                <a:gd name="T27" fmla="*/ 10 h 13"/>
                <a:gd name="T28" fmla="*/ 9 w 14"/>
                <a:gd name="T29" fmla="*/ 11 h 13"/>
                <a:gd name="T30" fmla="*/ 9 w 14"/>
                <a:gd name="T31" fmla="*/ 11 h 13"/>
                <a:gd name="T32" fmla="*/ 9 w 14"/>
                <a:gd name="T33" fmla="*/ 11 h 13"/>
                <a:gd name="T34" fmla="*/ 3 w 14"/>
                <a:gd name="T35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3">
                  <a:moveTo>
                    <a:pt x="0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2" y="13"/>
                    <a:pt x="14" y="11"/>
                    <a:pt x="13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6" y="1"/>
                    <a:pt x="3" y="3"/>
                  </a:cubicBezTo>
                  <a:cubicBezTo>
                    <a:pt x="1" y="6"/>
                    <a:pt x="1" y="7"/>
                    <a:pt x="0" y="10"/>
                  </a:cubicBezTo>
                  <a:close/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3" y="9"/>
                    <a:pt x="3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311" name="Freeform 2483"/>
          <p:cNvSpPr>
            <a:spLocks/>
          </p:cNvSpPr>
          <p:nvPr/>
        </p:nvSpPr>
        <p:spPr bwMode="auto">
          <a:xfrm>
            <a:off x="3595972" y="6444858"/>
            <a:ext cx="641293" cy="601413"/>
          </a:xfrm>
          <a:custGeom>
            <a:avLst/>
            <a:gdLst>
              <a:gd name="T0" fmla="*/ 46 w 46"/>
              <a:gd name="T1" fmla="*/ 22 h 52"/>
              <a:gd name="T2" fmla="*/ 24 w 46"/>
              <a:gd name="T3" fmla="*/ 2 h 52"/>
              <a:gd name="T4" fmla="*/ 24 w 46"/>
              <a:gd name="T5" fmla="*/ 1 h 52"/>
              <a:gd name="T6" fmla="*/ 23 w 46"/>
              <a:gd name="T7" fmla="*/ 0 h 52"/>
              <a:gd name="T8" fmla="*/ 21 w 46"/>
              <a:gd name="T9" fmla="*/ 1 h 52"/>
              <a:gd name="T10" fmla="*/ 21 w 46"/>
              <a:gd name="T11" fmla="*/ 2 h 52"/>
              <a:gd name="T12" fmla="*/ 0 w 46"/>
              <a:gd name="T13" fmla="*/ 22 h 52"/>
              <a:gd name="T14" fmla="*/ 21 w 46"/>
              <a:gd name="T15" fmla="*/ 22 h 52"/>
              <a:gd name="T16" fmla="*/ 21 w 46"/>
              <a:gd name="T17" fmla="*/ 42 h 52"/>
              <a:gd name="T18" fmla="*/ 19 w 46"/>
              <a:gd name="T19" fmla="*/ 47 h 52"/>
              <a:gd name="T20" fmla="*/ 14 w 46"/>
              <a:gd name="T21" fmla="*/ 49 h 52"/>
              <a:gd name="T22" fmla="*/ 9 w 46"/>
              <a:gd name="T23" fmla="*/ 47 h 52"/>
              <a:gd name="T24" fmla="*/ 7 w 46"/>
              <a:gd name="T25" fmla="*/ 42 h 52"/>
              <a:gd name="T26" fmla="*/ 6 w 46"/>
              <a:gd name="T27" fmla="*/ 40 h 52"/>
              <a:gd name="T28" fmla="*/ 4 w 46"/>
              <a:gd name="T29" fmla="*/ 42 h 52"/>
              <a:gd name="T30" fmla="*/ 14 w 46"/>
              <a:gd name="T31" fmla="*/ 52 h 52"/>
              <a:gd name="T32" fmla="*/ 24 w 46"/>
              <a:gd name="T33" fmla="*/ 42 h 52"/>
              <a:gd name="T34" fmla="*/ 24 w 46"/>
              <a:gd name="T35" fmla="*/ 42 h 52"/>
              <a:gd name="T36" fmla="*/ 24 w 46"/>
              <a:gd name="T37" fmla="*/ 22 h 52"/>
              <a:gd name="T38" fmla="*/ 46 w 46"/>
              <a:gd name="T39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" h="52">
                <a:moveTo>
                  <a:pt x="46" y="22"/>
                </a:moveTo>
                <a:cubicBezTo>
                  <a:pt x="46" y="11"/>
                  <a:pt x="36" y="3"/>
                  <a:pt x="24" y="2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ubicBezTo>
                  <a:pt x="22" y="0"/>
                  <a:pt x="21" y="1"/>
                  <a:pt x="21" y="1"/>
                </a:cubicBezTo>
                <a:cubicBezTo>
                  <a:pt x="21" y="2"/>
                  <a:pt x="21" y="2"/>
                  <a:pt x="21" y="2"/>
                </a:cubicBezTo>
                <a:cubicBezTo>
                  <a:pt x="9" y="3"/>
                  <a:pt x="0" y="11"/>
                  <a:pt x="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4"/>
                  <a:pt x="20" y="46"/>
                  <a:pt x="19" y="47"/>
                </a:cubicBezTo>
                <a:cubicBezTo>
                  <a:pt x="18" y="48"/>
                  <a:pt x="16" y="49"/>
                  <a:pt x="14" y="49"/>
                </a:cubicBezTo>
                <a:cubicBezTo>
                  <a:pt x="12" y="49"/>
                  <a:pt x="11" y="48"/>
                  <a:pt x="9" y="47"/>
                </a:cubicBezTo>
                <a:cubicBezTo>
                  <a:pt x="8" y="46"/>
                  <a:pt x="7" y="44"/>
                  <a:pt x="7" y="42"/>
                </a:cubicBezTo>
                <a:cubicBezTo>
                  <a:pt x="7" y="41"/>
                  <a:pt x="7" y="40"/>
                  <a:pt x="6" y="40"/>
                </a:cubicBezTo>
                <a:cubicBezTo>
                  <a:pt x="5" y="40"/>
                  <a:pt x="4" y="41"/>
                  <a:pt x="4" y="42"/>
                </a:cubicBezTo>
                <a:cubicBezTo>
                  <a:pt x="4" y="48"/>
                  <a:pt x="9" y="52"/>
                  <a:pt x="14" y="52"/>
                </a:cubicBezTo>
                <a:cubicBezTo>
                  <a:pt x="20" y="52"/>
                  <a:pt x="24" y="48"/>
                  <a:pt x="24" y="42"/>
                </a:cubicBezTo>
                <a:cubicBezTo>
                  <a:pt x="24" y="42"/>
                  <a:pt x="24" y="42"/>
                  <a:pt x="24" y="42"/>
                </a:cubicBezTo>
                <a:cubicBezTo>
                  <a:pt x="24" y="22"/>
                  <a:pt x="24" y="22"/>
                  <a:pt x="24" y="22"/>
                </a:cubicBezTo>
                <a:lnTo>
                  <a:pt x="46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12" name="Freeform 2494"/>
          <p:cNvSpPr>
            <a:spLocks noEditPoints="1"/>
          </p:cNvSpPr>
          <p:nvPr/>
        </p:nvSpPr>
        <p:spPr bwMode="auto">
          <a:xfrm>
            <a:off x="2335756" y="6502443"/>
            <a:ext cx="1058878" cy="479853"/>
          </a:xfrm>
          <a:custGeom>
            <a:avLst/>
            <a:gdLst>
              <a:gd name="T0" fmla="*/ 68 w 76"/>
              <a:gd name="T1" fmla="*/ 18 h 41"/>
              <a:gd name="T2" fmla="*/ 48 w 76"/>
              <a:gd name="T3" fmla="*/ 1 h 41"/>
              <a:gd name="T4" fmla="*/ 46 w 76"/>
              <a:gd name="T5" fmla="*/ 1 h 41"/>
              <a:gd name="T6" fmla="*/ 46 w 76"/>
              <a:gd name="T7" fmla="*/ 3 h 41"/>
              <a:gd name="T8" fmla="*/ 63 w 76"/>
              <a:gd name="T9" fmla="*/ 18 h 41"/>
              <a:gd name="T10" fmla="*/ 49 w 76"/>
              <a:gd name="T11" fmla="*/ 18 h 41"/>
              <a:gd name="T12" fmla="*/ 40 w 76"/>
              <a:gd name="T13" fmla="*/ 26 h 41"/>
              <a:gd name="T14" fmla="*/ 40 w 76"/>
              <a:gd name="T15" fmla="*/ 27 h 41"/>
              <a:gd name="T16" fmla="*/ 36 w 76"/>
              <a:gd name="T17" fmla="*/ 27 h 41"/>
              <a:gd name="T18" fmla="*/ 36 w 76"/>
              <a:gd name="T19" fmla="*/ 26 h 41"/>
              <a:gd name="T20" fmla="*/ 27 w 76"/>
              <a:gd name="T21" fmla="*/ 18 h 41"/>
              <a:gd name="T22" fmla="*/ 13 w 76"/>
              <a:gd name="T23" fmla="*/ 18 h 41"/>
              <a:gd name="T24" fmla="*/ 30 w 76"/>
              <a:gd name="T25" fmla="*/ 3 h 41"/>
              <a:gd name="T26" fmla="*/ 30 w 76"/>
              <a:gd name="T27" fmla="*/ 1 h 41"/>
              <a:gd name="T28" fmla="*/ 28 w 76"/>
              <a:gd name="T29" fmla="*/ 1 h 41"/>
              <a:gd name="T30" fmla="*/ 9 w 76"/>
              <a:gd name="T31" fmla="*/ 18 h 41"/>
              <a:gd name="T32" fmla="*/ 1 w 76"/>
              <a:gd name="T33" fmla="*/ 25 h 41"/>
              <a:gd name="T34" fmla="*/ 0 w 76"/>
              <a:gd name="T35" fmla="*/ 26 h 41"/>
              <a:gd name="T36" fmla="*/ 0 w 76"/>
              <a:gd name="T37" fmla="*/ 26 h 41"/>
              <a:gd name="T38" fmla="*/ 0 w 76"/>
              <a:gd name="T39" fmla="*/ 33 h 41"/>
              <a:gd name="T40" fmla="*/ 9 w 76"/>
              <a:gd name="T41" fmla="*/ 41 h 41"/>
              <a:gd name="T42" fmla="*/ 27 w 76"/>
              <a:gd name="T43" fmla="*/ 41 h 41"/>
              <a:gd name="T44" fmla="*/ 36 w 76"/>
              <a:gd name="T45" fmla="*/ 33 h 41"/>
              <a:gd name="T46" fmla="*/ 36 w 76"/>
              <a:gd name="T47" fmla="*/ 32 h 41"/>
              <a:gd name="T48" fmla="*/ 40 w 76"/>
              <a:gd name="T49" fmla="*/ 32 h 41"/>
              <a:gd name="T50" fmla="*/ 40 w 76"/>
              <a:gd name="T51" fmla="*/ 33 h 41"/>
              <a:gd name="T52" fmla="*/ 49 w 76"/>
              <a:gd name="T53" fmla="*/ 41 h 41"/>
              <a:gd name="T54" fmla="*/ 67 w 76"/>
              <a:gd name="T55" fmla="*/ 41 h 41"/>
              <a:gd name="T56" fmla="*/ 76 w 76"/>
              <a:gd name="T57" fmla="*/ 33 h 41"/>
              <a:gd name="T58" fmla="*/ 76 w 76"/>
              <a:gd name="T59" fmla="*/ 26 h 41"/>
              <a:gd name="T60" fmla="*/ 68 w 76"/>
              <a:gd name="T61" fmla="*/ 18 h 41"/>
              <a:gd name="T62" fmla="*/ 33 w 76"/>
              <a:gd name="T63" fmla="*/ 33 h 41"/>
              <a:gd name="T64" fmla="*/ 27 w 76"/>
              <a:gd name="T65" fmla="*/ 38 h 41"/>
              <a:gd name="T66" fmla="*/ 9 w 76"/>
              <a:gd name="T67" fmla="*/ 38 h 41"/>
              <a:gd name="T68" fmla="*/ 3 w 76"/>
              <a:gd name="T69" fmla="*/ 33 h 41"/>
              <a:gd name="T70" fmla="*/ 3 w 76"/>
              <a:gd name="T71" fmla="*/ 26 h 41"/>
              <a:gd name="T72" fmla="*/ 3 w 76"/>
              <a:gd name="T73" fmla="*/ 26 h 41"/>
              <a:gd name="T74" fmla="*/ 4 w 76"/>
              <a:gd name="T75" fmla="*/ 23 h 41"/>
              <a:gd name="T76" fmla="*/ 7 w 76"/>
              <a:gd name="T77" fmla="*/ 21 h 41"/>
              <a:gd name="T78" fmla="*/ 9 w 76"/>
              <a:gd name="T79" fmla="*/ 21 h 41"/>
              <a:gd name="T80" fmla="*/ 10 w 76"/>
              <a:gd name="T81" fmla="*/ 21 h 41"/>
              <a:gd name="T82" fmla="*/ 27 w 76"/>
              <a:gd name="T83" fmla="*/ 21 h 41"/>
              <a:gd name="T84" fmla="*/ 33 w 76"/>
              <a:gd name="T85" fmla="*/ 26 h 41"/>
              <a:gd name="T86" fmla="*/ 33 w 76"/>
              <a:gd name="T87" fmla="*/ 28 h 41"/>
              <a:gd name="T88" fmla="*/ 33 w 76"/>
              <a:gd name="T89" fmla="*/ 31 h 41"/>
              <a:gd name="T90" fmla="*/ 33 w 76"/>
              <a:gd name="T91" fmla="*/ 33 h 41"/>
              <a:gd name="T92" fmla="*/ 73 w 76"/>
              <a:gd name="T93" fmla="*/ 33 h 41"/>
              <a:gd name="T94" fmla="*/ 67 w 76"/>
              <a:gd name="T95" fmla="*/ 38 h 41"/>
              <a:gd name="T96" fmla="*/ 49 w 76"/>
              <a:gd name="T97" fmla="*/ 38 h 41"/>
              <a:gd name="T98" fmla="*/ 43 w 76"/>
              <a:gd name="T99" fmla="*/ 33 h 41"/>
              <a:gd name="T100" fmla="*/ 43 w 76"/>
              <a:gd name="T101" fmla="*/ 31 h 41"/>
              <a:gd name="T102" fmla="*/ 43 w 76"/>
              <a:gd name="T103" fmla="*/ 28 h 41"/>
              <a:gd name="T104" fmla="*/ 43 w 76"/>
              <a:gd name="T105" fmla="*/ 26 h 41"/>
              <a:gd name="T106" fmla="*/ 49 w 76"/>
              <a:gd name="T107" fmla="*/ 21 h 41"/>
              <a:gd name="T108" fmla="*/ 67 w 76"/>
              <a:gd name="T109" fmla="*/ 21 h 41"/>
              <a:gd name="T110" fmla="*/ 67 w 76"/>
              <a:gd name="T111" fmla="*/ 21 h 41"/>
              <a:gd name="T112" fmla="*/ 69 w 76"/>
              <a:gd name="T113" fmla="*/ 21 h 41"/>
              <a:gd name="T114" fmla="*/ 72 w 76"/>
              <a:gd name="T115" fmla="*/ 24 h 41"/>
              <a:gd name="T116" fmla="*/ 73 w 76"/>
              <a:gd name="T117" fmla="*/ 26 h 41"/>
              <a:gd name="T118" fmla="*/ 73 w 76"/>
              <a:gd name="T119" fmla="*/ 26 h 41"/>
              <a:gd name="T120" fmla="*/ 73 w 76"/>
              <a:gd name="T121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6" h="41">
                <a:moveTo>
                  <a:pt x="68" y="18"/>
                </a:moveTo>
                <a:cubicBezTo>
                  <a:pt x="48" y="1"/>
                  <a:pt x="48" y="1"/>
                  <a:pt x="48" y="1"/>
                </a:cubicBezTo>
                <a:cubicBezTo>
                  <a:pt x="47" y="0"/>
                  <a:pt x="47" y="1"/>
                  <a:pt x="46" y="1"/>
                </a:cubicBezTo>
                <a:cubicBezTo>
                  <a:pt x="46" y="2"/>
                  <a:pt x="46" y="3"/>
                  <a:pt x="46" y="3"/>
                </a:cubicBezTo>
                <a:cubicBezTo>
                  <a:pt x="63" y="18"/>
                  <a:pt x="63" y="18"/>
                  <a:pt x="63" y="18"/>
                </a:cubicBezTo>
                <a:cubicBezTo>
                  <a:pt x="49" y="18"/>
                  <a:pt x="49" y="18"/>
                  <a:pt x="49" y="18"/>
                </a:cubicBezTo>
                <a:cubicBezTo>
                  <a:pt x="44" y="18"/>
                  <a:pt x="40" y="22"/>
                  <a:pt x="40" y="26"/>
                </a:cubicBezTo>
                <a:cubicBezTo>
                  <a:pt x="40" y="27"/>
                  <a:pt x="40" y="27"/>
                  <a:pt x="40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22"/>
                  <a:pt x="32" y="18"/>
                  <a:pt x="27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3"/>
                  <a:pt x="31" y="2"/>
                  <a:pt x="30" y="1"/>
                </a:cubicBezTo>
                <a:cubicBezTo>
                  <a:pt x="30" y="1"/>
                  <a:pt x="29" y="0"/>
                  <a:pt x="28" y="1"/>
                </a:cubicBezTo>
                <a:cubicBezTo>
                  <a:pt x="9" y="18"/>
                  <a:pt x="9" y="18"/>
                  <a:pt x="9" y="18"/>
                </a:cubicBezTo>
                <a:cubicBezTo>
                  <a:pt x="5" y="18"/>
                  <a:pt x="1" y="21"/>
                  <a:pt x="1" y="25"/>
                </a:cubicBezTo>
                <a:cubicBezTo>
                  <a:pt x="1" y="25"/>
                  <a:pt x="1" y="25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7"/>
                  <a:pt x="4" y="41"/>
                  <a:pt x="9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32" y="41"/>
                  <a:pt x="36" y="37"/>
                  <a:pt x="36" y="33"/>
                </a:cubicBezTo>
                <a:cubicBezTo>
                  <a:pt x="36" y="32"/>
                  <a:pt x="36" y="32"/>
                  <a:pt x="36" y="32"/>
                </a:cubicBezTo>
                <a:cubicBezTo>
                  <a:pt x="40" y="32"/>
                  <a:pt x="40" y="32"/>
                  <a:pt x="40" y="32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7"/>
                  <a:pt x="44" y="41"/>
                  <a:pt x="49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72" y="41"/>
                  <a:pt x="76" y="37"/>
                  <a:pt x="76" y="33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2"/>
                  <a:pt x="72" y="18"/>
                  <a:pt x="68" y="18"/>
                </a:cubicBezTo>
                <a:close/>
                <a:moveTo>
                  <a:pt x="33" y="33"/>
                </a:moveTo>
                <a:cubicBezTo>
                  <a:pt x="33" y="36"/>
                  <a:pt x="31" y="38"/>
                  <a:pt x="27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6" y="38"/>
                  <a:pt x="3" y="36"/>
                  <a:pt x="3" y="33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5"/>
                  <a:pt x="4" y="24"/>
                  <a:pt x="4" y="23"/>
                </a:cubicBezTo>
                <a:cubicBezTo>
                  <a:pt x="5" y="22"/>
                  <a:pt x="6" y="22"/>
                  <a:pt x="7" y="21"/>
                </a:cubicBezTo>
                <a:cubicBezTo>
                  <a:pt x="8" y="21"/>
                  <a:pt x="8" y="21"/>
                  <a:pt x="9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31" y="21"/>
                  <a:pt x="33" y="23"/>
                  <a:pt x="33" y="26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31"/>
                  <a:pt x="33" y="31"/>
                  <a:pt x="33" y="31"/>
                </a:cubicBezTo>
                <a:lnTo>
                  <a:pt x="33" y="33"/>
                </a:lnTo>
                <a:close/>
                <a:moveTo>
                  <a:pt x="73" y="33"/>
                </a:moveTo>
                <a:cubicBezTo>
                  <a:pt x="73" y="36"/>
                  <a:pt x="70" y="38"/>
                  <a:pt x="67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6" y="38"/>
                  <a:pt x="43" y="36"/>
                  <a:pt x="43" y="33"/>
                </a:cubicBezTo>
                <a:cubicBezTo>
                  <a:pt x="43" y="31"/>
                  <a:pt x="43" y="31"/>
                  <a:pt x="43" y="31"/>
                </a:cubicBezTo>
                <a:cubicBezTo>
                  <a:pt x="43" y="28"/>
                  <a:pt x="43" y="28"/>
                  <a:pt x="43" y="28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3"/>
                  <a:pt x="46" y="21"/>
                  <a:pt x="49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8" y="21"/>
                  <a:pt x="69" y="21"/>
                  <a:pt x="69" y="21"/>
                </a:cubicBezTo>
                <a:cubicBezTo>
                  <a:pt x="71" y="22"/>
                  <a:pt x="72" y="22"/>
                  <a:pt x="72" y="24"/>
                </a:cubicBezTo>
                <a:cubicBezTo>
                  <a:pt x="73" y="24"/>
                  <a:pt x="73" y="25"/>
                  <a:pt x="73" y="26"/>
                </a:cubicBezTo>
                <a:cubicBezTo>
                  <a:pt x="73" y="26"/>
                  <a:pt x="73" y="26"/>
                  <a:pt x="73" y="26"/>
                </a:cubicBezTo>
                <a:lnTo>
                  <a:pt x="73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313" name="组合 312"/>
          <p:cNvGrpSpPr/>
          <p:nvPr/>
        </p:nvGrpSpPr>
        <p:grpSpPr>
          <a:xfrm>
            <a:off x="10898658" y="6653017"/>
            <a:ext cx="417584" cy="492649"/>
            <a:chOff x="10608616" y="5479794"/>
            <a:chExt cx="417584" cy="492649"/>
          </a:xfrm>
          <a:solidFill>
            <a:srgbClr val="756663"/>
          </a:solidFill>
        </p:grpSpPr>
        <p:sp>
          <p:nvSpPr>
            <p:cNvPr id="314" name="Freeform 2726"/>
            <p:cNvSpPr>
              <a:spLocks/>
            </p:cNvSpPr>
            <p:nvPr/>
          </p:nvSpPr>
          <p:spPr bwMode="auto">
            <a:xfrm>
              <a:off x="10832321" y="5479794"/>
              <a:ext cx="193879" cy="492645"/>
            </a:xfrm>
            <a:custGeom>
              <a:avLst/>
              <a:gdLst>
                <a:gd name="T0" fmla="*/ 0 w 25"/>
                <a:gd name="T1" fmla="*/ 56 h 75"/>
                <a:gd name="T2" fmla="*/ 12 w 25"/>
                <a:gd name="T3" fmla="*/ 75 h 75"/>
                <a:gd name="T4" fmla="*/ 25 w 25"/>
                <a:gd name="T5" fmla="*/ 56 h 75"/>
                <a:gd name="T6" fmla="*/ 16 w 25"/>
                <a:gd name="T7" fmla="*/ 42 h 75"/>
                <a:gd name="T8" fmla="*/ 17 w 25"/>
                <a:gd name="T9" fmla="*/ 0 h 75"/>
                <a:gd name="T10" fmla="*/ 8 w 25"/>
                <a:gd name="T11" fmla="*/ 0 h 75"/>
                <a:gd name="T12" fmla="*/ 9 w 25"/>
                <a:gd name="T13" fmla="*/ 42 h 75"/>
                <a:gd name="T14" fmla="*/ 0 w 25"/>
                <a:gd name="T15" fmla="*/ 5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75">
                  <a:moveTo>
                    <a:pt x="0" y="56"/>
                  </a:moveTo>
                  <a:cubicBezTo>
                    <a:pt x="0" y="65"/>
                    <a:pt x="5" y="75"/>
                    <a:pt x="12" y="75"/>
                  </a:cubicBezTo>
                  <a:cubicBezTo>
                    <a:pt x="20" y="75"/>
                    <a:pt x="25" y="65"/>
                    <a:pt x="25" y="56"/>
                  </a:cubicBezTo>
                  <a:cubicBezTo>
                    <a:pt x="25" y="49"/>
                    <a:pt x="21" y="44"/>
                    <a:pt x="16" y="4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4" y="44"/>
                    <a:pt x="0" y="49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5" name="Freeform 2727"/>
            <p:cNvSpPr>
              <a:spLocks/>
            </p:cNvSpPr>
            <p:nvPr/>
          </p:nvSpPr>
          <p:spPr bwMode="auto">
            <a:xfrm>
              <a:off x="10608616" y="5486194"/>
              <a:ext cx="178964" cy="486249"/>
            </a:xfrm>
            <a:custGeom>
              <a:avLst/>
              <a:gdLst>
                <a:gd name="T0" fmla="*/ 22 w 22"/>
                <a:gd name="T1" fmla="*/ 22 h 74"/>
                <a:gd name="T2" fmla="*/ 21 w 22"/>
                <a:gd name="T3" fmla="*/ 8 h 74"/>
                <a:gd name="T4" fmla="*/ 17 w 22"/>
                <a:gd name="T5" fmla="*/ 1 h 74"/>
                <a:gd name="T6" fmla="*/ 17 w 22"/>
                <a:gd name="T7" fmla="*/ 18 h 74"/>
                <a:gd name="T8" fmla="*/ 15 w 22"/>
                <a:gd name="T9" fmla="*/ 18 h 74"/>
                <a:gd name="T10" fmla="*/ 15 w 22"/>
                <a:gd name="T11" fmla="*/ 0 h 74"/>
                <a:gd name="T12" fmla="*/ 12 w 22"/>
                <a:gd name="T13" fmla="*/ 0 h 74"/>
                <a:gd name="T14" fmla="*/ 12 w 22"/>
                <a:gd name="T15" fmla="*/ 18 h 74"/>
                <a:gd name="T16" fmla="*/ 12 w 22"/>
                <a:gd name="T17" fmla="*/ 18 h 74"/>
                <a:gd name="T18" fmla="*/ 12 w 22"/>
                <a:gd name="T19" fmla="*/ 18 h 74"/>
                <a:gd name="T20" fmla="*/ 9 w 22"/>
                <a:gd name="T21" fmla="*/ 18 h 74"/>
                <a:gd name="T22" fmla="*/ 9 w 22"/>
                <a:gd name="T23" fmla="*/ 0 h 74"/>
                <a:gd name="T24" fmla="*/ 7 w 22"/>
                <a:gd name="T25" fmla="*/ 0 h 74"/>
                <a:gd name="T26" fmla="*/ 7 w 22"/>
                <a:gd name="T27" fmla="*/ 18 h 74"/>
                <a:gd name="T28" fmla="*/ 5 w 22"/>
                <a:gd name="T29" fmla="*/ 18 h 74"/>
                <a:gd name="T30" fmla="*/ 5 w 22"/>
                <a:gd name="T31" fmla="*/ 1 h 74"/>
                <a:gd name="T32" fmla="*/ 1 w 22"/>
                <a:gd name="T33" fmla="*/ 8 h 74"/>
                <a:gd name="T34" fmla="*/ 0 w 22"/>
                <a:gd name="T35" fmla="*/ 22 h 74"/>
                <a:gd name="T36" fmla="*/ 8 w 22"/>
                <a:gd name="T37" fmla="*/ 31 h 74"/>
                <a:gd name="T38" fmla="*/ 6 w 22"/>
                <a:gd name="T39" fmla="*/ 74 h 74"/>
                <a:gd name="T40" fmla="*/ 16 w 22"/>
                <a:gd name="T41" fmla="*/ 74 h 74"/>
                <a:gd name="T42" fmla="*/ 14 w 22"/>
                <a:gd name="T43" fmla="*/ 31 h 74"/>
                <a:gd name="T44" fmla="*/ 22 w 22"/>
                <a:gd name="T4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74">
                  <a:moveTo>
                    <a:pt x="22" y="22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1" y="5"/>
                    <a:pt x="20" y="2"/>
                    <a:pt x="17" y="1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2" y="0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5"/>
                    <a:pt x="1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7"/>
                    <a:pt x="3" y="30"/>
                    <a:pt x="8" y="31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9" y="30"/>
                    <a:pt x="22" y="27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16" name="组合 315"/>
          <p:cNvGrpSpPr/>
          <p:nvPr/>
        </p:nvGrpSpPr>
        <p:grpSpPr>
          <a:xfrm>
            <a:off x="7662368" y="6678609"/>
            <a:ext cx="850084" cy="435064"/>
            <a:chOff x="7372326" y="5505386"/>
            <a:chExt cx="850084" cy="435064"/>
          </a:xfrm>
          <a:solidFill>
            <a:srgbClr val="756663"/>
          </a:solidFill>
        </p:grpSpPr>
        <p:sp>
          <p:nvSpPr>
            <p:cNvPr id="317" name="Freeform 2761"/>
            <p:cNvSpPr>
              <a:spLocks/>
            </p:cNvSpPr>
            <p:nvPr/>
          </p:nvSpPr>
          <p:spPr bwMode="auto">
            <a:xfrm>
              <a:off x="7543832" y="5761306"/>
              <a:ext cx="678578" cy="179144"/>
            </a:xfrm>
            <a:custGeom>
              <a:avLst/>
              <a:gdLst>
                <a:gd name="T0" fmla="*/ 74 w 86"/>
                <a:gd name="T1" fmla="*/ 0 h 27"/>
                <a:gd name="T2" fmla="*/ 73 w 86"/>
                <a:gd name="T3" fmla="*/ 0 h 27"/>
                <a:gd name="T4" fmla="*/ 60 w 86"/>
                <a:gd name="T5" fmla="*/ 7 h 27"/>
                <a:gd name="T6" fmla="*/ 55 w 86"/>
                <a:gd name="T7" fmla="*/ 6 h 27"/>
                <a:gd name="T8" fmla="*/ 44 w 86"/>
                <a:gd name="T9" fmla="*/ 14 h 27"/>
                <a:gd name="T10" fmla="*/ 33 w 86"/>
                <a:gd name="T11" fmla="*/ 8 h 27"/>
                <a:gd name="T12" fmla="*/ 23 w 86"/>
                <a:gd name="T13" fmla="*/ 14 h 27"/>
                <a:gd name="T14" fmla="*/ 16 w 86"/>
                <a:gd name="T15" fmla="*/ 11 h 27"/>
                <a:gd name="T16" fmla="*/ 6 w 86"/>
                <a:gd name="T17" fmla="*/ 16 h 27"/>
                <a:gd name="T18" fmla="*/ 0 w 86"/>
                <a:gd name="T19" fmla="*/ 14 h 27"/>
                <a:gd name="T20" fmla="*/ 11 w 86"/>
                <a:gd name="T21" fmla="*/ 20 h 27"/>
                <a:gd name="T22" fmla="*/ 14 w 86"/>
                <a:gd name="T23" fmla="*/ 20 h 27"/>
                <a:gd name="T24" fmla="*/ 25 w 86"/>
                <a:gd name="T25" fmla="*/ 27 h 27"/>
                <a:gd name="T26" fmla="*/ 33 w 86"/>
                <a:gd name="T27" fmla="*/ 23 h 27"/>
                <a:gd name="T28" fmla="*/ 40 w 86"/>
                <a:gd name="T29" fmla="*/ 25 h 27"/>
                <a:gd name="T30" fmla="*/ 49 w 86"/>
                <a:gd name="T31" fmla="*/ 20 h 27"/>
                <a:gd name="T32" fmla="*/ 59 w 86"/>
                <a:gd name="T33" fmla="*/ 25 h 27"/>
                <a:gd name="T34" fmla="*/ 70 w 86"/>
                <a:gd name="T35" fmla="*/ 18 h 27"/>
                <a:gd name="T36" fmla="*/ 74 w 86"/>
                <a:gd name="T37" fmla="*/ 19 h 27"/>
                <a:gd name="T38" fmla="*/ 86 w 86"/>
                <a:gd name="T39" fmla="*/ 9 h 27"/>
                <a:gd name="T40" fmla="*/ 74 w 86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6" h="27">
                  <a:moveTo>
                    <a:pt x="74" y="0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71" y="4"/>
                    <a:pt x="66" y="7"/>
                    <a:pt x="60" y="7"/>
                  </a:cubicBezTo>
                  <a:cubicBezTo>
                    <a:pt x="58" y="7"/>
                    <a:pt x="57" y="6"/>
                    <a:pt x="55" y="6"/>
                  </a:cubicBezTo>
                  <a:cubicBezTo>
                    <a:pt x="53" y="11"/>
                    <a:pt x="49" y="14"/>
                    <a:pt x="44" y="14"/>
                  </a:cubicBezTo>
                  <a:cubicBezTo>
                    <a:pt x="39" y="14"/>
                    <a:pt x="36" y="12"/>
                    <a:pt x="33" y="8"/>
                  </a:cubicBezTo>
                  <a:cubicBezTo>
                    <a:pt x="31" y="12"/>
                    <a:pt x="27" y="14"/>
                    <a:pt x="23" y="14"/>
                  </a:cubicBezTo>
                  <a:cubicBezTo>
                    <a:pt x="20" y="14"/>
                    <a:pt x="18" y="13"/>
                    <a:pt x="16" y="11"/>
                  </a:cubicBezTo>
                  <a:cubicBezTo>
                    <a:pt x="13" y="14"/>
                    <a:pt x="10" y="16"/>
                    <a:pt x="6" y="16"/>
                  </a:cubicBezTo>
                  <a:cubicBezTo>
                    <a:pt x="4" y="16"/>
                    <a:pt x="2" y="15"/>
                    <a:pt x="0" y="14"/>
                  </a:cubicBezTo>
                  <a:cubicBezTo>
                    <a:pt x="2" y="18"/>
                    <a:pt x="7" y="20"/>
                    <a:pt x="11" y="20"/>
                  </a:cubicBezTo>
                  <a:cubicBezTo>
                    <a:pt x="12" y="20"/>
                    <a:pt x="13" y="20"/>
                    <a:pt x="14" y="20"/>
                  </a:cubicBezTo>
                  <a:cubicBezTo>
                    <a:pt x="16" y="24"/>
                    <a:pt x="20" y="27"/>
                    <a:pt x="25" y="27"/>
                  </a:cubicBezTo>
                  <a:cubicBezTo>
                    <a:pt x="28" y="27"/>
                    <a:pt x="31" y="26"/>
                    <a:pt x="33" y="23"/>
                  </a:cubicBezTo>
                  <a:cubicBezTo>
                    <a:pt x="35" y="25"/>
                    <a:pt x="38" y="25"/>
                    <a:pt x="40" y="25"/>
                  </a:cubicBezTo>
                  <a:cubicBezTo>
                    <a:pt x="44" y="25"/>
                    <a:pt x="47" y="23"/>
                    <a:pt x="49" y="20"/>
                  </a:cubicBezTo>
                  <a:cubicBezTo>
                    <a:pt x="52" y="23"/>
                    <a:pt x="55" y="25"/>
                    <a:pt x="59" y="25"/>
                  </a:cubicBezTo>
                  <a:cubicBezTo>
                    <a:pt x="63" y="25"/>
                    <a:pt x="67" y="23"/>
                    <a:pt x="70" y="18"/>
                  </a:cubicBezTo>
                  <a:cubicBezTo>
                    <a:pt x="71" y="19"/>
                    <a:pt x="72" y="19"/>
                    <a:pt x="74" y="19"/>
                  </a:cubicBezTo>
                  <a:cubicBezTo>
                    <a:pt x="81" y="19"/>
                    <a:pt x="86" y="15"/>
                    <a:pt x="86" y="9"/>
                  </a:cubicBezTo>
                  <a:cubicBezTo>
                    <a:pt x="86" y="4"/>
                    <a:pt x="81" y="0"/>
                    <a:pt x="7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8" name="Freeform 2762"/>
            <p:cNvSpPr>
              <a:spLocks/>
            </p:cNvSpPr>
            <p:nvPr/>
          </p:nvSpPr>
          <p:spPr bwMode="auto">
            <a:xfrm>
              <a:off x="7372326" y="5505386"/>
              <a:ext cx="753148" cy="339093"/>
            </a:xfrm>
            <a:custGeom>
              <a:avLst/>
              <a:gdLst>
                <a:gd name="T0" fmla="*/ 82 w 96"/>
                <a:gd name="T1" fmla="*/ 20 h 51"/>
                <a:gd name="T2" fmla="*/ 76 w 96"/>
                <a:gd name="T3" fmla="*/ 21 h 51"/>
                <a:gd name="T4" fmla="*/ 64 w 96"/>
                <a:gd name="T5" fmla="*/ 12 h 51"/>
                <a:gd name="T6" fmla="*/ 62 w 96"/>
                <a:gd name="T7" fmla="*/ 13 h 51"/>
                <a:gd name="T8" fmla="*/ 49 w 96"/>
                <a:gd name="T9" fmla="*/ 0 h 51"/>
                <a:gd name="T10" fmla="*/ 36 w 96"/>
                <a:gd name="T11" fmla="*/ 15 h 51"/>
                <a:gd name="T12" fmla="*/ 28 w 96"/>
                <a:gd name="T13" fmla="*/ 12 h 51"/>
                <a:gd name="T14" fmla="*/ 16 w 96"/>
                <a:gd name="T15" fmla="*/ 21 h 51"/>
                <a:gd name="T16" fmla="*/ 13 w 96"/>
                <a:gd name="T17" fmla="*/ 21 h 51"/>
                <a:gd name="T18" fmla="*/ 0 w 96"/>
                <a:gd name="T19" fmla="*/ 32 h 51"/>
                <a:gd name="T20" fmla="*/ 13 w 96"/>
                <a:gd name="T21" fmla="*/ 43 h 51"/>
                <a:gd name="T22" fmla="*/ 16 w 96"/>
                <a:gd name="T23" fmla="*/ 42 h 51"/>
                <a:gd name="T24" fmla="*/ 22 w 96"/>
                <a:gd name="T25" fmla="*/ 49 h 51"/>
                <a:gd name="T26" fmla="*/ 28 w 96"/>
                <a:gd name="T27" fmla="*/ 51 h 51"/>
                <a:gd name="T28" fmla="*/ 38 w 96"/>
                <a:gd name="T29" fmla="*/ 46 h 51"/>
                <a:gd name="T30" fmla="*/ 45 w 96"/>
                <a:gd name="T31" fmla="*/ 49 h 51"/>
                <a:gd name="T32" fmla="*/ 55 w 96"/>
                <a:gd name="T33" fmla="*/ 43 h 51"/>
                <a:gd name="T34" fmla="*/ 66 w 96"/>
                <a:gd name="T35" fmla="*/ 49 h 51"/>
                <a:gd name="T36" fmla="*/ 77 w 96"/>
                <a:gd name="T37" fmla="*/ 41 h 51"/>
                <a:gd name="T38" fmla="*/ 82 w 96"/>
                <a:gd name="T39" fmla="*/ 42 h 51"/>
                <a:gd name="T40" fmla="*/ 95 w 96"/>
                <a:gd name="T41" fmla="*/ 35 h 51"/>
                <a:gd name="T42" fmla="*/ 96 w 96"/>
                <a:gd name="T43" fmla="*/ 31 h 51"/>
                <a:gd name="T44" fmla="*/ 82 w 96"/>
                <a:gd name="T45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51">
                  <a:moveTo>
                    <a:pt x="82" y="20"/>
                  </a:moveTo>
                  <a:cubicBezTo>
                    <a:pt x="80" y="20"/>
                    <a:pt x="78" y="21"/>
                    <a:pt x="76" y="21"/>
                  </a:cubicBezTo>
                  <a:cubicBezTo>
                    <a:pt x="74" y="16"/>
                    <a:pt x="69" y="12"/>
                    <a:pt x="64" y="12"/>
                  </a:cubicBezTo>
                  <a:cubicBezTo>
                    <a:pt x="63" y="12"/>
                    <a:pt x="63" y="13"/>
                    <a:pt x="62" y="13"/>
                  </a:cubicBezTo>
                  <a:cubicBezTo>
                    <a:pt x="61" y="6"/>
                    <a:pt x="56" y="0"/>
                    <a:pt x="49" y="0"/>
                  </a:cubicBezTo>
                  <a:cubicBezTo>
                    <a:pt x="42" y="0"/>
                    <a:pt x="36" y="7"/>
                    <a:pt x="36" y="15"/>
                  </a:cubicBezTo>
                  <a:cubicBezTo>
                    <a:pt x="33" y="13"/>
                    <a:pt x="31" y="12"/>
                    <a:pt x="28" y="12"/>
                  </a:cubicBezTo>
                  <a:cubicBezTo>
                    <a:pt x="23" y="12"/>
                    <a:pt x="18" y="16"/>
                    <a:pt x="16" y="21"/>
                  </a:cubicBezTo>
                  <a:cubicBezTo>
                    <a:pt x="15" y="21"/>
                    <a:pt x="14" y="21"/>
                    <a:pt x="13" y="21"/>
                  </a:cubicBezTo>
                  <a:cubicBezTo>
                    <a:pt x="6" y="21"/>
                    <a:pt x="0" y="26"/>
                    <a:pt x="0" y="32"/>
                  </a:cubicBezTo>
                  <a:cubicBezTo>
                    <a:pt x="0" y="38"/>
                    <a:pt x="6" y="43"/>
                    <a:pt x="13" y="43"/>
                  </a:cubicBezTo>
                  <a:cubicBezTo>
                    <a:pt x="14" y="43"/>
                    <a:pt x="15" y="43"/>
                    <a:pt x="16" y="42"/>
                  </a:cubicBezTo>
                  <a:cubicBezTo>
                    <a:pt x="17" y="45"/>
                    <a:pt x="20" y="48"/>
                    <a:pt x="22" y="49"/>
                  </a:cubicBezTo>
                  <a:cubicBezTo>
                    <a:pt x="24" y="50"/>
                    <a:pt x="26" y="51"/>
                    <a:pt x="28" y="51"/>
                  </a:cubicBezTo>
                  <a:cubicBezTo>
                    <a:pt x="32" y="51"/>
                    <a:pt x="35" y="49"/>
                    <a:pt x="38" y="46"/>
                  </a:cubicBezTo>
                  <a:cubicBezTo>
                    <a:pt x="40" y="48"/>
                    <a:pt x="42" y="49"/>
                    <a:pt x="45" y="49"/>
                  </a:cubicBezTo>
                  <a:cubicBezTo>
                    <a:pt x="49" y="49"/>
                    <a:pt x="53" y="47"/>
                    <a:pt x="55" y="43"/>
                  </a:cubicBezTo>
                  <a:cubicBezTo>
                    <a:pt x="58" y="47"/>
                    <a:pt x="61" y="49"/>
                    <a:pt x="66" y="49"/>
                  </a:cubicBezTo>
                  <a:cubicBezTo>
                    <a:pt x="71" y="49"/>
                    <a:pt x="75" y="46"/>
                    <a:pt x="77" y="41"/>
                  </a:cubicBezTo>
                  <a:cubicBezTo>
                    <a:pt x="79" y="41"/>
                    <a:pt x="80" y="42"/>
                    <a:pt x="82" y="42"/>
                  </a:cubicBezTo>
                  <a:cubicBezTo>
                    <a:pt x="88" y="42"/>
                    <a:pt x="93" y="39"/>
                    <a:pt x="95" y="35"/>
                  </a:cubicBezTo>
                  <a:cubicBezTo>
                    <a:pt x="95" y="33"/>
                    <a:pt x="96" y="32"/>
                    <a:pt x="96" y="31"/>
                  </a:cubicBezTo>
                  <a:cubicBezTo>
                    <a:pt x="96" y="25"/>
                    <a:pt x="90" y="20"/>
                    <a:pt x="82" y="2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19" name="组合 318"/>
          <p:cNvGrpSpPr/>
          <p:nvPr/>
        </p:nvGrpSpPr>
        <p:grpSpPr>
          <a:xfrm>
            <a:off x="6864478" y="6646620"/>
            <a:ext cx="425046" cy="467054"/>
            <a:chOff x="6574436" y="5473397"/>
            <a:chExt cx="425046" cy="467054"/>
          </a:xfrm>
          <a:solidFill>
            <a:srgbClr val="756663"/>
          </a:solidFill>
        </p:grpSpPr>
        <p:sp>
          <p:nvSpPr>
            <p:cNvPr id="320" name="Rectangle 2804"/>
            <p:cNvSpPr>
              <a:spLocks noChangeArrowheads="1"/>
            </p:cNvSpPr>
            <p:nvPr/>
          </p:nvSpPr>
          <p:spPr bwMode="auto">
            <a:xfrm>
              <a:off x="6574436" y="5518181"/>
              <a:ext cx="22373" cy="422270"/>
            </a:xfrm>
            <a:prstGeom prst="rect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1" name="Freeform 2805"/>
            <p:cNvSpPr>
              <a:spLocks/>
            </p:cNvSpPr>
            <p:nvPr/>
          </p:nvSpPr>
          <p:spPr bwMode="auto">
            <a:xfrm>
              <a:off x="6619178" y="5473397"/>
              <a:ext cx="380304" cy="294308"/>
            </a:xfrm>
            <a:custGeom>
              <a:avLst/>
              <a:gdLst>
                <a:gd name="T0" fmla="*/ 0 w 49"/>
                <a:gd name="T1" fmla="*/ 8 h 45"/>
                <a:gd name="T2" fmla="*/ 0 w 49"/>
                <a:gd name="T3" fmla="*/ 39 h 45"/>
                <a:gd name="T4" fmla="*/ 49 w 49"/>
                <a:gd name="T5" fmla="*/ 37 h 45"/>
                <a:gd name="T6" fmla="*/ 49 w 49"/>
                <a:gd name="T7" fmla="*/ 6 h 45"/>
                <a:gd name="T8" fmla="*/ 0 w 49"/>
                <a:gd name="T9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0" y="8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19" y="31"/>
                    <a:pt x="30" y="45"/>
                    <a:pt x="49" y="37"/>
                  </a:cubicBezTo>
                  <a:cubicBezTo>
                    <a:pt x="49" y="27"/>
                    <a:pt x="49" y="17"/>
                    <a:pt x="49" y="6"/>
                  </a:cubicBezTo>
                  <a:cubicBezTo>
                    <a:pt x="30" y="14"/>
                    <a:pt x="19" y="0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22" name="组合 321"/>
          <p:cNvGrpSpPr/>
          <p:nvPr/>
        </p:nvGrpSpPr>
        <p:grpSpPr>
          <a:xfrm>
            <a:off x="8788356" y="6665812"/>
            <a:ext cx="618923" cy="460657"/>
            <a:chOff x="8498314" y="5492589"/>
            <a:chExt cx="618923" cy="460657"/>
          </a:xfrm>
          <a:solidFill>
            <a:srgbClr val="756663"/>
          </a:solidFill>
        </p:grpSpPr>
        <p:sp>
          <p:nvSpPr>
            <p:cNvPr id="323" name="Freeform 2695"/>
            <p:cNvSpPr>
              <a:spLocks/>
            </p:cNvSpPr>
            <p:nvPr/>
          </p:nvSpPr>
          <p:spPr bwMode="auto">
            <a:xfrm>
              <a:off x="8953185" y="5601358"/>
              <a:ext cx="89482" cy="83172"/>
            </a:xfrm>
            <a:custGeom>
              <a:avLst/>
              <a:gdLst>
                <a:gd name="T0" fmla="*/ 10 w 11"/>
                <a:gd name="T1" fmla="*/ 4 h 12"/>
                <a:gd name="T2" fmla="*/ 10 w 11"/>
                <a:gd name="T3" fmla="*/ 0 h 12"/>
                <a:gd name="T4" fmla="*/ 5 w 11"/>
                <a:gd name="T5" fmla="*/ 2 h 12"/>
                <a:gd name="T6" fmla="*/ 1 w 11"/>
                <a:gd name="T7" fmla="*/ 4 h 12"/>
                <a:gd name="T8" fmla="*/ 4 w 11"/>
                <a:gd name="T9" fmla="*/ 8 h 12"/>
                <a:gd name="T10" fmla="*/ 7 w 11"/>
                <a:gd name="T11" fmla="*/ 11 h 12"/>
                <a:gd name="T12" fmla="*/ 9 w 11"/>
                <a:gd name="T13" fmla="*/ 9 h 12"/>
                <a:gd name="T14" fmla="*/ 10 w 11"/>
                <a:gd name="T15" fmla="*/ 6 h 12"/>
                <a:gd name="T16" fmla="*/ 10 w 11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10" y="4"/>
                  </a:moveTo>
                  <a:cubicBezTo>
                    <a:pt x="11" y="2"/>
                    <a:pt x="11" y="0"/>
                    <a:pt x="10" y="0"/>
                  </a:cubicBezTo>
                  <a:cubicBezTo>
                    <a:pt x="9" y="1"/>
                    <a:pt x="6" y="2"/>
                    <a:pt x="5" y="2"/>
                  </a:cubicBezTo>
                  <a:cubicBezTo>
                    <a:pt x="3" y="3"/>
                    <a:pt x="1" y="4"/>
                    <a:pt x="1" y="4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9"/>
                    <a:pt x="7" y="11"/>
                    <a:pt x="7" y="11"/>
                  </a:cubicBezTo>
                  <a:cubicBezTo>
                    <a:pt x="8" y="12"/>
                    <a:pt x="10" y="11"/>
                    <a:pt x="9" y="9"/>
                  </a:cubicBezTo>
                  <a:cubicBezTo>
                    <a:pt x="9" y="9"/>
                    <a:pt x="9" y="9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4" name="Freeform 2827"/>
            <p:cNvSpPr>
              <a:spLocks/>
            </p:cNvSpPr>
            <p:nvPr/>
          </p:nvSpPr>
          <p:spPr bwMode="auto">
            <a:xfrm>
              <a:off x="8714566" y="5492589"/>
              <a:ext cx="89482" cy="63981"/>
            </a:xfrm>
            <a:custGeom>
              <a:avLst/>
              <a:gdLst>
                <a:gd name="T0" fmla="*/ 8 w 12"/>
                <a:gd name="T1" fmla="*/ 10 h 10"/>
                <a:gd name="T2" fmla="*/ 11 w 12"/>
                <a:gd name="T3" fmla="*/ 9 h 10"/>
                <a:gd name="T4" fmla="*/ 8 w 12"/>
                <a:gd name="T5" fmla="*/ 4 h 10"/>
                <a:gd name="T6" fmla="*/ 6 w 12"/>
                <a:gd name="T7" fmla="*/ 1 h 10"/>
                <a:gd name="T8" fmla="*/ 3 w 12"/>
                <a:gd name="T9" fmla="*/ 4 h 10"/>
                <a:gd name="T10" fmla="*/ 0 w 12"/>
                <a:gd name="T11" fmla="*/ 8 h 10"/>
                <a:gd name="T12" fmla="*/ 3 w 12"/>
                <a:gd name="T13" fmla="*/ 10 h 10"/>
                <a:gd name="T14" fmla="*/ 5 w 12"/>
                <a:gd name="T15" fmla="*/ 10 h 10"/>
                <a:gd name="T16" fmla="*/ 8 w 12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8" y="10"/>
                  </a:moveTo>
                  <a:cubicBezTo>
                    <a:pt x="10" y="10"/>
                    <a:pt x="12" y="10"/>
                    <a:pt x="11" y="9"/>
                  </a:cubicBezTo>
                  <a:cubicBezTo>
                    <a:pt x="11" y="8"/>
                    <a:pt x="9" y="5"/>
                    <a:pt x="8" y="4"/>
                  </a:cubicBezTo>
                  <a:cubicBezTo>
                    <a:pt x="7" y="2"/>
                    <a:pt x="6" y="1"/>
                    <a:pt x="6" y="1"/>
                  </a:cubicBezTo>
                  <a:cubicBezTo>
                    <a:pt x="5" y="0"/>
                    <a:pt x="3" y="2"/>
                    <a:pt x="3" y="4"/>
                  </a:cubicBezTo>
                  <a:cubicBezTo>
                    <a:pt x="2" y="5"/>
                    <a:pt x="1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3" y="10"/>
                    <a:pt x="3" y="10"/>
                    <a:pt x="5" y="10"/>
                  </a:cubicBezTo>
                  <a:cubicBezTo>
                    <a:pt x="8" y="10"/>
                    <a:pt x="8" y="10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5" name="Freeform 2828"/>
            <p:cNvSpPr>
              <a:spLocks/>
            </p:cNvSpPr>
            <p:nvPr/>
          </p:nvSpPr>
          <p:spPr bwMode="auto">
            <a:xfrm>
              <a:off x="8565429" y="5550174"/>
              <a:ext cx="89482" cy="76776"/>
            </a:xfrm>
            <a:custGeom>
              <a:avLst/>
              <a:gdLst>
                <a:gd name="T0" fmla="*/ 8 w 12"/>
                <a:gd name="T1" fmla="*/ 6 h 11"/>
                <a:gd name="T2" fmla="*/ 11 w 12"/>
                <a:gd name="T3" fmla="*/ 3 h 11"/>
                <a:gd name="T4" fmla="*/ 5 w 12"/>
                <a:gd name="T5" fmla="*/ 1 h 11"/>
                <a:gd name="T6" fmla="*/ 1 w 12"/>
                <a:gd name="T7" fmla="*/ 0 h 11"/>
                <a:gd name="T8" fmla="*/ 0 w 12"/>
                <a:gd name="T9" fmla="*/ 5 h 11"/>
                <a:gd name="T10" fmla="*/ 1 w 12"/>
                <a:gd name="T11" fmla="*/ 10 h 11"/>
                <a:gd name="T12" fmla="*/ 5 w 12"/>
                <a:gd name="T13" fmla="*/ 9 h 11"/>
                <a:gd name="T14" fmla="*/ 6 w 12"/>
                <a:gd name="T15" fmla="*/ 7 h 11"/>
                <a:gd name="T16" fmla="*/ 8 w 12"/>
                <a:gd name="T1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1">
                  <a:moveTo>
                    <a:pt x="8" y="6"/>
                  </a:moveTo>
                  <a:cubicBezTo>
                    <a:pt x="11" y="5"/>
                    <a:pt x="12" y="4"/>
                    <a:pt x="11" y="3"/>
                  </a:cubicBezTo>
                  <a:cubicBezTo>
                    <a:pt x="10" y="3"/>
                    <a:pt x="6" y="2"/>
                    <a:pt x="5" y="1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0"/>
                    <a:pt x="0" y="3"/>
                    <a:pt x="0" y="5"/>
                  </a:cubicBezTo>
                  <a:cubicBezTo>
                    <a:pt x="1" y="6"/>
                    <a:pt x="1" y="9"/>
                    <a:pt x="1" y="10"/>
                  </a:cubicBezTo>
                  <a:cubicBezTo>
                    <a:pt x="1" y="10"/>
                    <a:pt x="3" y="11"/>
                    <a:pt x="5" y="9"/>
                  </a:cubicBezTo>
                  <a:cubicBezTo>
                    <a:pt x="5" y="9"/>
                    <a:pt x="5" y="9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6" name="Freeform 2829"/>
            <p:cNvSpPr>
              <a:spLocks/>
            </p:cNvSpPr>
            <p:nvPr/>
          </p:nvSpPr>
          <p:spPr bwMode="auto">
            <a:xfrm>
              <a:off x="8960642" y="5671735"/>
              <a:ext cx="89482" cy="83172"/>
            </a:xfrm>
            <a:custGeom>
              <a:avLst/>
              <a:gdLst>
                <a:gd name="T0" fmla="*/ 2 w 11"/>
                <a:gd name="T1" fmla="*/ 8 h 13"/>
                <a:gd name="T2" fmla="*/ 3 w 11"/>
                <a:gd name="T3" fmla="*/ 12 h 13"/>
                <a:gd name="T4" fmla="*/ 8 w 11"/>
                <a:gd name="T5" fmla="*/ 8 h 13"/>
                <a:gd name="T6" fmla="*/ 10 w 11"/>
                <a:gd name="T7" fmla="*/ 5 h 13"/>
                <a:gd name="T8" fmla="*/ 7 w 11"/>
                <a:gd name="T9" fmla="*/ 2 h 13"/>
                <a:gd name="T10" fmla="*/ 2 w 11"/>
                <a:gd name="T11" fmla="*/ 1 h 13"/>
                <a:gd name="T12" fmla="*/ 1 w 11"/>
                <a:gd name="T13" fmla="*/ 4 h 13"/>
                <a:gd name="T14" fmla="*/ 1 w 11"/>
                <a:gd name="T15" fmla="*/ 6 h 13"/>
                <a:gd name="T16" fmla="*/ 2 w 11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3">
                  <a:moveTo>
                    <a:pt x="2" y="8"/>
                  </a:moveTo>
                  <a:cubicBezTo>
                    <a:pt x="1" y="11"/>
                    <a:pt x="2" y="13"/>
                    <a:pt x="3" y="12"/>
                  </a:cubicBezTo>
                  <a:cubicBezTo>
                    <a:pt x="3" y="11"/>
                    <a:pt x="6" y="9"/>
                    <a:pt x="8" y="8"/>
                  </a:cubicBezTo>
                  <a:cubicBezTo>
                    <a:pt x="9" y="7"/>
                    <a:pt x="10" y="5"/>
                    <a:pt x="10" y="5"/>
                  </a:cubicBezTo>
                  <a:cubicBezTo>
                    <a:pt x="11" y="4"/>
                    <a:pt x="8" y="3"/>
                    <a:pt x="7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1" y="0"/>
                    <a:pt x="0" y="1"/>
                    <a:pt x="1" y="4"/>
                  </a:cubicBezTo>
                  <a:cubicBezTo>
                    <a:pt x="1" y="4"/>
                    <a:pt x="1" y="4"/>
                    <a:pt x="1" y="6"/>
                  </a:cubicBezTo>
                  <a:cubicBezTo>
                    <a:pt x="2" y="8"/>
                    <a:pt x="2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7" name="Freeform 2830"/>
            <p:cNvSpPr>
              <a:spLocks/>
            </p:cNvSpPr>
            <p:nvPr/>
          </p:nvSpPr>
          <p:spPr bwMode="auto">
            <a:xfrm>
              <a:off x="8863703" y="5550174"/>
              <a:ext cx="82028" cy="83172"/>
            </a:xfrm>
            <a:custGeom>
              <a:avLst/>
              <a:gdLst>
                <a:gd name="T0" fmla="*/ 6 w 11"/>
                <a:gd name="T1" fmla="*/ 9 h 12"/>
                <a:gd name="T2" fmla="*/ 9 w 11"/>
                <a:gd name="T3" fmla="*/ 11 h 12"/>
                <a:gd name="T4" fmla="*/ 11 w 11"/>
                <a:gd name="T5" fmla="*/ 5 h 12"/>
                <a:gd name="T6" fmla="*/ 11 w 11"/>
                <a:gd name="T7" fmla="*/ 1 h 12"/>
                <a:gd name="T8" fmla="*/ 6 w 11"/>
                <a:gd name="T9" fmla="*/ 1 h 12"/>
                <a:gd name="T10" fmla="*/ 2 w 11"/>
                <a:gd name="T11" fmla="*/ 3 h 12"/>
                <a:gd name="T12" fmla="*/ 3 w 11"/>
                <a:gd name="T13" fmla="*/ 6 h 12"/>
                <a:gd name="T14" fmla="*/ 5 w 11"/>
                <a:gd name="T15" fmla="*/ 7 h 12"/>
                <a:gd name="T16" fmla="*/ 6 w 11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2">
                  <a:moveTo>
                    <a:pt x="6" y="9"/>
                  </a:moveTo>
                  <a:cubicBezTo>
                    <a:pt x="8" y="11"/>
                    <a:pt x="9" y="12"/>
                    <a:pt x="9" y="11"/>
                  </a:cubicBezTo>
                  <a:cubicBezTo>
                    <a:pt x="10" y="10"/>
                    <a:pt x="10" y="6"/>
                    <a:pt x="11" y="5"/>
                  </a:cubicBezTo>
                  <a:cubicBezTo>
                    <a:pt x="11" y="3"/>
                    <a:pt x="11" y="1"/>
                    <a:pt x="11" y="1"/>
                  </a:cubicBezTo>
                  <a:cubicBezTo>
                    <a:pt x="11" y="0"/>
                    <a:pt x="8" y="0"/>
                    <a:pt x="6" y="1"/>
                  </a:cubicBezTo>
                  <a:cubicBezTo>
                    <a:pt x="5" y="2"/>
                    <a:pt x="2" y="2"/>
                    <a:pt x="2" y="3"/>
                  </a:cubicBezTo>
                  <a:cubicBezTo>
                    <a:pt x="1" y="3"/>
                    <a:pt x="0" y="5"/>
                    <a:pt x="3" y="6"/>
                  </a:cubicBezTo>
                  <a:cubicBezTo>
                    <a:pt x="3" y="6"/>
                    <a:pt x="3" y="6"/>
                    <a:pt x="5" y="7"/>
                  </a:cubicBezTo>
                  <a:cubicBezTo>
                    <a:pt x="6" y="9"/>
                    <a:pt x="6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8" name="Freeform 2831"/>
            <p:cNvSpPr>
              <a:spLocks/>
            </p:cNvSpPr>
            <p:nvPr/>
          </p:nvSpPr>
          <p:spPr bwMode="auto">
            <a:xfrm>
              <a:off x="8572883" y="5588561"/>
              <a:ext cx="365389" cy="191940"/>
            </a:xfrm>
            <a:custGeom>
              <a:avLst/>
              <a:gdLst>
                <a:gd name="T0" fmla="*/ 3 w 47"/>
                <a:gd name="T1" fmla="*/ 29 h 29"/>
                <a:gd name="T2" fmla="*/ 14 w 47"/>
                <a:gd name="T3" fmla="*/ 22 h 29"/>
                <a:gd name="T4" fmla="*/ 19 w 47"/>
                <a:gd name="T5" fmla="*/ 23 h 29"/>
                <a:gd name="T6" fmla="*/ 24 w 47"/>
                <a:gd name="T7" fmla="*/ 15 h 29"/>
                <a:gd name="T8" fmla="*/ 31 w 47"/>
                <a:gd name="T9" fmla="*/ 12 h 29"/>
                <a:gd name="T10" fmla="*/ 42 w 47"/>
                <a:gd name="T11" fmla="*/ 21 h 29"/>
                <a:gd name="T12" fmla="*/ 47 w 47"/>
                <a:gd name="T13" fmla="*/ 23 h 29"/>
                <a:gd name="T14" fmla="*/ 47 w 47"/>
                <a:gd name="T15" fmla="*/ 23 h 29"/>
                <a:gd name="T16" fmla="*/ 30 w 47"/>
                <a:gd name="T17" fmla="*/ 1 h 29"/>
                <a:gd name="T18" fmla="*/ 23 w 47"/>
                <a:gd name="T19" fmla="*/ 0 h 29"/>
                <a:gd name="T20" fmla="*/ 16 w 47"/>
                <a:gd name="T21" fmla="*/ 1 h 29"/>
                <a:gd name="T22" fmla="*/ 0 w 47"/>
                <a:gd name="T23" fmla="*/ 24 h 29"/>
                <a:gd name="T24" fmla="*/ 1 w 47"/>
                <a:gd name="T25" fmla="*/ 29 h 29"/>
                <a:gd name="T26" fmla="*/ 2 w 47"/>
                <a:gd name="T27" fmla="*/ 29 h 29"/>
                <a:gd name="T28" fmla="*/ 3 w 47"/>
                <a:gd name="T2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29">
                  <a:moveTo>
                    <a:pt x="3" y="29"/>
                  </a:moveTo>
                  <a:cubicBezTo>
                    <a:pt x="5" y="25"/>
                    <a:pt x="9" y="22"/>
                    <a:pt x="14" y="22"/>
                  </a:cubicBezTo>
                  <a:cubicBezTo>
                    <a:pt x="16" y="22"/>
                    <a:pt x="17" y="23"/>
                    <a:pt x="19" y="23"/>
                  </a:cubicBezTo>
                  <a:cubicBezTo>
                    <a:pt x="19" y="20"/>
                    <a:pt x="21" y="17"/>
                    <a:pt x="24" y="15"/>
                  </a:cubicBezTo>
                  <a:cubicBezTo>
                    <a:pt x="26" y="13"/>
                    <a:pt x="28" y="12"/>
                    <a:pt x="31" y="12"/>
                  </a:cubicBezTo>
                  <a:cubicBezTo>
                    <a:pt x="36" y="12"/>
                    <a:pt x="41" y="16"/>
                    <a:pt x="42" y="21"/>
                  </a:cubicBezTo>
                  <a:cubicBezTo>
                    <a:pt x="44" y="22"/>
                    <a:pt x="46" y="22"/>
                    <a:pt x="47" y="23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13"/>
                    <a:pt x="40" y="4"/>
                    <a:pt x="30" y="1"/>
                  </a:cubicBezTo>
                  <a:cubicBezTo>
                    <a:pt x="28" y="1"/>
                    <a:pt x="26" y="0"/>
                    <a:pt x="23" y="0"/>
                  </a:cubicBezTo>
                  <a:cubicBezTo>
                    <a:pt x="21" y="0"/>
                    <a:pt x="19" y="1"/>
                    <a:pt x="16" y="1"/>
                  </a:cubicBezTo>
                  <a:cubicBezTo>
                    <a:pt x="7" y="4"/>
                    <a:pt x="0" y="13"/>
                    <a:pt x="0" y="24"/>
                  </a:cubicBezTo>
                  <a:cubicBezTo>
                    <a:pt x="0" y="26"/>
                    <a:pt x="0" y="28"/>
                    <a:pt x="1" y="29"/>
                  </a:cubicBezTo>
                  <a:cubicBezTo>
                    <a:pt x="1" y="29"/>
                    <a:pt x="2" y="29"/>
                    <a:pt x="2" y="29"/>
                  </a:cubicBezTo>
                  <a:cubicBezTo>
                    <a:pt x="2" y="29"/>
                    <a:pt x="3" y="29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9" name="Freeform 2832"/>
            <p:cNvSpPr>
              <a:spLocks/>
            </p:cNvSpPr>
            <p:nvPr/>
          </p:nvSpPr>
          <p:spPr bwMode="auto">
            <a:xfrm>
              <a:off x="8938273" y="5754910"/>
              <a:ext cx="89482" cy="51184"/>
            </a:xfrm>
            <a:custGeom>
              <a:avLst/>
              <a:gdLst>
                <a:gd name="T0" fmla="*/ 6 w 11"/>
                <a:gd name="T1" fmla="*/ 6 h 8"/>
                <a:gd name="T2" fmla="*/ 0 w 11"/>
                <a:gd name="T3" fmla="*/ 0 h 8"/>
                <a:gd name="T4" fmla="*/ 0 w 11"/>
                <a:gd name="T5" fmla="*/ 1 h 8"/>
                <a:gd name="T6" fmla="*/ 4 w 11"/>
                <a:gd name="T7" fmla="*/ 7 h 8"/>
                <a:gd name="T8" fmla="*/ 5 w 11"/>
                <a:gd name="T9" fmla="*/ 8 h 8"/>
                <a:gd name="T10" fmla="*/ 6 w 11"/>
                <a:gd name="T11" fmla="*/ 8 h 8"/>
                <a:gd name="T12" fmla="*/ 11 w 11"/>
                <a:gd name="T13" fmla="*/ 7 h 8"/>
                <a:gd name="T14" fmla="*/ 11 w 11"/>
                <a:gd name="T15" fmla="*/ 7 h 8"/>
                <a:gd name="T16" fmla="*/ 11 w 11"/>
                <a:gd name="T17" fmla="*/ 5 h 8"/>
                <a:gd name="T18" fmla="*/ 6 w 11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8">
                  <a:moveTo>
                    <a:pt x="6" y="6"/>
                  </a:moveTo>
                  <a:cubicBezTo>
                    <a:pt x="5" y="3"/>
                    <a:pt x="2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8" y="7"/>
                    <a:pt x="9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5"/>
                    <a:pt x="7" y="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0" name="Freeform 2833"/>
            <p:cNvSpPr>
              <a:spLocks/>
            </p:cNvSpPr>
            <p:nvPr/>
          </p:nvSpPr>
          <p:spPr bwMode="auto">
            <a:xfrm>
              <a:off x="8498314" y="5684530"/>
              <a:ext cx="618923" cy="268716"/>
            </a:xfrm>
            <a:custGeom>
              <a:avLst/>
              <a:gdLst>
                <a:gd name="T0" fmla="*/ 67 w 78"/>
                <a:gd name="T1" fmla="*/ 16 h 41"/>
                <a:gd name="T2" fmla="*/ 67 w 78"/>
                <a:gd name="T3" fmla="*/ 16 h 41"/>
                <a:gd name="T4" fmla="*/ 67 w 78"/>
                <a:gd name="T5" fmla="*/ 18 h 41"/>
                <a:gd name="T6" fmla="*/ 67 w 78"/>
                <a:gd name="T7" fmla="*/ 18 h 41"/>
                <a:gd name="T8" fmla="*/ 62 w 78"/>
                <a:gd name="T9" fmla="*/ 19 h 41"/>
                <a:gd name="T10" fmla="*/ 61 w 78"/>
                <a:gd name="T11" fmla="*/ 19 h 41"/>
                <a:gd name="T12" fmla="*/ 60 w 78"/>
                <a:gd name="T13" fmla="*/ 18 h 41"/>
                <a:gd name="T14" fmla="*/ 56 w 78"/>
                <a:gd name="T15" fmla="*/ 12 h 41"/>
                <a:gd name="T16" fmla="*/ 56 w 78"/>
                <a:gd name="T17" fmla="*/ 11 h 41"/>
                <a:gd name="T18" fmla="*/ 55 w 78"/>
                <a:gd name="T19" fmla="*/ 10 h 41"/>
                <a:gd name="T20" fmla="*/ 50 w 78"/>
                <a:gd name="T21" fmla="*/ 8 h 41"/>
                <a:gd name="T22" fmla="*/ 40 w 78"/>
                <a:gd name="T23" fmla="*/ 0 h 41"/>
                <a:gd name="T24" fmla="*/ 34 w 78"/>
                <a:gd name="T25" fmla="*/ 2 h 41"/>
                <a:gd name="T26" fmla="*/ 29 w 78"/>
                <a:gd name="T27" fmla="*/ 12 h 41"/>
                <a:gd name="T28" fmla="*/ 23 w 78"/>
                <a:gd name="T29" fmla="*/ 10 h 41"/>
                <a:gd name="T30" fmla="*/ 13 w 78"/>
                <a:gd name="T31" fmla="*/ 17 h 41"/>
                <a:gd name="T32" fmla="*/ 11 w 78"/>
                <a:gd name="T33" fmla="*/ 17 h 41"/>
                <a:gd name="T34" fmla="*/ 10 w 78"/>
                <a:gd name="T35" fmla="*/ 17 h 41"/>
                <a:gd name="T36" fmla="*/ 0 w 78"/>
                <a:gd name="T37" fmla="*/ 26 h 41"/>
                <a:gd name="T38" fmla="*/ 5 w 78"/>
                <a:gd name="T39" fmla="*/ 33 h 41"/>
                <a:gd name="T40" fmla="*/ 11 w 78"/>
                <a:gd name="T41" fmla="*/ 34 h 41"/>
                <a:gd name="T42" fmla="*/ 13 w 78"/>
                <a:gd name="T43" fmla="*/ 34 h 41"/>
                <a:gd name="T44" fmla="*/ 18 w 78"/>
                <a:gd name="T45" fmla="*/ 40 h 41"/>
                <a:gd name="T46" fmla="*/ 23 w 78"/>
                <a:gd name="T47" fmla="*/ 41 h 41"/>
                <a:gd name="T48" fmla="*/ 31 w 78"/>
                <a:gd name="T49" fmla="*/ 38 h 41"/>
                <a:gd name="T50" fmla="*/ 31 w 78"/>
                <a:gd name="T51" fmla="*/ 38 h 41"/>
                <a:gd name="T52" fmla="*/ 36 w 78"/>
                <a:gd name="T53" fmla="*/ 39 h 41"/>
                <a:gd name="T54" fmla="*/ 38 w 78"/>
                <a:gd name="T55" fmla="*/ 39 h 41"/>
                <a:gd name="T56" fmla="*/ 45 w 78"/>
                <a:gd name="T57" fmla="*/ 35 h 41"/>
                <a:gd name="T58" fmla="*/ 53 w 78"/>
                <a:gd name="T59" fmla="*/ 39 h 41"/>
                <a:gd name="T60" fmla="*/ 63 w 78"/>
                <a:gd name="T61" fmla="*/ 33 h 41"/>
                <a:gd name="T62" fmla="*/ 67 w 78"/>
                <a:gd name="T63" fmla="*/ 34 h 41"/>
                <a:gd name="T64" fmla="*/ 77 w 78"/>
                <a:gd name="T65" fmla="*/ 28 h 41"/>
                <a:gd name="T66" fmla="*/ 78 w 78"/>
                <a:gd name="T67" fmla="*/ 25 h 41"/>
                <a:gd name="T68" fmla="*/ 67 w 78"/>
                <a:gd name="T69" fmla="*/ 1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41">
                  <a:moveTo>
                    <a:pt x="67" y="16"/>
                  </a:moveTo>
                  <a:cubicBezTo>
                    <a:pt x="67" y="16"/>
                    <a:pt x="67" y="16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5" y="18"/>
                    <a:pt x="64" y="18"/>
                    <a:pt x="62" y="19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59" y="15"/>
                    <a:pt x="58" y="14"/>
                    <a:pt x="56" y="12"/>
                  </a:cubicBezTo>
                  <a:cubicBezTo>
                    <a:pt x="56" y="12"/>
                    <a:pt x="56" y="11"/>
                    <a:pt x="56" y="11"/>
                  </a:cubicBezTo>
                  <a:cubicBezTo>
                    <a:pt x="56" y="11"/>
                    <a:pt x="55" y="11"/>
                    <a:pt x="55" y="10"/>
                  </a:cubicBezTo>
                  <a:cubicBezTo>
                    <a:pt x="54" y="10"/>
                    <a:pt x="52" y="9"/>
                    <a:pt x="50" y="8"/>
                  </a:cubicBezTo>
                  <a:cubicBezTo>
                    <a:pt x="49" y="4"/>
                    <a:pt x="45" y="0"/>
                    <a:pt x="40" y="0"/>
                  </a:cubicBezTo>
                  <a:cubicBezTo>
                    <a:pt x="38" y="0"/>
                    <a:pt x="36" y="1"/>
                    <a:pt x="34" y="2"/>
                  </a:cubicBezTo>
                  <a:cubicBezTo>
                    <a:pt x="31" y="4"/>
                    <a:pt x="29" y="8"/>
                    <a:pt x="29" y="12"/>
                  </a:cubicBezTo>
                  <a:cubicBezTo>
                    <a:pt x="27" y="11"/>
                    <a:pt x="25" y="10"/>
                    <a:pt x="23" y="10"/>
                  </a:cubicBezTo>
                  <a:cubicBezTo>
                    <a:pt x="18" y="10"/>
                    <a:pt x="15" y="13"/>
                    <a:pt x="13" y="17"/>
                  </a:cubicBezTo>
                  <a:cubicBezTo>
                    <a:pt x="12" y="17"/>
                    <a:pt x="12" y="17"/>
                    <a:pt x="11" y="17"/>
                  </a:cubicBezTo>
                  <a:cubicBezTo>
                    <a:pt x="11" y="17"/>
                    <a:pt x="10" y="17"/>
                    <a:pt x="10" y="17"/>
                  </a:cubicBezTo>
                  <a:cubicBezTo>
                    <a:pt x="4" y="17"/>
                    <a:pt x="0" y="21"/>
                    <a:pt x="0" y="26"/>
                  </a:cubicBezTo>
                  <a:cubicBezTo>
                    <a:pt x="0" y="29"/>
                    <a:pt x="2" y="31"/>
                    <a:pt x="5" y="33"/>
                  </a:cubicBezTo>
                  <a:cubicBezTo>
                    <a:pt x="7" y="34"/>
                    <a:pt x="9" y="34"/>
                    <a:pt x="11" y="34"/>
                  </a:cubicBezTo>
                  <a:cubicBezTo>
                    <a:pt x="12" y="34"/>
                    <a:pt x="12" y="34"/>
                    <a:pt x="13" y="34"/>
                  </a:cubicBezTo>
                  <a:cubicBezTo>
                    <a:pt x="14" y="37"/>
                    <a:pt x="16" y="39"/>
                    <a:pt x="18" y="40"/>
                  </a:cubicBezTo>
                  <a:cubicBezTo>
                    <a:pt x="20" y="41"/>
                    <a:pt x="21" y="41"/>
                    <a:pt x="23" y="41"/>
                  </a:cubicBezTo>
                  <a:cubicBezTo>
                    <a:pt x="26" y="41"/>
                    <a:pt x="29" y="40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3" y="39"/>
                    <a:pt x="34" y="39"/>
                    <a:pt x="36" y="39"/>
                  </a:cubicBezTo>
                  <a:cubicBezTo>
                    <a:pt x="37" y="39"/>
                    <a:pt x="37" y="39"/>
                    <a:pt x="38" y="39"/>
                  </a:cubicBezTo>
                  <a:cubicBezTo>
                    <a:pt x="41" y="39"/>
                    <a:pt x="43" y="37"/>
                    <a:pt x="45" y="35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7" y="39"/>
                    <a:pt x="61" y="37"/>
                    <a:pt x="63" y="33"/>
                  </a:cubicBezTo>
                  <a:cubicBezTo>
                    <a:pt x="64" y="33"/>
                    <a:pt x="65" y="34"/>
                    <a:pt x="67" y="34"/>
                  </a:cubicBezTo>
                  <a:cubicBezTo>
                    <a:pt x="71" y="34"/>
                    <a:pt x="75" y="31"/>
                    <a:pt x="77" y="28"/>
                  </a:cubicBezTo>
                  <a:cubicBezTo>
                    <a:pt x="77" y="27"/>
                    <a:pt x="78" y="26"/>
                    <a:pt x="78" y="25"/>
                  </a:cubicBezTo>
                  <a:cubicBezTo>
                    <a:pt x="78" y="20"/>
                    <a:pt x="73" y="16"/>
                    <a:pt x="6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9757752" y="6646620"/>
            <a:ext cx="693493" cy="499045"/>
            <a:chOff x="9467710" y="5473397"/>
            <a:chExt cx="693493" cy="499045"/>
          </a:xfrm>
          <a:solidFill>
            <a:srgbClr val="756663"/>
          </a:solidFill>
        </p:grpSpPr>
        <p:sp>
          <p:nvSpPr>
            <p:cNvPr id="332" name="Freeform 2892"/>
            <p:cNvSpPr>
              <a:spLocks/>
            </p:cNvSpPr>
            <p:nvPr/>
          </p:nvSpPr>
          <p:spPr bwMode="auto">
            <a:xfrm>
              <a:off x="9467710" y="5473397"/>
              <a:ext cx="693493" cy="307105"/>
            </a:xfrm>
            <a:custGeom>
              <a:avLst/>
              <a:gdLst>
                <a:gd name="T0" fmla="*/ 75 w 88"/>
                <a:gd name="T1" fmla="*/ 19 h 47"/>
                <a:gd name="T2" fmla="*/ 75 w 88"/>
                <a:gd name="T3" fmla="*/ 19 h 47"/>
                <a:gd name="T4" fmla="*/ 70 w 88"/>
                <a:gd name="T5" fmla="*/ 20 h 47"/>
                <a:gd name="T6" fmla="*/ 62 w 88"/>
                <a:gd name="T7" fmla="*/ 12 h 47"/>
                <a:gd name="T8" fmla="*/ 57 w 88"/>
                <a:gd name="T9" fmla="*/ 10 h 47"/>
                <a:gd name="T10" fmla="*/ 45 w 88"/>
                <a:gd name="T11" fmla="*/ 0 h 47"/>
                <a:gd name="T12" fmla="*/ 38 w 88"/>
                <a:gd name="T13" fmla="*/ 3 h 47"/>
                <a:gd name="T14" fmla="*/ 32 w 88"/>
                <a:gd name="T15" fmla="*/ 14 h 47"/>
                <a:gd name="T16" fmla="*/ 26 w 88"/>
                <a:gd name="T17" fmla="*/ 12 h 47"/>
                <a:gd name="T18" fmla="*/ 14 w 88"/>
                <a:gd name="T19" fmla="*/ 20 h 47"/>
                <a:gd name="T20" fmla="*/ 12 w 88"/>
                <a:gd name="T21" fmla="*/ 20 h 47"/>
                <a:gd name="T22" fmla="*/ 0 w 88"/>
                <a:gd name="T23" fmla="*/ 29 h 47"/>
                <a:gd name="T24" fmla="*/ 5 w 88"/>
                <a:gd name="T25" fmla="*/ 38 h 47"/>
                <a:gd name="T26" fmla="*/ 12 w 88"/>
                <a:gd name="T27" fmla="*/ 39 h 47"/>
                <a:gd name="T28" fmla="*/ 15 w 88"/>
                <a:gd name="T29" fmla="*/ 39 h 47"/>
                <a:gd name="T30" fmla="*/ 20 w 88"/>
                <a:gd name="T31" fmla="*/ 45 h 47"/>
                <a:gd name="T32" fmla="*/ 26 w 88"/>
                <a:gd name="T33" fmla="*/ 47 h 47"/>
                <a:gd name="T34" fmla="*/ 34 w 88"/>
                <a:gd name="T35" fmla="*/ 43 h 47"/>
                <a:gd name="T36" fmla="*/ 41 w 88"/>
                <a:gd name="T37" fmla="*/ 45 h 47"/>
                <a:gd name="T38" fmla="*/ 50 w 88"/>
                <a:gd name="T39" fmla="*/ 40 h 47"/>
                <a:gd name="T40" fmla="*/ 60 w 88"/>
                <a:gd name="T41" fmla="*/ 45 h 47"/>
                <a:gd name="T42" fmla="*/ 71 w 88"/>
                <a:gd name="T43" fmla="*/ 38 h 47"/>
                <a:gd name="T44" fmla="*/ 75 w 88"/>
                <a:gd name="T45" fmla="*/ 38 h 47"/>
                <a:gd name="T46" fmla="*/ 87 w 88"/>
                <a:gd name="T47" fmla="*/ 32 h 47"/>
                <a:gd name="T48" fmla="*/ 88 w 88"/>
                <a:gd name="T49" fmla="*/ 28 h 47"/>
                <a:gd name="T50" fmla="*/ 75 w 88"/>
                <a:gd name="T51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8" h="47">
                  <a:moveTo>
                    <a:pt x="75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3" y="19"/>
                    <a:pt x="71" y="19"/>
                    <a:pt x="70" y="20"/>
                  </a:cubicBezTo>
                  <a:cubicBezTo>
                    <a:pt x="68" y="16"/>
                    <a:pt x="65" y="13"/>
                    <a:pt x="62" y="12"/>
                  </a:cubicBezTo>
                  <a:cubicBezTo>
                    <a:pt x="60" y="11"/>
                    <a:pt x="59" y="10"/>
                    <a:pt x="57" y="10"/>
                  </a:cubicBezTo>
                  <a:cubicBezTo>
                    <a:pt x="55" y="4"/>
                    <a:pt x="50" y="0"/>
                    <a:pt x="45" y="0"/>
                  </a:cubicBezTo>
                  <a:cubicBezTo>
                    <a:pt x="42" y="0"/>
                    <a:pt x="40" y="1"/>
                    <a:pt x="38" y="3"/>
                  </a:cubicBezTo>
                  <a:cubicBezTo>
                    <a:pt x="35" y="5"/>
                    <a:pt x="33" y="9"/>
                    <a:pt x="32" y="14"/>
                  </a:cubicBezTo>
                  <a:cubicBezTo>
                    <a:pt x="31" y="12"/>
                    <a:pt x="28" y="12"/>
                    <a:pt x="26" y="12"/>
                  </a:cubicBezTo>
                  <a:cubicBezTo>
                    <a:pt x="21" y="12"/>
                    <a:pt x="16" y="15"/>
                    <a:pt x="14" y="20"/>
                  </a:cubicBezTo>
                  <a:cubicBezTo>
                    <a:pt x="14" y="20"/>
                    <a:pt x="13" y="20"/>
                    <a:pt x="12" y="20"/>
                  </a:cubicBezTo>
                  <a:cubicBezTo>
                    <a:pt x="5" y="20"/>
                    <a:pt x="0" y="24"/>
                    <a:pt x="0" y="29"/>
                  </a:cubicBezTo>
                  <a:cubicBezTo>
                    <a:pt x="0" y="33"/>
                    <a:pt x="2" y="36"/>
                    <a:pt x="5" y="38"/>
                  </a:cubicBezTo>
                  <a:cubicBezTo>
                    <a:pt x="7" y="39"/>
                    <a:pt x="10" y="39"/>
                    <a:pt x="12" y="39"/>
                  </a:cubicBezTo>
                  <a:cubicBezTo>
                    <a:pt x="13" y="39"/>
                    <a:pt x="14" y="39"/>
                    <a:pt x="15" y="39"/>
                  </a:cubicBezTo>
                  <a:cubicBezTo>
                    <a:pt x="16" y="42"/>
                    <a:pt x="18" y="44"/>
                    <a:pt x="20" y="45"/>
                  </a:cubicBezTo>
                  <a:cubicBezTo>
                    <a:pt x="22" y="46"/>
                    <a:pt x="24" y="47"/>
                    <a:pt x="26" y="47"/>
                  </a:cubicBezTo>
                  <a:cubicBezTo>
                    <a:pt x="29" y="47"/>
                    <a:pt x="32" y="45"/>
                    <a:pt x="34" y="43"/>
                  </a:cubicBezTo>
                  <a:cubicBezTo>
                    <a:pt x="36" y="44"/>
                    <a:pt x="38" y="45"/>
                    <a:pt x="41" y="45"/>
                  </a:cubicBezTo>
                  <a:cubicBezTo>
                    <a:pt x="45" y="45"/>
                    <a:pt x="48" y="43"/>
                    <a:pt x="50" y="40"/>
                  </a:cubicBezTo>
                  <a:cubicBezTo>
                    <a:pt x="53" y="43"/>
                    <a:pt x="56" y="45"/>
                    <a:pt x="60" y="45"/>
                  </a:cubicBezTo>
                  <a:cubicBezTo>
                    <a:pt x="65" y="45"/>
                    <a:pt x="69" y="42"/>
                    <a:pt x="71" y="38"/>
                  </a:cubicBezTo>
                  <a:cubicBezTo>
                    <a:pt x="72" y="38"/>
                    <a:pt x="74" y="38"/>
                    <a:pt x="75" y="38"/>
                  </a:cubicBezTo>
                  <a:cubicBezTo>
                    <a:pt x="80" y="38"/>
                    <a:pt x="85" y="36"/>
                    <a:pt x="87" y="32"/>
                  </a:cubicBezTo>
                  <a:cubicBezTo>
                    <a:pt x="87" y="31"/>
                    <a:pt x="88" y="30"/>
                    <a:pt x="88" y="28"/>
                  </a:cubicBezTo>
                  <a:cubicBezTo>
                    <a:pt x="88" y="23"/>
                    <a:pt x="82" y="19"/>
                    <a:pt x="75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3" name="Oval 2893"/>
            <p:cNvSpPr>
              <a:spLocks noChangeArrowheads="1"/>
            </p:cNvSpPr>
            <p:nvPr/>
          </p:nvSpPr>
          <p:spPr bwMode="auto">
            <a:xfrm>
              <a:off x="9587020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4" name="Oval 2894"/>
            <p:cNvSpPr>
              <a:spLocks noChangeArrowheads="1"/>
            </p:cNvSpPr>
            <p:nvPr/>
          </p:nvSpPr>
          <p:spPr bwMode="auto">
            <a:xfrm>
              <a:off x="9765984" y="5793299"/>
              <a:ext cx="6711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5" name="Oval 2896"/>
            <p:cNvSpPr>
              <a:spLocks noChangeArrowheads="1"/>
            </p:cNvSpPr>
            <p:nvPr/>
          </p:nvSpPr>
          <p:spPr bwMode="auto">
            <a:xfrm>
              <a:off x="9952409" y="5793299"/>
              <a:ext cx="59655" cy="63981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6" name="Oval 2897"/>
            <p:cNvSpPr>
              <a:spLocks noChangeArrowheads="1"/>
            </p:cNvSpPr>
            <p:nvPr/>
          </p:nvSpPr>
          <p:spPr bwMode="auto">
            <a:xfrm>
              <a:off x="9587024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7" name="Oval 2898"/>
            <p:cNvSpPr>
              <a:spLocks noChangeArrowheads="1"/>
            </p:cNvSpPr>
            <p:nvPr/>
          </p:nvSpPr>
          <p:spPr bwMode="auto">
            <a:xfrm>
              <a:off x="9683962" y="5838082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8" name="Oval 2899"/>
            <p:cNvSpPr>
              <a:spLocks noChangeArrowheads="1"/>
            </p:cNvSpPr>
            <p:nvPr/>
          </p:nvSpPr>
          <p:spPr bwMode="auto">
            <a:xfrm>
              <a:off x="9765990" y="5876470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39" name="Oval 2900"/>
            <p:cNvSpPr>
              <a:spLocks noChangeArrowheads="1"/>
            </p:cNvSpPr>
            <p:nvPr/>
          </p:nvSpPr>
          <p:spPr bwMode="auto">
            <a:xfrm>
              <a:off x="9855472" y="5838082"/>
              <a:ext cx="6711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0" name="Oval 2901"/>
            <p:cNvSpPr>
              <a:spLocks noChangeArrowheads="1"/>
            </p:cNvSpPr>
            <p:nvPr/>
          </p:nvSpPr>
          <p:spPr bwMode="auto">
            <a:xfrm>
              <a:off x="9952409" y="5876470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1" name="Oval 2902"/>
            <p:cNvSpPr>
              <a:spLocks noChangeArrowheads="1"/>
            </p:cNvSpPr>
            <p:nvPr/>
          </p:nvSpPr>
          <p:spPr bwMode="auto">
            <a:xfrm>
              <a:off x="9683962" y="5921258"/>
              <a:ext cx="59655" cy="5118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2" name="Oval 2903"/>
            <p:cNvSpPr>
              <a:spLocks noChangeArrowheads="1"/>
            </p:cNvSpPr>
            <p:nvPr/>
          </p:nvSpPr>
          <p:spPr bwMode="auto">
            <a:xfrm>
              <a:off x="9855472" y="5908462"/>
              <a:ext cx="67115" cy="57580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43" name="组合 342"/>
          <p:cNvGrpSpPr/>
          <p:nvPr/>
        </p:nvGrpSpPr>
        <p:grpSpPr>
          <a:xfrm>
            <a:off x="5693751" y="6640220"/>
            <a:ext cx="760602" cy="518237"/>
            <a:chOff x="5403709" y="5466997"/>
            <a:chExt cx="760602" cy="518237"/>
          </a:xfrm>
          <a:solidFill>
            <a:srgbClr val="756663"/>
          </a:solidFill>
        </p:grpSpPr>
        <p:sp>
          <p:nvSpPr>
            <p:cNvPr id="344" name="Freeform 2924"/>
            <p:cNvSpPr>
              <a:spLocks/>
            </p:cNvSpPr>
            <p:nvPr/>
          </p:nvSpPr>
          <p:spPr bwMode="auto">
            <a:xfrm>
              <a:off x="5403709" y="5498989"/>
              <a:ext cx="760602" cy="63981"/>
            </a:xfrm>
            <a:custGeom>
              <a:avLst/>
              <a:gdLst>
                <a:gd name="T0" fmla="*/ 97 w 97"/>
                <a:gd name="T1" fmla="*/ 5 h 10"/>
                <a:gd name="T2" fmla="*/ 90 w 97"/>
                <a:gd name="T3" fmla="*/ 10 h 10"/>
                <a:gd name="T4" fmla="*/ 6 w 97"/>
                <a:gd name="T5" fmla="*/ 10 h 10"/>
                <a:gd name="T6" fmla="*/ 0 w 97"/>
                <a:gd name="T7" fmla="*/ 5 h 10"/>
                <a:gd name="T8" fmla="*/ 6 w 97"/>
                <a:gd name="T9" fmla="*/ 0 h 10"/>
                <a:gd name="T10" fmla="*/ 90 w 97"/>
                <a:gd name="T11" fmla="*/ 0 h 10"/>
                <a:gd name="T12" fmla="*/ 97 w 97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10">
                  <a:moveTo>
                    <a:pt x="97" y="5"/>
                  </a:moveTo>
                  <a:cubicBezTo>
                    <a:pt x="97" y="7"/>
                    <a:pt x="94" y="10"/>
                    <a:pt x="90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0" y="7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4" y="0"/>
                    <a:pt x="97" y="2"/>
                    <a:pt x="97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5" name="Oval 2925"/>
            <p:cNvSpPr>
              <a:spLocks noChangeArrowheads="1"/>
            </p:cNvSpPr>
            <p:nvPr/>
          </p:nvSpPr>
          <p:spPr bwMode="auto">
            <a:xfrm>
              <a:off x="5523018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6" name="Oval 2926"/>
            <p:cNvSpPr>
              <a:spLocks noChangeArrowheads="1"/>
            </p:cNvSpPr>
            <p:nvPr/>
          </p:nvSpPr>
          <p:spPr bwMode="auto">
            <a:xfrm>
              <a:off x="5895862" y="5466997"/>
              <a:ext cx="149137" cy="115165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7" name="Freeform 2927"/>
            <p:cNvSpPr>
              <a:spLocks/>
            </p:cNvSpPr>
            <p:nvPr/>
          </p:nvSpPr>
          <p:spPr bwMode="auto">
            <a:xfrm>
              <a:off x="5418621" y="5594957"/>
              <a:ext cx="730775" cy="390277"/>
            </a:xfrm>
            <a:custGeom>
              <a:avLst/>
              <a:gdLst>
                <a:gd name="T0" fmla="*/ 93 w 93"/>
                <a:gd name="T1" fmla="*/ 54 h 59"/>
                <a:gd name="T2" fmla="*/ 87 w 93"/>
                <a:gd name="T3" fmla="*/ 59 h 59"/>
                <a:gd name="T4" fmla="*/ 5 w 93"/>
                <a:gd name="T5" fmla="*/ 59 h 59"/>
                <a:gd name="T6" fmla="*/ 0 w 93"/>
                <a:gd name="T7" fmla="*/ 54 h 59"/>
                <a:gd name="T8" fmla="*/ 0 w 93"/>
                <a:gd name="T9" fmla="*/ 5 h 59"/>
                <a:gd name="T10" fmla="*/ 5 w 93"/>
                <a:gd name="T11" fmla="*/ 0 h 59"/>
                <a:gd name="T12" fmla="*/ 87 w 93"/>
                <a:gd name="T13" fmla="*/ 0 h 59"/>
                <a:gd name="T14" fmla="*/ 93 w 93"/>
                <a:gd name="T15" fmla="*/ 5 h 59"/>
                <a:gd name="T16" fmla="*/ 93 w 93"/>
                <a:gd name="T1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59">
                  <a:moveTo>
                    <a:pt x="93" y="54"/>
                  </a:moveTo>
                  <a:cubicBezTo>
                    <a:pt x="93" y="57"/>
                    <a:pt x="90" y="59"/>
                    <a:pt x="87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0" y="0"/>
                    <a:pt x="93" y="2"/>
                    <a:pt x="93" y="5"/>
                  </a:cubicBezTo>
                  <a:lnTo>
                    <a:pt x="93" y="5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8" name="Freeform 2928"/>
            <p:cNvSpPr>
              <a:spLocks/>
            </p:cNvSpPr>
            <p:nvPr/>
          </p:nvSpPr>
          <p:spPr bwMode="auto">
            <a:xfrm>
              <a:off x="5515564" y="5722919"/>
              <a:ext cx="238621" cy="172744"/>
            </a:xfrm>
            <a:custGeom>
              <a:avLst/>
              <a:gdLst>
                <a:gd name="T0" fmla="*/ 8 w 31"/>
                <a:gd name="T1" fmla="*/ 26 h 26"/>
                <a:gd name="T2" fmla="*/ 2 w 31"/>
                <a:gd name="T3" fmla="*/ 13 h 26"/>
                <a:gd name="T4" fmla="*/ 2 w 31"/>
                <a:gd name="T5" fmla="*/ 0 h 26"/>
                <a:gd name="T6" fmla="*/ 6 w 31"/>
                <a:gd name="T7" fmla="*/ 5 h 26"/>
                <a:gd name="T8" fmla="*/ 8 w 31"/>
                <a:gd name="T9" fmla="*/ 17 h 26"/>
                <a:gd name="T10" fmla="*/ 9 w 31"/>
                <a:gd name="T11" fmla="*/ 19 h 26"/>
                <a:gd name="T12" fmla="*/ 10 w 31"/>
                <a:gd name="T13" fmla="*/ 13 h 26"/>
                <a:gd name="T14" fmla="*/ 10 w 31"/>
                <a:gd name="T15" fmla="*/ 10 h 26"/>
                <a:gd name="T16" fmla="*/ 16 w 31"/>
                <a:gd name="T17" fmla="*/ 0 h 26"/>
                <a:gd name="T18" fmla="*/ 20 w 31"/>
                <a:gd name="T19" fmla="*/ 5 h 26"/>
                <a:gd name="T20" fmla="*/ 22 w 31"/>
                <a:gd name="T21" fmla="*/ 16 h 26"/>
                <a:gd name="T22" fmla="*/ 22 w 31"/>
                <a:gd name="T23" fmla="*/ 19 h 26"/>
                <a:gd name="T24" fmla="*/ 23 w 31"/>
                <a:gd name="T25" fmla="*/ 13 h 26"/>
                <a:gd name="T26" fmla="*/ 24 w 31"/>
                <a:gd name="T27" fmla="*/ 10 h 26"/>
                <a:gd name="T28" fmla="*/ 29 w 31"/>
                <a:gd name="T29" fmla="*/ 0 h 26"/>
                <a:gd name="T30" fmla="*/ 29 w 31"/>
                <a:gd name="T31" fmla="*/ 13 h 26"/>
                <a:gd name="T32" fmla="*/ 22 w 31"/>
                <a:gd name="T33" fmla="*/ 26 h 26"/>
                <a:gd name="T34" fmla="*/ 18 w 31"/>
                <a:gd name="T35" fmla="*/ 20 h 26"/>
                <a:gd name="T36" fmla="*/ 16 w 31"/>
                <a:gd name="T37" fmla="*/ 9 h 26"/>
                <a:gd name="T38" fmla="*/ 16 w 31"/>
                <a:gd name="T39" fmla="*/ 6 h 26"/>
                <a:gd name="T40" fmla="*/ 15 w 31"/>
                <a:gd name="T41" fmla="*/ 12 h 26"/>
                <a:gd name="T42" fmla="*/ 14 w 31"/>
                <a:gd name="T43" fmla="*/ 14 h 26"/>
                <a:gd name="T44" fmla="*/ 8 w 31"/>
                <a:gd name="T4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6">
                  <a:moveTo>
                    <a:pt x="8" y="26"/>
                  </a:moveTo>
                  <a:cubicBezTo>
                    <a:pt x="6" y="26"/>
                    <a:pt x="4" y="20"/>
                    <a:pt x="2" y="13"/>
                  </a:cubicBezTo>
                  <a:cubicBezTo>
                    <a:pt x="0" y="5"/>
                    <a:pt x="0" y="0"/>
                    <a:pt x="2" y="0"/>
                  </a:cubicBezTo>
                  <a:cubicBezTo>
                    <a:pt x="4" y="0"/>
                    <a:pt x="6" y="2"/>
                    <a:pt x="6" y="5"/>
                  </a:cubicBezTo>
                  <a:cubicBezTo>
                    <a:pt x="7" y="8"/>
                    <a:pt x="8" y="13"/>
                    <a:pt x="8" y="17"/>
                  </a:cubicBezTo>
                  <a:cubicBezTo>
                    <a:pt x="8" y="17"/>
                    <a:pt x="8" y="17"/>
                    <a:pt x="9" y="19"/>
                  </a:cubicBezTo>
                  <a:cubicBezTo>
                    <a:pt x="9" y="19"/>
                    <a:pt x="9" y="17"/>
                    <a:pt x="10" y="13"/>
                  </a:cubicBezTo>
                  <a:cubicBezTo>
                    <a:pt x="10" y="13"/>
                    <a:pt x="10" y="13"/>
                    <a:pt x="10" y="10"/>
                  </a:cubicBezTo>
                  <a:cubicBezTo>
                    <a:pt x="12" y="4"/>
                    <a:pt x="14" y="0"/>
                    <a:pt x="16" y="0"/>
                  </a:cubicBezTo>
                  <a:cubicBezTo>
                    <a:pt x="18" y="0"/>
                    <a:pt x="19" y="2"/>
                    <a:pt x="20" y="5"/>
                  </a:cubicBezTo>
                  <a:cubicBezTo>
                    <a:pt x="21" y="8"/>
                    <a:pt x="21" y="13"/>
                    <a:pt x="22" y="16"/>
                  </a:cubicBezTo>
                  <a:cubicBezTo>
                    <a:pt x="22" y="16"/>
                    <a:pt x="22" y="16"/>
                    <a:pt x="22" y="19"/>
                  </a:cubicBezTo>
                  <a:cubicBezTo>
                    <a:pt x="22" y="19"/>
                    <a:pt x="23" y="17"/>
                    <a:pt x="23" y="13"/>
                  </a:cubicBezTo>
                  <a:cubicBezTo>
                    <a:pt x="23" y="13"/>
                    <a:pt x="23" y="13"/>
                    <a:pt x="24" y="10"/>
                  </a:cubicBezTo>
                  <a:cubicBezTo>
                    <a:pt x="25" y="4"/>
                    <a:pt x="28" y="0"/>
                    <a:pt x="29" y="0"/>
                  </a:cubicBezTo>
                  <a:cubicBezTo>
                    <a:pt x="31" y="0"/>
                    <a:pt x="31" y="5"/>
                    <a:pt x="29" y="13"/>
                  </a:cubicBezTo>
                  <a:cubicBezTo>
                    <a:pt x="27" y="20"/>
                    <a:pt x="24" y="26"/>
                    <a:pt x="22" y="26"/>
                  </a:cubicBezTo>
                  <a:cubicBezTo>
                    <a:pt x="20" y="26"/>
                    <a:pt x="19" y="23"/>
                    <a:pt x="18" y="20"/>
                  </a:cubicBezTo>
                  <a:cubicBezTo>
                    <a:pt x="17" y="17"/>
                    <a:pt x="16" y="12"/>
                    <a:pt x="16" y="9"/>
                  </a:cubicBezTo>
                  <a:cubicBezTo>
                    <a:pt x="16" y="9"/>
                    <a:pt x="16" y="9"/>
                    <a:pt x="16" y="6"/>
                  </a:cubicBezTo>
                  <a:cubicBezTo>
                    <a:pt x="16" y="6"/>
                    <a:pt x="15" y="9"/>
                    <a:pt x="15" y="12"/>
                  </a:cubicBezTo>
                  <a:cubicBezTo>
                    <a:pt x="15" y="12"/>
                    <a:pt x="15" y="12"/>
                    <a:pt x="14" y="14"/>
                  </a:cubicBezTo>
                  <a:cubicBezTo>
                    <a:pt x="13" y="21"/>
                    <a:pt x="10" y="26"/>
                    <a:pt x="8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49" name="Oval 2929"/>
            <p:cNvSpPr>
              <a:spLocks noChangeArrowheads="1"/>
            </p:cNvSpPr>
            <p:nvPr/>
          </p:nvSpPr>
          <p:spPr bwMode="auto">
            <a:xfrm>
              <a:off x="5791467" y="5722919"/>
              <a:ext cx="44742" cy="17274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50" name="Freeform 2930"/>
            <p:cNvSpPr>
              <a:spLocks/>
            </p:cNvSpPr>
            <p:nvPr/>
          </p:nvSpPr>
          <p:spPr bwMode="auto">
            <a:xfrm>
              <a:off x="5873495" y="5722919"/>
              <a:ext cx="171510" cy="172744"/>
            </a:xfrm>
            <a:custGeom>
              <a:avLst/>
              <a:gdLst>
                <a:gd name="T0" fmla="*/ 3 w 22"/>
                <a:gd name="T1" fmla="*/ 26 h 26"/>
                <a:gd name="T2" fmla="*/ 0 w 22"/>
                <a:gd name="T3" fmla="*/ 13 h 26"/>
                <a:gd name="T4" fmla="*/ 4 w 22"/>
                <a:gd name="T5" fmla="*/ 0 h 26"/>
                <a:gd name="T6" fmla="*/ 10 w 22"/>
                <a:gd name="T7" fmla="*/ 4 h 26"/>
                <a:gd name="T8" fmla="*/ 16 w 22"/>
                <a:gd name="T9" fmla="*/ 15 h 26"/>
                <a:gd name="T10" fmla="*/ 17 w 22"/>
                <a:gd name="T11" fmla="*/ 18 h 26"/>
                <a:gd name="T12" fmla="*/ 17 w 22"/>
                <a:gd name="T13" fmla="*/ 11 h 26"/>
                <a:gd name="T14" fmla="*/ 17 w 22"/>
                <a:gd name="T15" fmla="*/ 7 h 26"/>
                <a:gd name="T16" fmla="*/ 19 w 22"/>
                <a:gd name="T17" fmla="*/ 0 h 26"/>
                <a:gd name="T18" fmla="*/ 22 w 22"/>
                <a:gd name="T19" fmla="*/ 13 h 26"/>
                <a:gd name="T20" fmla="*/ 19 w 22"/>
                <a:gd name="T21" fmla="*/ 26 h 26"/>
                <a:gd name="T22" fmla="*/ 13 w 22"/>
                <a:gd name="T23" fmla="*/ 21 h 26"/>
                <a:gd name="T24" fmla="*/ 7 w 22"/>
                <a:gd name="T25" fmla="*/ 9 h 26"/>
                <a:gd name="T26" fmla="*/ 6 w 22"/>
                <a:gd name="T27" fmla="*/ 6 h 26"/>
                <a:gd name="T28" fmla="*/ 6 w 22"/>
                <a:gd name="T29" fmla="*/ 14 h 26"/>
                <a:gd name="T30" fmla="*/ 6 w 22"/>
                <a:gd name="T31" fmla="*/ 18 h 26"/>
                <a:gd name="T32" fmla="*/ 3 w 22"/>
                <a:gd name="T3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6">
                  <a:moveTo>
                    <a:pt x="3" y="26"/>
                  </a:moveTo>
                  <a:cubicBezTo>
                    <a:pt x="2" y="26"/>
                    <a:pt x="0" y="20"/>
                    <a:pt x="0" y="13"/>
                  </a:cubicBezTo>
                  <a:cubicBezTo>
                    <a:pt x="0" y="5"/>
                    <a:pt x="2" y="0"/>
                    <a:pt x="4" y="0"/>
                  </a:cubicBezTo>
                  <a:cubicBezTo>
                    <a:pt x="6" y="0"/>
                    <a:pt x="8" y="2"/>
                    <a:pt x="10" y="4"/>
                  </a:cubicBezTo>
                  <a:cubicBezTo>
                    <a:pt x="11" y="7"/>
                    <a:pt x="14" y="12"/>
                    <a:pt x="16" y="15"/>
                  </a:cubicBezTo>
                  <a:cubicBezTo>
                    <a:pt x="16" y="15"/>
                    <a:pt x="16" y="15"/>
                    <a:pt x="17" y="18"/>
                  </a:cubicBezTo>
                  <a:cubicBezTo>
                    <a:pt x="17" y="18"/>
                    <a:pt x="17" y="15"/>
                    <a:pt x="17" y="11"/>
                  </a:cubicBezTo>
                  <a:cubicBezTo>
                    <a:pt x="17" y="11"/>
                    <a:pt x="17" y="11"/>
                    <a:pt x="17" y="7"/>
                  </a:cubicBezTo>
                  <a:cubicBezTo>
                    <a:pt x="17" y="3"/>
                    <a:pt x="18" y="0"/>
                    <a:pt x="19" y="0"/>
                  </a:cubicBezTo>
                  <a:cubicBezTo>
                    <a:pt x="21" y="0"/>
                    <a:pt x="22" y="5"/>
                    <a:pt x="22" y="13"/>
                  </a:cubicBezTo>
                  <a:cubicBezTo>
                    <a:pt x="22" y="20"/>
                    <a:pt x="21" y="26"/>
                    <a:pt x="19" y="26"/>
                  </a:cubicBezTo>
                  <a:cubicBezTo>
                    <a:pt x="17" y="26"/>
                    <a:pt x="14" y="23"/>
                    <a:pt x="13" y="21"/>
                  </a:cubicBezTo>
                  <a:cubicBezTo>
                    <a:pt x="11" y="18"/>
                    <a:pt x="9" y="13"/>
                    <a:pt x="7" y="9"/>
                  </a:cubicBezTo>
                  <a:cubicBezTo>
                    <a:pt x="7" y="9"/>
                    <a:pt x="7" y="9"/>
                    <a:pt x="6" y="6"/>
                  </a:cubicBezTo>
                  <a:cubicBezTo>
                    <a:pt x="6" y="6"/>
                    <a:pt x="6" y="10"/>
                    <a:pt x="6" y="14"/>
                  </a:cubicBezTo>
                  <a:cubicBezTo>
                    <a:pt x="6" y="14"/>
                    <a:pt x="6" y="14"/>
                    <a:pt x="6" y="18"/>
                  </a:cubicBezTo>
                  <a:cubicBezTo>
                    <a:pt x="6" y="22"/>
                    <a:pt x="5" y="26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51" name="组合 350"/>
          <p:cNvGrpSpPr/>
          <p:nvPr/>
        </p:nvGrpSpPr>
        <p:grpSpPr>
          <a:xfrm>
            <a:off x="4701981" y="6627424"/>
            <a:ext cx="730775" cy="537434"/>
            <a:chOff x="4411939" y="5454201"/>
            <a:chExt cx="730775" cy="537434"/>
          </a:xfrm>
          <a:solidFill>
            <a:srgbClr val="756663"/>
          </a:solidFill>
        </p:grpSpPr>
        <p:sp>
          <p:nvSpPr>
            <p:cNvPr id="352" name="Freeform 3196"/>
            <p:cNvSpPr>
              <a:spLocks/>
            </p:cNvSpPr>
            <p:nvPr/>
          </p:nvSpPr>
          <p:spPr bwMode="auto">
            <a:xfrm>
              <a:off x="4575991" y="5844483"/>
              <a:ext cx="402671" cy="147152"/>
            </a:xfrm>
            <a:custGeom>
              <a:avLst/>
              <a:gdLst>
                <a:gd name="T0" fmla="*/ 30 w 51"/>
                <a:gd name="T1" fmla="*/ 4 h 23"/>
                <a:gd name="T2" fmla="*/ 22 w 51"/>
                <a:gd name="T3" fmla="*/ 4 h 23"/>
                <a:gd name="T4" fmla="*/ 10 w 51"/>
                <a:gd name="T5" fmla="*/ 0 h 23"/>
                <a:gd name="T6" fmla="*/ 0 w 51"/>
                <a:gd name="T7" fmla="*/ 4 h 23"/>
                <a:gd name="T8" fmla="*/ 0 w 51"/>
                <a:gd name="T9" fmla="*/ 23 h 23"/>
                <a:gd name="T10" fmla="*/ 51 w 51"/>
                <a:gd name="T11" fmla="*/ 23 h 23"/>
                <a:gd name="T12" fmla="*/ 51 w 51"/>
                <a:gd name="T13" fmla="*/ 4 h 23"/>
                <a:gd name="T14" fmla="*/ 42 w 51"/>
                <a:gd name="T15" fmla="*/ 0 h 23"/>
                <a:gd name="T16" fmla="*/ 30 w 51"/>
                <a:gd name="T1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3">
                  <a:moveTo>
                    <a:pt x="30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18" y="4"/>
                    <a:pt x="13" y="3"/>
                    <a:pt x="10" y="0"/>
                  </a:cubicBezTo>
                  <a:cubicBezTo>
                    <a:pt x="7" y="2"/>
                    <a:pt x="4" y="4"/>
                    <a:pt x="0" y="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48" y="4"/>
                    <a:pt x="45" y="2"/>
                    <a:pt x="42" y="0"/>
                  </a:cubicBezTo>
                  <a:cubicBezTo>
                    <a:pt x="39" y="3"/>
                    <a:pt x="35" y="4"/>
                    <a:pt x="3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53" name="Freeform 3197"/>
            <p:cNvSpPr>
              <a:spLocks noEditPoints="1"/>
            </p:cNvSpPr>
            <p:nvPr/>
          </p:nvSpPr>
          <p:spPr bwMode="auto">
            <a:xfrm>
              <a:off x="4411939" y="5454201"/>
              <a:ext cx="730775" cy="396676"/>
            </a:xfrm>
            <a:custGeom>
              <a:avLst/>
              <a:gdLst>
                <a:gd name="T0" fmla="*/ 75 w 93"/>
                <a:gd name="T1" fmla="*/ 21 h 60"/>
                <a:gd name="T2" fmla="*/ 76 w 93"/>
                <a:gd name="T3" fmla="*/ 19 h 60"/>
                <a:gd name="T4" fmla="*/ 58 w 93"/>
                <a:gd name="T5" fmla="*/ 0 h 60"/>
                <a:gd name="T6" fmla="*/ 46 w 93"/>
                <a:gd name="T7" fmla="*/ 6 h 60"/>
                <a:gd name="T8" fmla="*/ 34 w 93"/>
                <a:gd name="T9" fmla="*/ 0 h 60"/>
                <a:gd name="T10" fmla="*/ 17 w 93"/>
                <a:gd name="T11" fmla="*/ 19 h 60"/>
                <a:gd name="T12" fmla="*/ 18 w 93"/>
                <a:gd name="T13" fmla="*/ 21 h 60"/>
                <a:gd name="T14" fmla="*/ 0 w 93"/>
                <a:gd name="T15" fmla="*/ 40 h 60"/>
                <a:gd name="T16" fmla="*/ 18 w 93"/>
                <a:gd name="T17" fmla="*/ 60 h 60"/>
                <a:gd name="T18" fmla="*/ 30 w 93"/>
                <a:gd name="T19" fmla="*/ 55 h 60"/>
                <a:gd name="T20" fmla="*/ 42 w 93"/>
                <a:gd name="T21" fmla="*/ 60 h 60"/>
                <a:gd name="T22" fmla="*/ 51 w 93"/>
                <a:gd name="T23" fmla="*/ 60 h 60"/>
                <a:gd name="T24" fmla="*/ 63 w 93"/>
                <a:gd name="T25" fmla="*/ 55 h 60"/>
                <a:gd name="T26" fmla="*/ 75 w 93"/>
                <a:gd name="T27" fmla="*/ 60 h 60"/>
                <a:gd name="T28" fmla="*/ 93 w 93"/>
                <a:gd name="T29" fmla="*/ 40 h 60"/>
                <a:gd name="T30" fmla="*/ 75 w 93"/>
                <a:gd name="T31" fmla="*/ 21 h 60"/>
                <a:gd name="T32" fmla="*/ 21 w 93"/>
                <a:gd name="T33" fmla="*/ 51 h 60"/>
                <a:gd name="T34" fmla="*/ 12 w 93"/>
                <a:gd name="T35" fmla="*/ 43 h 60"/>
                <a:gd name="T36" fmla="*/ 21 w 93"/>
                <a:gd name="T37" fmla="*/ 35 h 60"/>
                <a:gd name="T38" fmla="*/ 29 w 93"/>
                <a:gd name="T39" fmla="*/ 43 h 60"/>
                <a:gd name="T40" fmla="*/ 21 w 93"/>
                <a:gd name="T41" fmla="*/ 51 h 60"/>
                <a:gd name="T42" fmla="*/ 47 w 93"/>
                <a:gd name="T43" fmla="*/ 34 h 60"/>
                <a:gd name="T44" fmla="*/ 39 w 93"/>
                <a:gd name="T45" fmla="*/ 26 h 60"/>
                <a:gd name="T46" fmla="*/ 47 w 93"/>
                <a:gd name="T47" fmla="*/ 18 h 60"/>
                <a:gd name="T48" fmla="*/ 56 w 93"/>
                <a:gd name="T49" fmla="*/ 26 h 60"/>
                <a:gd name="T50" fmla="*/ 47 w 93"/>
                <a:gd name="T51" fmla="*/ 34 h 60"/>
                <a:gd name="T52" fmla="*/ 72 w 93"/>
                <a:gd name="T53" fmla="*/ 51 h 60"/>
                <a:gd name="T54" fmla="*/ 64 w 93"/>
                <a:gd name="T55" fmla="*/ 43 h 60"/>
                <a:gd name="T56" fmla="*/ 72 w 93"/>
                <a:gd name="T57" fmla="*/ 35 h 60"/>
                <a:gd name="T58" fmla="*/ 81 w 93"/>
                <a:gd name="T59" fmla="*/ 43 h 60"/>
                <a:gd name="T60" fmla="*/ 72 w 93"/>
                <a:gd name="T61" fmla="*/ 5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60">
                  <a:moveTo>
                    <a:pt x="75" y="21"/>
                  </a:moveTo>
                  <a:cubicBezTo>
                    <a:pt x="76" y="21"/>
                    <a:pt x="76" y="20"/>
                    <a:pt x="76" y="19"/>
                  </a:cubicBezTo>
                  <a:cubicBezTo>
                    <a:pt x="76" y="9"/>
                    <a:pt x="68" y="0"/>
                    <a:pt x="58" y="0"/>
                  </a:cubicBezTo>
                  <a:cubicBezTo>
                    <a:pt x="54" y="0"/>
                    <a:pt x="50" y="2"/>
                    <a:pt x="46" y="6"/>
                  </a:cubicBezTo>
                  <a:cubicBezTo>
                    <a:pt x="43" y="2"/>
                    <a:pt x="39" y="0"/>
                    <a:pt x="34" y="0"/>
                  </a:cubicBezTo>
                  <a:cubicBezTo>
                    <a:pt x="25" y="0"/>
                    <a:pt x="17" y="9"/>
                    <a:pt x="17" y="19"/>
                  </a:cubicBezTo>
                  <a:cubicBezTo>
                    <a:pt x="17" y="20"/>
                    <a:pt x="17" y="21"/>
                    <a:pt x="18" y="21"/>
                  </a:cubicBezTo>
                  <a:cubicBezTo>
                    <a:pt x="8" y="22"/>
                    <a:pt x="0" y="30"/>
                    <a:pt x="0" y="40"/>
                  </a:cubicBezTo>
                  <a:cubicBezTo>
                    <a:pt x="0" y="51"/>
                    <a:pt x="8" y="60"/>
                    <a:pt x="18" y="60"/>
                  </a:cubicBezTo>
                  <a:cubicBezTo>
                    <a:pt x="23" y="60"/>
                    <a:pt x="27" y="58"/>
                    <a:pt x="30" y="55"/>
                  </a:cubicBezTo>
                  <a:cubicBezTo>
                    <a:pt x="33" y="58"/>
                    <a:pt x="38" y="60"/>
                    <a:pt x="42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5" y="60"/>
                    <a:pt x="59" y="58"/>
                    <a:pt x="63" y="55"/>
                  </a:cubicBezTo>
                  <a:cubicBezTo>
                    <a:pt x="66" y="58"/>
                    <a:pt x="70" y="60"/>
                    <a:pt x="75" y="60"/>
                  </a:cubicBezTo>
                  <a:cubicBezTo>
                    <a:pt x="85" y="60"/>
                    <a:pt x="93" y="51"/>
                    <a:pt x="93" y="40"/>
                  </a:cubicBezTo>
                  <a:cubicBezTo>
                    <a:pt x="93" y="30"/>
                    <a:pt x="85" y="22"/>
                    <a:pt x="75" y="21"/>
                  </a:cubicBezTo>
                  <a:close/>
                  <a:moveTo>
                    <a:pt x="21" y="51"/>
                  </a:moveTo>
                  <a:cubicBezTo>
                    <a:pt x="16" y="51"/>
                    <a:pt x="12" y="47"/>
                    <a:pt x="12" y="43"/>
                  </a:cubicBezTo>
                  <a:cubicBezTo>
                    <a:pt x="12" y="38"/>
                    <a:pt x="16" y="35"/>
                    <a:pt x="21" y="35"/>
                  </a:cubicBezTo>
                  <a:cubicBezTo>
                    <a:pt x="25" y="35"/>
                    <a:pt x="29" y="38"/>
                    <a:pt x="29" y="43"/>
                  </a:cubicBezTo>
                  <a:cubicBezTo>
                    <a:pt x="29" y="47"/>
                    <a:pt x="25" y="51"/>
                    <a:pt x="21" y="51"/>
                  </a:cubicBezTo>
                  <a:close/>
                  <a:moveTo>
                    <a:pt x="47" y="34"/>
                  </a:moveTo>
                  <a:cubicBezTo>
                    <a:pt x="43" y="34"/>
                    <a:pt x="39" y="30"/>
                    <a:pt x="39" y="26"/>
                  </a:cubicBezTo>
                  <a:cubicBezTo>
                    <a:pt x="39" y="21"/>
                    <a:pt x="43" y="18"/>
                    <a:pt x="47" y="18"/>
                  </a:cubicBezTo>
                  <a:cubicBezTo>
                    <a:pt x="52" y="18"/>
                    <a:pt x="56" y="21"/>
                    <a:pt x="56" y="26"/>
                  </a:cubicBezTo>
                  <a:cubicBezTo>
                    <a:pt x="56" y="30"/>
                    <a:pt x="52" y="34"/>
                    <a:pt x="47" y="34"/>
                  </a:cubicBezTo>
                  <a:close/>
                  <a:moveTo>
                    <a:pt x="72" y="51"/>
                  </a:moveTo>
                  <a:cubicBezTo>
                    <a:pt x="68" y="51"/>
                    <a:pt x="64" y="47"/>
                    <a:pt x="64" y="43"/>
                  </a:cubicBezTo>
                  <a:cubicBezTo>
                    <a:pt x="64" y="38"/>
                    <a:pt x="68" y="35"/>
                    <a:pt x="72" y="35"/>
                  </a:cubicBezTo>
                  <a:cubicBezTo>
                    <a:pt x="77" y="35"/>
                    <a:pt x="81" y="38"/>
                    <a:pt x="81" y="43"/>
                  </a:cubicBezTo>
                  <a:cubicBezTo>
                    <a:pt x="81" y="47"/>
                    <a:pt x="77" y="51"/>
                    <a:pt x="72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4728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 52"/>
          <p:cNvSpPr>
            <a:spLocks noEditPoints="1"/>
          </p:cNvSpPr>
          <p:nvPr/>
        </p:nvSpPr>
        <p:spPr bwMode="auto">
          <a:xfrm>
            <a:off x="3601060" y="2003808"/>
            <a:ext cx="571718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64" name="Freeform 86"/>
          <p:cNvSpPr>
            <a:spLocks noEditPoints="1"/>
          </p:cNvSpPr>
          <p:nvPr/>
        </p:nvSpPr>
        <p:spPr bwMode="auto">
          <a:xfrm>
            <a:off x="1598211" y="1952448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65" name="Freeform 62"/>
          <p:cNvSpPr>
            <a:spLocks noEditPoints="1"/>
          </p:cNvSpPr>
          <p:nvPr/>
        </p:nvSpPr>
        <p:spPr bwMode="auto">
          <a:xfrm>
            <a:off x="2504120" y="2036019"/>
            <a:ext cx="617655" cy="550664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166" name="Freeform 96"/>
          <p:cNvSpPr>
            <a:spLocks noEditPoints="1"/>
          </p:cNvSpPr>
          <p:nvPr/>
        </p:nvSpPr>
        <p:spPr bwMode="auto">
          <a:xfrm>
            <a:off x="4652063" y="2096683"/>
            <a:ext cx="550430" cy="429337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167" name="Freeform 86"/>
          <p:cNvSpPr>
            <a:spLocks noEditPoints="1"/>
          </p:cNvSpPr>
          <p:nvPr/>
        </p:nvSpPr>
        <p:spPr bwMode="auto">
          <a:xfrm>
            <a:off x="5681778" y="2040211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168" name="组合 167"/>
          <p:cNvGrpSpPr/>
          <p:nvPr/>
        </p:nvGrpSpPr>
        <p:grpSpPr>
          <a:xfrm>
            <a:off x="6873280" y="2060743"/>
            <a:ext cx="485342" cy="501216"/>
            <a:chOff x="6522529" y="1013536"/>
            <a:chExt cx="485342" cy="501216"/>
          </a:xfrm>
          <a:solidFill>
            <a:srgbClr val="756663"/>
          </a:solidFill>
        </p:grpSpPr>
        <p:sp>
          <p:nvSpPr>
            <p:cNvPr id="169" name="Freeform 5"/>
            <p:cNvSpPr>
              <a:spLocks noEditPoints="1"/>
            </p:cNvSpPr>
            <p:nvPr/>
          </p:nvSpPr>
          <p:spPr bwMode="auto">
            <a:xfrm>
              <a:off x="6765200" y="1236928"/>
              <a:ext cx="242671" cy="244938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0" name="Freeform 6"/>
            <p:cNvSpPr>
              <a:spLocks noEditPoints="1"/>
            </p:cNvSpPr>
            <p:nvPr/>
          </p:nvSpPr>
          <p:spPr bwMode="auto">
            <a:xfrm>
              <a:off x="6522529" y="1013536"/>
              <a:ext cx="403695" cy="501216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1" name="Freeform 7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2" name="Freeform 8"/>
            <p:cNvSpPr>
              <a:spLocks noEditPoints="1"/>
            </p:cNvSpPr>
            <p:nvPr/>
          </p:nvSpPr>
          <p:spPr bwMode="auto">
            <a:xfrm>
              <a:off x="6536137" y="1029412"/>
              <a:ext cx="100924" cy="103192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7815539" y="1958162"/>
            <a:ext cx="630611" cy="706378"/>
            <a:chOff x="7464788" y="910955"/>
            <a:chExt cx="630611" cy="706378"/>
          </a:xfrm>
          <a:solidFill>
            <a:srgbClr val="756663"/>
          </a:solidFill>
        </p:grpSpPr>
        <p:sp>
          <p:nvSpPr>
            <p:cNvPr id="174" name="Freeform 16"/>
            <p:cNvSpPr>
              <a:spLocks noEditPoints="1"/>
            </p:cNvSpPr>
            <p:nvPr/>
          </p:nvSpPr>
          <p:spPr bwMode="auto">
            <a:xfrm>
              <a:off x="7584849" y="1003041"/>
              <a:ext cx="390489" cy="524538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5" name="Freeform 17"/>
            <p:cNvSpPr>
              <a:spLocks noEditPoints="1"/>
            </p:cNvSpPr>
            <p:nvPr/>
          </p:nvSpPr>
          <p:spPr bwMode="auto">
            <a:xfrm>
              <a:off x="7674603" y="1497272"/>
              <a:ext cx="209815" cy="120061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6" name="Freeform 18"/>
            <p:cNvSpPr>
              <a:spLocks/>
            </p:cNvSpPr>
            <p:nvPr/>
          </p:nvSpPr>
          <p:spPr bwMode="auto">
            <a:xfrm>
              <a:off x="7674603" y="1348070"/>
              <a:ext cx="209815" cy="29141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7" name="Freeform 19"/>
            <p:cNvSpPr>
              <a:spLocks/>
            </p:cNvSpPr>
            <p:nvPr/>
          </p:nvSpPr>
          <p:spPr bwMode="auto">
            <a:xfrm>
              <a:off x="7673437" y="1360892"/>
              <a:ext cx="212146" cy="61779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8" name="Freeform 20"/>
            <p:cNvSpPr>
              <a:spLocks/>
            </p:cNvSpPr>
            <p:nvPr/>
          </p:nvSpPr>
          <p:spPr bwMode="auto">
            <a:xfrm>
              <a:off x="7673437" y="1421505"/>
              <a:ext cx="212146" cy="6061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79" name="Freeform 21"/>
            <p:cNvSpPr>
              <a:spLocks/>
            </p:cNvSpPr>
            <p:nvPr/>
          </p:nvSpPr>
          <p:spPr bwMode="auto">
            <a:xfrm>
              <a:off x="7464788" y="1197703"/>
              <a:ext cx="89754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0" name="Freeform 22"/>
            <p:cNvSpPr>
              <a:spLocks/>
            </p:cNvSpPr>
            <p:nvPr/>
          </p:nvSpPr>
          <p:spPr bwMode="auto">
            <a:xfrm>
              <a:off x="8004479" y="1197703"/>
              <a:ext cx="90920" cy="30307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1" name="Freeform 23"/>
            <p:cNvSpPr>
              <a:spLocks/>
            </p:cNvSpPr>
            <p:nvPr/>
          </p:nvSpPr>
          <p:spPr bwMode="auto">
            <a:xfrm>
              <a:off x="7643131" y="910955"/>
              <a:ext cx="64110" cy="92086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2" name="Freeform 24"/>
            <p:cNvSpPr>
              <a:spLocks/>
            </p:cNvSpPr>
            <p:nvPr/>
          </p:nvSpPr>
          <p:spPr bwMode="auto">
            <a:xfrm>
              <a:off x="7852946" y="910955"/>
              <a:ext cx="64110" cy="92086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3" name="Freeform 25"/>
            <p:cNvSpPr>
              <a:spLocks/>
            </p:cNvSpPr>
            <p:nvPr/>
          </p:nvSpPr>
          <p:spPr bwMode="auto">
            <a:xfrm>
              <a:off x="7492763" y="1031016"/>
              <a:ext cx="94417" cy="61779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4" name="Freeform 26"/>
            <p:cNvSpPr>
              <a:spLocks/>
            </p:cNvSpPr>
            <p:nvPr/>
          </p:nvSpPr>
          <p:spPr bwMode="auto">
            <a:xfrm>
              <a:off x="7973007" y="1031016"/>
              <a:ext cx="94417" cy="61779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85" name="Freeform 217"/>
          <p:cNvSpPr>
            <a:spLocks noEditPoints="1"/>
          </p:cNvSpPr>
          <p:nvPr/>
        </p:nvSpPr>
        <p:spPr bwMode="auto">
          <a:xfrm>
            <a:off x="9811279" y="2114725"/>
            <a:ext cx="524336" cy="393252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86" name="Freeform 148"/>
          <p:cNvSpPr>
            <a:spLocks noEditPoints="1"/>
          </p:cNvSpPr>
          <p:nvPr/>
        </p:nvSpPr>
        <p:spPr bwMode="auto">
          <a:xfrm>
            <a:off x="8744081" y="2024375"/>
            <a:ext cx="493872" cy="47610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87" name="Freeform 120"/>
          <p:cNvSpPr>
            <a:spLocks noEditPoints="1"/>
          </p:cNvSpPr>
          <p:nvPr/>
        </p:nvSpPr>
        <p:spPr bwMode="auto">
          <a:xfrm>
            <a:off x="10814896" y="2085532"/>
            <a:ext cx="526913" cy="45163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88" name="Freeform 36"/>
          <p:cNvSpPr>
            <a:spLocks noEditPoints="1"/>
          </p:cNvSpPr>
          <p:nvPr/>
        </p:nvSpPr>
        <p:spPr bwMode="auto">
          <a:xfrm>
            <a:off x="3618455" y="3324943"/>
            <a:ext cx="502029" cy="545174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89" name="组合 188"/>
          <p:cNvGrpSpPr/>
          <p:nvPr/>
        </p:nvGrpSpPr>
        <p:grpSpPr>
          <a:xfrm>
            <a:off x="5690890" y="3339824"/>
            <a:ext cx="652175" cy="515413"/>
            <a:chOff x="5340139" y="2292617"/>
            <a:chExt cx="652175" cy="515413"/>
          </a:xfrm>
          <a:solidFill>
            <a:srgbClr val="756663"/>
          </a:solidFill>
        </p:grpSpPr>
        <p:sp>
          <p:nvSpPr>
            <p:cNvPr id="190" name="Freeform 9"/>
            <p:cNvSpPr>
              <a:spLocks/>
            </p:cNvSpPr>
            <p:nvPr/>
          </p:nvSpPr>
          <p:spPr bwMode="auto">
            <a:xfrm>
              <a:off x="5549366" y="2428359"/>
              <a:ext cx="442948" cy="338845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1" name="Oval 10"/>
            <p:cNvSpPr>
              <a:spLocks noChangeArrowheads="1"/>
            </p:cNvSpPr>
            <p:nvPr/>
          </p:nvSpPr>
          <p:spPr bwMode="auto">
            <a:xfrm>
              <a:off x="5340139" y="2292617"/>
              <a:ext cx="517453" cy="383753"/>
            </a:xfrm>
            <a:prstGeom prst="ellipse">
              <a:avLst/>
            </a:pr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2" name="Freeform 11"/>
            <p:cNvSpPr>
              <a:spLocks/>
            </p:cNvSpPr>
            <p:nvPr/>
          </p:nvSpPr>
          <p:spPr bwMode="auto">
            <a:xfrm>
              <a:off x="5358510" y="2550834"/>
              <a:ext cx="227597" cy="16227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3" name="Freeform 12"/>
            <p:cNvSpPr>
              <a:spLocks/>
            </p:cNvSpPr>
            <p:nvPr/>
          </p:nvSpPr>
          <p:spPr bwMode="auto">
            <a:xfrm>
              <a:off x="5744304" y="2650855"/>
              <a:ext cx="230660" cy="157175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94" name="Freeform 82"/>
          <p:cNvSpPr>
            <a:spLocks noEditPoints="1"/>
          </p:cNvSpPr>
          <p:nvPr/>
        </p:nvSpPr>
        <p:spPr bwMode="auto">
          <a:xfrm>
            <a:off x="6860493" y="3331498"/>
            <a:ext cx="450209" cy="532065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95" name="Freeform 21"/>
          <p:cNvSpPr>
            <a:spLocks noEditPoints="1"/>
          </p:cNvSpPr>
          <p:nvPr/>
        </p:nvSpPr>
        <p:spPr bwMode="auto">
          <a:xfrm>
            <a:off x="7924700" y="3304153"/>
            <a:ext cx="401627" cy="58675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96" name="Freeform 101"/>
          <p:cNvSpPr>
            <a:spLocks noEditPoints="1"/>
          </p:cNvSpPr>
          <p:nvPr/>
        </p:nvSpPr>
        <p:spPr bwMode="auto">
          <a:xfrm>
            <a:off x="2442766" y="3353842"/>
            <a:ext cx="735494" cy="487376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97" name="Freeform 74"/>
          <p:cNvSpPr>
            <a:spLocks noEditPoints="1"/>
          </p:cNvSpPr>
          <p:nvPr/>
        </p:nvSpPr>
        <p:spPr bwMode="auto">
          <a:xfrm>
            <a:off x="4669550" y="3382529"/>
            <a:ext cx="554382" cy="430003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1540433" y="3289047"/>
            <a:ext cx="542181" cy="616967"/>
            <a:chOff x="1189682" y="2241840"/>
            <a:chExt cx="542181" cy="616967"/>
          </a:xfrm>
          <a:solidFill>
            <a:srgbClr val="756663"/>
          </a:solidFill>
        </p:grpSpPr>
        <p:sp>
          <p:nvSpPr>
            <p:cNvPr id="199" name="Freeform 68"/>
            <p:cNvSpPr>
              <a:spLocks noEditPoints="1"/>
            </p:cNvSpPr>
            <p:nvPr/>
          </p:nvSpPr>
          <p:spPr bwMode="auto">
            <a:xfrm>
              <a:off x="1189682" y="2241840"/>
              <a:ext cx="246787" cy="44870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0" name="Freeform 69"/>
            <p:cNvSpPr>
              <a:spLocks noEditPoints="1"/>
            </p:cNvSpPr>
            <p:nvPr/>
          </p:nvSpPr>
          <p:spPr bwMode="auto">
            <a:xfrm>
              <a:off x="1477598" y="2410103"/>
              <a:ext cx="254265" cy="44870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1" name="Freeform 70"/>
            <p:cNvSpPr>
              <a:spLocks/>
            </p:cNvSpPr>
            <p:nvPr/>
          </p:nvSpPr>
          <p:spPr bwMode="auto">
            <a:xfrm>
              <a:off x="1458903" y="2268014"/>
              <a:ext cx="149567" cy="123395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2" name="Freeform 71"/>
            <p:cNvSpPr>
              <a:spLocks/>
            </p:cNvSpPr>
            <p:nvPr/>
          </p:nvSpPr>
          <p:spPr bwMode="auto">
            <a:xfrm>
              <a:off x="1324293" y="2716717"/>
              <a:ext cx="123395" cy="123395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203" name="Freeform 178"/>
          <p:cNvSpPr>
            <a:spLocks noEditPoints="1"/>
          </p:cNvSpPr>
          <p:nvPr/>
        </p:nvSpPr>
        <p:spPr bwMode="auto">
          <a:xfrm>
            <a:off x="9717048" y="3362929"/>
            <a:ext cx="622974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204" name="AutoShape 81"/>
          <p:cNvSpPr>
            <a:spLocks/>
          </p:cNvSpPr>
          <p:nvPr/>
        </p:nvSpPr>
        <p:spPr bwMode="auto">
          <a:xfrm>
            <a:off x="8706260" y="3280907"/>
            <a:ext cx="535398" cy="5353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sym typeface="Gill Sans" charset="0"/>
            </a:endParaRPr>
          </a:p>
        </p:txBody>
      </p:sp>
      <p:sp>
        <p:nvSpPr>
          <p:cNvPr id="205" name="Freeform 158"/>
          <p:cNvSpPr>
            <a:spLocks noEditPoints="1"/>
          </p:cNvSpPr>
          <p:nvPr/>
        </p:nvSpPr>
        <p:spPr bwMode="auto">
          <a:xfrm>
            <a:off x="10815410" y="3372151"/>
            <a:ext cx="525885" cy="450758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06" name="组合 205"/>
          <p:cNvGrpSpPr/>
          <p:nvPr/>
        </p:nvGrpSpPr>
        <p:grpSpPr>
          <a:xfrm>
            <a:off x="6852903" y="5404163"/>
            <a:ext cx="663995" cy="566827"/>
            <a:chOff x="6502152" y="4356956"/>
            <a:chExt cx="663995" cy="566827"/>
          </a:xfrm>
          <a:solidFill>
            <a:srgbClr val="756663"/>
          </a:solidFill>
        </p:grpSpPr>
        <p:sp>
          <p:nvSpPr>
            <p:cNvPr id="207" name="Freeform 8"/>
            <p:cNvSpPr>
              <a:spLocks/>
            </p:cNvSpPr>
            <p:nvPr/>
          </p:nvSpPr>
          <p:spPr bwMode="auto">
            <a:xfrm>
              <a:off x="6712687" y="4686255"/>
              <a:ext cx="118763" cy="121463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8" name="Rectangle 9"/>
            <p:cNvSpPr>
              <a:spLocks noChangeArrowheads="1"/>
            </p:cNvSpPr>
            <p:nvPr/>
          </p:nvSpPr>
          <p:spPr bwMode="auto">
            <a:xfrm>
              <a:off x="6831450" y="4753735"/>
              <a:ext cx="2700" cy="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9" name="Freeform 10"/>
            <p:cNvSpPr>
              <a:spLocks/>
            </p:cNvSpPr>
            <p:nvPr/>
          </p:nvSpPr>
          <p:spPr bwMode="auto">
            <a:xfrm>
              <a:off x="6782865" y="4397444"/>
              <a:ext cx="299608" cy="299609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10" name="Freeform 11"/>
            <p:cNvSpPr>
              <a:spLocks/>
            </p:cNvSpPr>
            <p:nvPr/>
          </p:nvSpPr>
          <p:spPr bwMode="auto">
            <a:xfrm>
              <a:off x="6823352" y="4437931"/>
              <a:ext cx="302307" cy="302307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11" name="Freeform 12"/>
            <p:cNvSpPr>
              <a:spLocks/>
            </p:cNvSpPr>
            <p:nvPr/>
          </p:nvSpPr>
          <p:spPr bwMode="auto">
            <a:xfrm>
              <a:off x="7071675" y="4356956"/>
              <a:ext cx="94472" cy="89073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12" name="Freeform 13"/>
            <p:cNvSpPr>
              <a:spLocks/>
            </p:cNvSpPr>
            <p:nvPr/>
          </p:nvSpPr>
          <p:spPr bwMode="auto">
            <a:xfrm>
              <a:off x="6502152" y="4370453"/>
              <a:ext cx="556028" cy="553330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2487358" y="5411346"/>
            <a:ext cx="633488" cy="552460"/>
            <a:chOff x="2136607" y="4364139"/>
            <a:chExt cx="633488" cy="552460"/>
          </a:xfrm>
          <a:solidFill>
            <a:srgbClr val="756663"/>
          </a:solidFill>
        </p:grpSpPr>
        <p:sp>
          <p:nvSpPr>
            <p:cNvPr id="214" name="AutoShape 110"/>
            <p:cNvSpPr>
              <a:spLocks/>
            </p:cNvSpPr>
            <p:nvPr/>
          </p:nvSpPr>
          <p:spPr bwMode="auto">
            <a:xfrm>
              <a:off x="2216603" y="4437599"/>
              <a:ext cx="473495" cy="2948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5" name="AutoShape 111"/>
            <p:cNvSpPr>
              <a:spLocks/>
            </p:cNvSpPr>
            <p:nvPr/>
          </p:nvSpPr>
          <p:spPr bwMode="auto">
            <a:xfrm>
              <a:off x="2136607" y="4364139"/>
              <a:ext cx="633488" cy="5524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3630927" y="5371400"/>
            <a:ext cx="563574" cy="617342"/>
            <a:chOff x="3280176" y="4324193"/>
            <a:chExt cx="563574" cy="617342"/>
          </a:xfrm>
          <a:solidFill>
            <a:srgbClr val="756663"/>
          </a:solidFill>
        </p:grpSpPr>
        <p:sp>
          <p:nvSpPr>
            <p:cNvPr id="217" name="AutoShape 18"/>
            <p:cNvSpPr>
              <a:spLocks/>
            </p:cNvSpPr>
            <p:nvPr/>
          </p:nvSpPr>
          <p:spPr bwMode="auto">
            <a:xfrm>
              <a:off x="3280176" y="4324193"/>
              <a:ext cx="563574" cy="617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8" name="AutoShape 19"/>
            <p:cNvSpPr>
              <a:spLocks/>
            </p:cNvSpPr>
            <p:nvPr/>
          </p:nvSpPr>
          <p:spPr bwMode="auto">
            <a:xfrm>
              <a:off x="3403488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9" name="AutoShape 20"/>
            <p:cNvSpPr>
              <a:spLocks/>
            </p:cNvSpPr>
            <p:nvPr/>
          </p:nvSpPr>
          <p:spPr bwMode="auto">
            <a:xfrm>
              <a:off x="3403488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0" name="AutoShape 21"/>
            <p:cNvSpPr>
              <a:spLocks/>
            </p:cNvSpPr>
            <p:nvPr/>
          </p:nvSpPr>
          <p:spPr bwMode="auto">
            <a:xfrm>
              <a:off x="3403488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1" name="AutoShape 22"/>
            <p:cNvSpPr>
              <a:spLocks/>
            </p:cNvSpPr>
            <p:nvPr/>
          </p:nvSpPr>
          <p:spPr bwMode="auto">
            <a:xfrm>
              <a:off x="3526800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2" name="AutoShape 23"/>
            <p:cNvSpPr>
              <a:spLocks/>
            </p:cNvSpPr>
            <p:nvPr/>
          </p:nvSpPr>
          <p:spPr bwMode="auto">
            <a:xfrm>
              <a:off x="3526800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3" name="AutoShape 24"/>
            <p:cNvSpPr>
              <a:spLocks/>
            </p:cNvSpPr>
            <p:nvPr/>
          </p:nvSpPr>
          <p:spPr bwMode="auto">
            <a:xfrm>
              <a:off x="3526800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4" name="AutoShape 25"/>
            <p:cNvSpPr>
              <a:spLocks/>
            </p:cNvSpPr>
            <p:nvPr/>
          </p:nvSpPr>
          <p:spPr bwMode="auto">
            <a:xfrm>
              <a:off x="3650112" y="4748748"/>
              <a:ext cx="70327" cy="5688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5" name="AutoShape 26"/>
            <p:cNvSpPr>
              <a:spLocks/>
            </p:cNvSpPr>
            <p:nvPr/>
          </p:nvSpPr>
          <p:spPr bwMode="auto">
            <a:xfrm>
              <a:off x="3650112" y="4651827"/>
              <a:ext cx="70327" cy="579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6" name="AutoShape 27"/>
            <p:cNvSpPr>
              <a:spLocks/>
            </p:cNvSpPr>
            <p:nvPr/>
          </p:nvSpPr>
          <p:spPr bwMode="auto">
            <a:xfrm>
              <a:off x="3650112" y="4555959"/>
              <a:ext cx="70327" cy="579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9788835" y="5421452"/>
            <a:ext cx="661832" cy="484347"/>
            <a:chOff x="9438084" y="4374245"/>
            <a:chExt cx="661832" cy="484347"/>
          </a:xfrm>
          <a:solidFill>
            <a:srgbClr val="756663"/>
          </a:solidFill>
        </p:grpSpPr>
        <p:sp>
          <p:nvSpPr>
            <p:cNvPr id="228" name="任意多边形 85"/>
            <p:cNvSpPr/>
            <p:nvPr/>
          </p:nvSpPr>
          <p:spPr>
            <a:xfrm>
              <a:off x="9457655" y="4459517"/>
              <a:ext cx="526322" cy="399075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/>
                <a:cs typeface="+mn-cs"/>
              </a:endParaRPr>
            </a:p>
          </p:txBody>
        </p:sp>
        <p:sp>
          <p:nvSpPr>
            <p:cNvPr id="229" name="任意多边形 86"/>
            <p:cNvSpPr/>
            <p:nvPr/>
          </p:nvSpPr>
          <p:spPr>
            <a:xfrm rot="13790841">
              <a:off x="9632549" y="4179780"/>
              <a:ext cx="272901" cy="661832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/>
                <a:cs typeface="+mn-cs"/>
              </a:endParaRPr>
            </a:p>
          </p:txBody>
        </p:sp>
      </p:grpSp>
      <p:grpSp>
        <p:nvGrpSpPr>
          <p:cNvPr id="230" name="组合 229"/>
          <p:cNvGrpSpPr/>
          <p:nvPr/>
        </p:nvGrpSpPr>
        <p:grpSpPr>
          <a:xfrm>
            <a:off x="7893743" y="5356689"/>
            <a:ext cx="443823" cy="661775"/>
            <a:chOff x="7542992" y="4309482"/>
            <a:chExt cx="443823" cy="661775"/>
          </a:xfrm>
          <a:solidFill>
            <a:srgbClr val="756663"/>
          </a:solidFill>
        </p:grpSpPr>
        <p:sp>
          <p:nvSpPr>
            <p:cNvPr id="231" name="Freeform 141"/>
            <p:cNvSpPr>
              <a:spLocks noEditPoints="1"/>
            </p:cNvSpPr>
            <p:nvPr/>
          </p:nvSpPr>
          <p:spPr bwMode="auto">
            <a:xfrm>
              <a:off x="7542992" y="4309482"/>
              <a:ext cx="443823" cy="5032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32" name="Rectangle 142"/>
            <p:cNvSpPr>
              <a:spLocks noChangeArrowheads="1"/>
            </p:cNvSpPr>
            <p:nvPr/>
          </p:nvSpPr>
          <p:spPr bwMode="auto">
            <a:xfrm>
              <a:off x="7673760" y="4828595"/>
              <a:ext cx="186248" cy="67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33" name="Freeform 143"/>
            <p:cNvSpPr>
              <a:spLocks/>
            </p:cNvSpPr>
            <p:nvPr/>
          </p:nvSpPr>
          <p:spPr bwMode="auto">
            <a:xfrm>
              <a:off x="7673760" y="4911814"/>
              <a:ext cx="186248" cy="59443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34" name="Freeform 144"/>
            <p:cNvSpPr>
              <a:spLocks noEditPoints="1"/>
            </p:cNvSpPr>
            <p:nvPr/>
          </p:nvSpPr>
          <p:spPr bwMode="auto">
            <a:xfrm>
              <a:off x="7701500" y="4452139"/>
              <a:ext cx="130771" cy="257578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235" name="Freeform 17"/>
          <p:cNvSpPr>
            <a:spLocks noEditPoints="1"/>
          </p:cNvSpPr>
          <p:nvPr/>
        </p:nvSpPr>
        <p:spPr bwMode="auto">
          <a:xfrm>
            <a:off x="4742336" y="5415194"/>
            <a:ext cx="525221" cy="544764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236" name="组合 235"/>
          <p:cNvGrpSpPr/>
          <p:nvPr/>
        </p:nvGrpSpPr>
        <p:grpSpPr>
          <a:xfrm>
            <a:off x="8804257" y="5335803"/>
            <a:ext cx="373519" cy="703546"/>
            <a:chOff x="8453506" y="4288596"/>
            <a:chExt cx="373519" cy="703546"/>
          </a:xfrm>
          <a:solidFill>
            <a:srgbClr val="756663"/>
          </a:solidFill>
        </p:grpSpPr>
        <p:sp>
          <p:nvSpPr>
            <p:cNvPr id="237" name="Freeform 13"/>
            <p:cNvSpPr>
              <a:spLocks noEditPoints="1"/>
            </p:cNvSpPr>
            <p:nvPr/>
          </p:nvSpPr>
          <p:spPr bwMode="auto">
            <a:xfrm>
              <a:off x="8453506" y="4504776"/>
              <a:ext cx="373519" cy="487366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38" name="Freeform 14"/>
            <p:cNvSpPr>
              <a:spLocks noEditPoints="1"/>
            </p:cNvSpPr>
            <p:nvPr/>
          </p:nvSpPr>
          <p:spPr bwMode="auto">
            <a:xfrm>
              <a:off x="8453506" y="4419072"/>
              <a:ext cx="373519" cy="143268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39" name="Freeform 15"/>
            <p:cNvSpPr>
              <a:spLocks noEditPoints="1"/>
            </p:cNvSpPr>
            <p:nvPr/>
          </p:nvSpPr>
          <p:spPr bwMode="auto">
            <a:xfrm>
              <a:off x="8453506" y="4332088"/>
              <a:ext cx="373519" cy="143268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40" name="Freeform 16"/>
            <p:cNvSpPr>
              <a:spLocks noEditPoints="1"/>
            </p:cNvSpPr>
            <p:nvPr/>
          </p:nvSpPr>
          <p:spPr bwMode="auto">
            <a:xfrm>
              <a:off x="8453506" y="4288596"/>
              <a:ext cx="220018" cy="101055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5758406" y="5442754"/>
            <a:ext cx="489644" cy="489644"/>
            <a:chOff x="5407655" y="4395547"/>
            <a:chExt cx="489644" cy="489644"/>
          </a:xfrm>
          <a:solidFill>
            <a:srgbClr val="756663"/>
          </a:solidFill>
        </p:grpSpPr>
        <p:sp>
          <p:nvSpPr>
            <p:cNvPr id="242" name="AutoShape 56"/>
            <p:cNvSpPr>
              <a:spLocks/>
            </p:cNvSpPr>
            <p:nvPr/>
          </p:nvSpPr>
          <p:spPr bwMode="auto">
            <a:xfrm rot="5400000">
              <a:off x="5575892" y="4227310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43" name="AutoShape 57"/>
            <p:cNvSpPr>
              <a:spLocks/>
            </p:cNvSpPr>
            <p:nvPr/>
          </p:nvSpPr>
          <p:spPr bwMode="auto">
            <a:xfrm rot="5400000">
              <a:off x="5575892" y="4563784"/>
              <a:ext cx="153170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44" name="AutoShape 58"/>
            <p:cNvSpPr>
              <a:spLocks/>
            </p:cNvSpPr>
            <p:nvPr/>
          </p:nvSpPr>
          <p:spPr bwMode="auto">
            <a:xfrm rot="5400000">
              <a:off x="5575891" y="4395548"/>
              <a:ext cx="153171" cy="4896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45" name="Freeform 11"/>
          <p:cNvSpPr>
            <a:spLocks/>
          </p:cNvSpPr>
          <p:nvPr/>
        </p:nvSpPr>
        <p:spPr bwMode="auto">
          <a:xfrm>
            <a:off x="1516588" y="5345253"/>
            <a:ext cx="556140" cy="554824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246" name="Freeform 116"/>
          <p:cNvSpPr>
            <a:spLocks noEditPoints="1"/>
          </p:cNvSpPr>
          <p:nvPr/>
        </p:nvSpPr>
        <p:spPr bwMode="auto">
          <a:xfrm>
            <a:off x="10780010" y="5446978"/>
            <a:ext cx="596685" cy="481197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47" name="组合 246"/>
          <p:cNvGrpSpPr/>
          <p:nvPr/>
        </p:nvGrpSpPr>
        <p:grpSpPr>
          <a:xfrm>
            <a:off x="2521135" y="4292732"/>
            <a:ext cx="599818" cy="572704"/>
            <a:chOff x="2170384" y="3245525"/>
            <a:chExt cx="599818" cy="572704"/>
          </a:xfrm>
          <a:solidFill>
            <a:srgbClr val="756663"/>
          </a:solidFill>
        </p:grpSpPr>
        <p:sp>
          <p:nvSpPr>
            <p:cNvPr id="248" name="Freeform 64"/>
            <p:cNvSpPr>
              <a:spLocks noEditPoints="1"/>
            </p:cNvSpPr>
            <p:nvPr/>
          </p:nvSpPr>
          <p:spPr bwMode="auto">
            <a:xfrm>
              <a:off x="2170384" y="3245525"/>
              <a:ext cx="599818" cy="572704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49" name="Oval 65"/>
            <p:cNvSpPr>
              <a:spLocks noChangeArrowheads="1"/>
            </p:cNvSpPr>
            <p:nvPr/>
          </p:nvSpPr>
          <p:spPr bwMode="auto">
            <a:xfrm>
              <a:off x="2455043" y="3625068"/>
              <a:ext cx="40665" cy="44055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3618455" y="4331872"/>
            <a:ext cx="565054" cy="545792"/>
            <a:chOff x="3267704" y="3284665"/>
            <a:chExt cx="565054" cy="545792"/>
          </a:xfrm>
          <a:solidFill>
            <a:srgbClr val="756663"/>
          </a:solidFill>
        </p:grpSpPr>
        <p:sp>
          <p:nvSpPr>
            <p:cNvPr id="251" name="Rectangle 18"/>
            <p:cNvSpPr>
              <a:spLocks noChangeArrowheads="1"/>
            </p:cNvSpPr>
            <p:nvPr/>
          </p:nvSpPr>
          <p:spPr bwMode="auto">
            <a:xfrm>
              <a:off x="3469968" y="350298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2" name="Rectangle 19"/>
            <p:cNvSpPr>
              <a:spLocks noChangeArrowheads="1"/>
            </p:cNvSpPr>
            <p:nvPr/>
          </p:nvSpPr>
          <p:spPr bwMode="auto">
            <a:xfrm>
              <a:off x="3566283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3" name="Rectangle 20"/>
            <p:cNvSpPr>
              <a:spLocks noChangeArrowheads="1"/>
            </p:cNvSpPr>
            <p:nvPr/>
          </p:nvSpPr>
          <p:spPr bwMode="auto">
            <a:xfrm>
              <a:off x="3665811" y="350298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4" name="Rectangle 21"/>
            <p:cNvSpPr>
              <a:spLocks noChangeArrowheads="1"/>
            </p:cNvSpPr>
            <p:nvPr/>
          </p:nvSpPr>
          <p:spPr bwMode="auto">
            <a:xfrm>
              <a:off x="3469968" y="3589666"/>
              <a:ext cx="61002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5" name="Rectangle 22"/>
            <p:cNvSpPr>
              <a:spLocks noChangeArrowheads="1"/>
            </p:cNvSpPr>
            <p:nvPr/>
          </p:nvSpPr>
          <p:spPr bwMode="auto">
            <a:xfrm>
              <a:off x="3566283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6" name="Rectangle 23"/>
            <p:cNvSpPr>
              <a:spLocks noChangeArrowheads="1"/>
            </p:cNvSpPr>
            <p:nvPr/>
          </p:nvSpPr>
          <p:spPr bwMode="auto">
            <a:xfrm>
              <a:off x="366581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7" name="Rectangle 24"/>
            <p:cNvSpPr>
              <a:spLocks noChangeArrowheads="1"/>
            </p:cNvSpPr>
            <p:nvPr/>
          </p:nvSpPr>
          <p:spPr bwMode="auto">
            <a:xfrm>
              <a:off x="3469968" y="3682772"/>
              <a:ext cx="61002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8" name="Rectangle 25"/>
            <p:cNvSpPr>
              <a:spLocks noChangeArrowheads="1"/>
            </p:cNvSpPr>
            <p:nvPr/>
          </p:nvSpPr>
          <p:spPr bwMode="auto">
            <a:xfrm>
              <a:off x="3370441" y="3589666"/>
              <a:ext cx="64211" cy="6100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59" name="Rectangle 26"/>
            <p:cNvSpPr>
              <a:spLocks noChangeArrowheads="1"/>
            </p:cNvSpPr>
            <p:nvPr/>
          </p:nvSpPr>
          <p:spPr bwMode="auto">
            <a:xfrm>
              <a:off x="337044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0" name="Rectangle 27"/>
            <p:cNvSpPr>
              <a:spLocks noChangeArrowheads="1"/>
            </p:cNvSpPr>
            <p:nvPr/>
          </p:nvSpPr>
          <p:spPr bwMode="auto">
            <a:xfrm>
              <a:off x="3566283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1" name="Rectangle 28"/>
            <p:cNvSpPr>
              <a:spLocks noChangeArrowheads="1"/>
            </p:cNvSpPr>
            <p:nvPr/>
          </p:nvSpPr>
          <p:spPr bwMode="auto">
            <a:xfrm>
              <a:off x="3665811" y="3682772"/>
              <a:ext cx="64211" cy="577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2" name="Freeform 29"/>
            <p:cNvSpPr>
              <a:spLocks noEditPoints="1"/>
            </p:cNvSpPr>
            <p:nvPr/>
          </p:nvSpPr>
          <p:spPr bwMode="auto">
            <a:xfrm>
              <a:off x="3267704" y="3323192"/>
              <a:ext cx="565054" cy="507265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3" name="Rectangle 30"/>
            <p:cNvSpPr>
              <a:spLocks noChangeArrowheads="1"/>
            </p:cNvSpPr>
            <p:nvPr/>
          </p:nvSpPr>
          <p:spPr bwMode="auto">
            <a:xfrm>
              <a:off x="3373651" y="3284665"/>
              <a:ext cx="48160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4" name="Rectangle 31"/>
            <p:cNvSpPr>
              <a:spLocks noChangeArrowheads="1"/>
            </p:cNvSpPr>
            <p:nvPr/>
          </p:nvSpPr>
          <p:spPr bwMode="auto">
            <a:xfrm>
              <a:off x="3691495" y="3284665"/>
              <a:ext cx="44948" cy="7705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6730034" y="4271246"/>
            <a:ext cx="597590" cy="601349"/>
            <a:chOff x="6379283" y="3224039"/>
            <a:chExt cx="597590" cy="601349"/>
          </a:xfrm>
          <a:solidFill>
            <a:srgbClr val="756663"/>
          </a:solidFill>
        </p:grpSpPr>
        <p:sp>
          <p:nvSpPr>
            <p:cNvPr id="266" name="Freeform 13"/>
            <p:cNvSpPr>
              <a:spLocks noEditPoints="1"/>
            </p:cNvSpPr>
            <p:nvPr/>
          </p:nvSpPr>
          <p:spPr bwMode="auto">
            <a:xfrm>
              <a:off x="6513647" y="3224039"/>
              <a:ext cx="463226" cy="601349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7" name="Rectangle 14"/>
            <p:cNvSpPr>
              <a:spLocks noChangeArrowheads="1"/>
            </p:cNvSpPr>
            <p:nvPr/>
          </p:nvSpPr>
          <p:spPr bwMode="auto">
            <a:xfrm>
              <a:off x="6610426" y="3512499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8" name="Rectangle 15"/>
            <p:cNvSpPr>
              <a:spLocks noChangeArrowheads="1"/>
            </p:cNvSpPr>
            <p:nvPr/>
          </p:nvSpPr>
          <p:spPr bwMode="auto">
            <a:xfrm>
              <a:off x="6610426" y="3597063"/>
              <a:ext cx="264030" cy="2349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69" name="Rectangle 16"/>
            <p:cNvSpPr>
              <a:spLocks noChangeArrowheads="1"/>
            </p:cNvSpPr>
            <p:nvPr/>
          </p:nvSpPr>
          <p:spPr bwMode="auto">
            <a:xfrm>
              <a:off x="6610426" y="3680688"/>
              <a:ext cx="264030" cy="24430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70" name="Freeform 17"/>
            <p:cNvSpPr>
              <a:spLocks noEditPoints="1"/>
            </p:cNvSpPr>
            <p:nvPr/>
          </p:nvSpPr>
          <p:spPr bwMode="auto">
            <a:xfrm>
              <a:off x="6379283" y="3235314"/>
              <a:ext cx="282822" cy="292218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271" name="AutoShape 83"/>
          <p:cNvSpPr>
            <a:spLocks/>
          </p:cNvSpPr>
          <p:nvPr/>
        </p:nvSpPr>
        <p:spPr bwMode="auto">
          <a:xfrm>
            <a:off x="4681011" y="4411176"/>
            <a:ext cx="589850" cy="387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sym typeface="Gill Sans" charset="0"/>
            </a:endParaRPr>
          </a:p>
        </p:txBody>
      </p:sp>
      <p:sp>
        <p:nvSpPr>
          <p:cNvPr id="272" name="Freeform 34"/>
          <p:cNvSpPr>
            <a:spLocks noEditPoints="1"/>
          </p:cNvSpPr>
          <p:nvPr/>
        </p:nvSpPr>
        <p:spPr bwMode="auto">
          <a:xfrm rot="5400000">
            <a:off x="9812224" y="4397536"/>
            <a:ext cx="525662" cy="41446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73" name="组合 272"/>
          <p:cNvGrpSpPr/>
          <p:nvPr/>
        </p:nvGrpSpPr>
        <p:grpSpPr>
          <a:xfrm>
            <a:off x="7902451" y="4267511"/>
            <a:ext cx="401165" cy="674514"/>
            <a:chOff x="7551700" y="3220304"/>
            <a:chExt cx="401165" cy="674514"/>
          </a:xfrm>
          <a:solidFill>
            <a:srgbClr val="756663"/>
          </a:solidFill>
        </p:grpSpPr>
        <p:sp>
          <p:nvSpPr>
            <p:cNvPr id="274" name="Freeform 17"/>
            <p:cNvSpPr>
              <a:spLocks noEditPoints="1"/>
            </p:cNvSpPr>
            <p:nvPr/>
          </p:nvSpPr>
          <p:spPr bwMode="auto">
            <a:xfrm>
              <a:off x="7641550" y="3704992"/>
              <a:ext cx="220198" cy="5062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75" name="Freeform 18"/>
            <p:cNvSpPr>
              <a:spLocks noEditPoints="1"/>
            </p:cNvSpPr>
            <p:nvPr/>
          </p:nvSpPr>
          <p:spPr bwMode="auto">
            <a:xfrm>
              <a:off x="7641550" y="3775861"/>
              <a:ext cx="220198" cy="49355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76" name="Freeform 19"/>
            <p:cNvSpPr>
              <a:spLocks noEditPoints="1"/>
            </p:cNvSpPr>
            <p:nvPr/>
          </p:nvSpPr>
          <p:spPr bwMode="auto">
            <a:xfrm>
              <a:off x="7665595" y="3846729"/>
              <a:ext cx="174639" cy="4808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77" name="Freeform 20"/>
            <p:cNvSpPr>
              <a:spLocks noEditPoints="1"/>
            </p:cNvSpPr>
            <p:nvPr/>
          </p:nvSpPr>
          <p:spPr bwMode="auto">
            <a:xfrm>
              <a:off x="7551700" y="3220304"/>
              <a:ext cx="401165" cy="463174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278" name="Freeform 13"/>
          <p:cNvSpPr>
            <a:spLocks noEditPoints="1"/>
          </p:cNvSpPr>
          <p:nvPr/>
        </p:nvSpPr>
        <p:spPr bwMode="auto">
          <a:xfrm>
            <a:off x="8744081" y="4301085"/>
            <a:ext cx="569202" cy="50951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79" name="组合 278"/>
          <p:cNvGrpSpPr/>
          <p:nvPr/>
        </p:nvGrpSpPr>
        <p:grpSpPr>
          <a:xfrm>
            <a:off x="1599414" y="4323682"/>
            <a:ext cx="424219" cy="562173"/>
            <a:chOff x="1248663" y="3276475"/>
            <a:chExt cx="424219" cy="562173"/>
          </a:xfrm>
          <a:solidFill>
            <a:srgbClr val="756663"/>
          </a:solidFill>
        </p:grpSpPr>
        <p:sp>
          <p:nvSpPr>
            <p:cNvPr id="280" name="AutoShape 97"/>
            <p:cNvSpPr>
              <a:spLocks/>
            </p:cNvSpPr>
            <p:nvPr/>
          </p:nvSpPr>
          <p:spPr bwMode="auto">
            <a:xfrm>
              <a:off x="1248663" y="3276475"/>
              <a:ext cx="424219" cy="562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81" name="AutoShape 98"/>
            <p:cNvSpPr>
              <a:spLocks/>
            </p:cNvSpPr>
            <p:nvPr/>
          </p:nvSpPr>
          <p:spPr bwMode="auto">
            <a:xfrm>
              <a:off x="1421727" y="3329238"/>
              <a:ext cx="78091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82" name="AutoShape 99"/>
            <p:cNvSpPr>
              <a:spLocks/>
            </p:cNvSpPr>
            <p:nvPr/>
          </p:nvSpPr>
          <p:spPr bwMode="auto">
            <a:xfrm>
              <a:off x="1441777" y="3768616"/>
              <a:ext cx="37990" cy="172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10779790" y="4264436"/>
            <a:ext cx="597124" cy="541640"/>
            <a:chOff x="10429039" y="3217229"/>
            <a:chExt cx="597124" cy="541640"/>
          </a:xfrm>
          <a:solidFill>
            <a:srgbClr val="756663"/>
          </a:solidFill>
        </p:grpSpPr>
        <p:sp>
          <p:nvSpPr>
            <p:cNvPr id="284" name="Freeform 13"/>
            <p:cNvSpPr>
              <a:spLocks/>
            </p:cNvSpPr>
            <p:nvPr/>
          </p:nvSpPr>
          <p:spPr bwMode="auto">
            <a:xfrm>
              <a:off x="10429039" y="3693045"/>
              <a:ext cx="597124" cy="65824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5" name="Freeform 14"/>
            <p:cNvSpPr>
              <a:spLocks/>
            </p:cNvSpPr>
            <p:nvPr/>
          </p:nvSpPr>
          <p:spPr bwMode="auto">
            <a:xfrm>
              <a:off x="10503327" y="3451375"/>
              <a:ext cx="7052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6" name="Freeform 15"/>
            <p:cNvSpPr>
              <a:spLocks/>
            </p:cNvSpPr>
            <p:nvPr/>
          </p:nvSpPr>
          <p:spPr bwMode="auto">
            <a:xfrm>
              <a:off x="10631215" y="3451375"/>
              <a:ext cx="65825" cy="206876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7" name="Freeform 16"/>
            <p:cNvSpPr>
              <a:spLocks/>
            </p:cNvSpPr>
            <p:nvPr/>
          </p:nvSpPr>
          <p:spPr bwMode="auto">
            <a:xfrm>
              <a:off x="10758162" y="3451375"/>
              <a:ext cx="65825" cy="206876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8" name="Freeform 17"/>
            <p:cNvSpPr>
              <a:spLocks/>
            </p:cNvSpPr>
            <p:nvPr/>
          </p:nvSpPr>
          <p:spPr bwMode="auto">
            <a:xfrm>
              <a:off x="10881349" y="3451375"/>
              <a:ext cx="69586" cy="206876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89" name="Freeform 18"/>
            <p:cNvSpPr>
              <a:spLocks/>
            </p:cNvSpPr>
            <p:nvPr/>
          </p:nvSpPr>
          <p:spPr bwMode="auto">
            <a:xfrm>
              <a:off x="10542822" y="3217229"/>
              <a:ext cx="368618" cy="110021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0" name="Freeform 19"/>
            <p:cNvSpPr>
              <a:spLocks/>
            </p:cNvSpPr>
            <p:nvPr/>
          </p:nvSpPr>
          <p:spPr bwMode="auto">
            <a:xfrm>
              <a:off x="10463832" y="3362983"/>
              <a:ext cx="526598" cy="70526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91" name="Freeform 110"/>
          <p:cNvSpPr>
            <a:spLocks noEditPoints="1"/>
          </p:cNvSpPr>
          <p:nvPr/>
        </p:nvSpPr>
        <p:spPr bwMode="auto">
          <a:xfrm>
            <a:off x="5768363" y="4332187"/>
            <a:ext cx="499615" cy="46364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92" name="组合 291"/>
          <p:cNvGrpSpPr/>
          <p:nvPr/>
        </p:nvGrpSpPr>
        <p:grpSpPr>
          <a:xfrm>
            <a:off x="6684158" y="6379224"/>
            <a:ext cx="711805" cy="483099"/>
            <a:chOff x="6260837" y="5332017"/>
            <a:chExt cx="711805" cy="483099"/>
          </a:xfrm>
          <a:solidFill>
            <a:srgbClr val="756663"/>
          </a:solidFill>
        </p:grpSpPr>
        <p:sp>
          <p:nvSpPr>
            <p:cNvPr id="293" name="Freeform 1354"/>
            <p:cNvSpPr>
              <a:spLocks/>
            </p:cNvSpPr>
            <p:nvPr/>
          </p:nvSpPr>
          <p:spPr bwMode="auto">
            <a:xfrm>
              <a:off x="6800313" y="5603762"/>
              <a:ext cx="82417" cy="150967"/>
            </a:xfrm>
            <a:custGeom>
              <a:avLst/>
              <a:gdLst>
                <a:gd name="T0" fmla="*/ 14 w 14"/>
                <a:gd name="T1" fmla="*/ 23 h 25"/>
                <a:gd name="T2" fmla="*/ 12 w 14"/>
                <a:gd name="T3" fmla="*/ 25 h 25"/>
                <a:gd name="T4" fmla="*/ 2 w 14"/>
                <a:gd name="T5" fmla="*/ 25 h 25"/>
                <a:gd name="T6" fmla="*/ 0 w 14"/>
                <a:gd name="T7" fmla="*/ 23 h 25"/>
                <a:gd name="T8" fmla="*/ 0 w 14"/>
                <a:gd name="T9" fmla="*/ 1 h 25"/>
                <a:gd name="T10" fmla="*/ 2 w 14"/>
                <a:gd name="T11" fmla="*/ 0 h 25"/>
                <a:gd name="T12" fmla="*/ 12 w 14"/>
                <a:gd name="T13" fmla="*/ 0 h 25"/>
                <a:gd name="T14" fmla="*/ 14 w 14"/>
                <a:gd name="T15" fmla="*/ 1 h 25"/>
                <a:gd name="T16" fmla="*/ 14 w 14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5">
                  <a:moveTo>
                    <a:pt x="14" y="23"/>
                  </a:moveTo>
                  <a:cubicBezTo>
                    <a:pt x="14" y="24"/>
                    <a:pt x="13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1"/>
                  </a:cubicBezTo>
                  <a:lnTo>
                    <a:pt x="14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4" name="Freeform 1355"/>
            <p:cNvSpPr>
              <a:spLocks/>
            </p:cNvSpPr>
            <p:nvPr/>
          </p:nvSpPr>
          <p:spPr bwMode="auto">
            <a:xfrm>
              <a:off x="6890225" y="5603762"/>
              <a:ext cx="82417" cy="150967"/>
            </a:xfrm>
            <a:custGeom>
              <a:avLst/>
              <a:gdLst>
                <a:gd name="T0" fmla="*/ 13 w 13"/>
                <a:gd name="T1" fmla="*/ 23 h 25"/>
                <a:gd name="T2" fmla="*/ 12 w 13"/>
                <a:gd name="T3" fmla="*/ 25 h 25"/>
                <a:gd name="T4" fmla="*/ 2 w 13"/>
                <a:gd name="T5" fmla="*/ 25 h 25"/>
                <a:gd name="T6" fmla="*/ 0 w 13"/>
                <a:gd name="T7" fmla="*/ 23 h 25"/>
                <a:gd name="T8" fmla="*/ 0 w 13"/>
                <a:gd name="T9" fmla="*/ 1 h 25"/>
                <a:gd name="T10" fmla="*/ 2 w 13"/>
                <a:gd name="T11" fmla="*/ 0 h 25"/>
                <a:gd name="T12" fmla="*/ 12 w 13"/>
                <a:gd name="T13" fmla="*/ 0 h 25"/>
                <a:gd name="T14" fmla="*/ 13 w 13"/>
                <a:gd name="T15" fmla="*/ 1 h 25"/>
                <a:gd name="T16" fmla="*/ 13 w 13"/>
                <a:gd name="T17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5">
                  <a:moveTo>
                    <a:pt x="13" y="23"/>
                  </a:moveTo>
                  <a:cubicBezTo>
                    <a:pt x="13" y="24"/>
                    <a:pt x="12" y="25"/>
                    <a:pt x="1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5"/>
                    <a:pt x="0" y="24"/>
                    <a:pt x="0" y="2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3" y="1"/>
                    <a:pt x="13" y="1"/>
                  </a:cubicBezTo>
                  <a:lnTo>
                    <a:pt x="13" y="2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5" name="Freeform 1356"/>
            <p:cNvSpPr>
              <a:spLocks noEditPoints="1"/>
            </p:cNvSpPr>
            <p:nvPr/>
          </p:nvSpPr>
          <p:spPr bwMode="auto">
            <a:xfrm>
              <a:off x="6545560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7" y="4"/>
                    <a:pt x="4" y="7"/>
                    <a:pt x="4" y="12"/>
                  </a:cubicBezTo>
                  <a:cubicBezTo>
                    <a:pt x="4" y="16"/>
                    <a:pt x="7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8" y="24"/>
                    <a:pt x="24" y="18"/>
                    <a:pt x="24" y="12"/>
                  </a:cubicBezTo>
                  <a:cubicBezTo>
                    <a:pt x="24" y="5"/>
                    <a:pt x="18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6" name="Freeform 1357"/>
            <p:cNvSpPr>
              <a:spLocks noEditPoints="1"/>
            </p:cNvSpPr>
            <p:nvPr/>
          </p:nvSpPr>
          <p:spPr bwMode="auto">
            <a:xfrm>
              <a:off x="6335764" y="5332017"/>
              <a:ext cx="149855" cy="150967"/>
            </a:xfrm>
            <a:custGeom>
              <a:avLst/>
              <a:gdLst>
                <a:gd name="T0" fmla="*/ 12 w 24"/>
                <a:gd name="T1" fmla="*/ 4 h 24"/>
                <a:gd name="T2" fmla="*/ 4 w 24"/>
                <a:gd name="T3" fmla="*/ 12 h 24"/>
                <a:gd name="T4" fmla="*/ 12 w 24"/>
                <a:gd name="T5" fmla="*/ 19 h 24"/>
                <a:gd name="T6" fmla="*/ 20 w 24"/>
                <a:gd name="T7" fmla="*/ 12 h 24"/>
                <a:gd name="T8" fmla="*/ 20 w 24"/>
                <a:gd name="T9" fmla="*/ 12 h 24"/>
                <a:gd name="T10" fmla="*/ 12 w 24"/>
                <a:gd name="T11" fmla="*/ 4 h 24"/>
                <a:gd name="T12" fmla="*/ 12 w 24"/>
                <a:gd name="T13" fmla="*/ 0 h 24"/>
                <a:gd name="T14" fmla="*/ 0 w 24"/>
                <a:gd name="T15" fmla="*/ 12 h 24"/>
                <a:gd name="T16" fmla="*/ 12 w 24"/>
                <a:gd name="T17" fmla="*/ 24 h 24"/>
                <a:gd name="T18" fmla="*/ 24 w 24"/>
                <a:gd name="T19" fmla="*/ 12 h 24"/>
                <a:gd name="T20" fmla="*/ 12 w 24"/>
                <a:gd name="T21" fmla="*/ 0 h 24"/>
                <a:gd name="T22" fmla="*/ 12 w 24"/>
                <a:gd name="T23" fmla="*/ 22 h 24"/>
                <a:gd name="T24" fmla="*/ 1 w 24"/>
                <a:gd name="T25" fmla="*/ 12 h 24"/>
                <a:gd name="T26" fmla="*/ 12 w 24"/>
                <a:gd name="T27" fmla="*/ 1 h 24"/>
                <a:gd name="T28" fmla="*/ 22 w 24"/>
                <a:gd name="T29" fmla="*/ 12 h 24"/>
                <a:gd name="T30" fmla="*/ 22 w 24"/>
                <a:gd name="T31" fmla="*/ 12 h 24"/>
                <a:gd name="T32" fmla="*/ 12 w 24"/>
                <a:gd name="T3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8" y="4"/>
                    <a:pt x="4" y="7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7"/>
                    <a:pt x="16" y="4"/>
                    <a:pt x="12" y="4"/>
                  </a:cubicBezTo>
                  <a:close/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9" y="24"/>
                    <a:pt x="24" y="18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2"/>
                  </a:moveTo>
                  <a:cubicBezTo>
                    <a:pt x="6" y="22"/>
                    <a:pt x="1" y="17"/>
                    <a:pt x="1" y="12"/>
                  </a:cubicBezTo>
                  <a:cubicBezTo>
                    <a:pt x="1" y="6"/>
                    <a:pt x="6" y="1"/>
                    <a:pt x="12" y="1"/>
                  </a:cubicBezTo>
                  <a:cubicBezTo>
                    <a:pt x="18" y="1"/>
                    <a:pt x="22" y="6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7"/>
                    <a:pt x="18" y="22"/>
                    <a:pt x="12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97" name="Freeform 1358"/>
            <p:cNvSpPr>
              <a:spLocks noEditPoints="1"/>
            </p:cNvSpPr>
            <p:nvPr/>
          </p:nvSpPr>
          <p:spPr bwMode="auto">
            <a:xfrm>
              <a:off x="6260837" y="5490535"/>
              <a:ext cx="531981" cy="324581"/>
            </a:xfrm>
            <a:custGeom>
              <a:avLst/>
              <a:gdLst>
                <a:gd name="T0" fmla="*/ 78 w 85"/>
                <a:gd name="T1" fmla="*/ 0 h 52"/>
                <a:gd name="T2" fmla="*/ 7 w 85"/>
                <a:gd name="T3" fmla="*/ 0 h 52"/>
                <a:gd name="T4" fmla="*/ 0 w 85"/>
                <a:gd name="T5" fmla="*/ 6 h 52"/>
                <a:gd name="T6" fmla="*/ 0 w 85"/>
                <a:gd name="T7" fmla="*/ 45 h 52"/>
                <a:gd name="T8" fmla="*/ 7 w 85"/>
                <a:gd name="T9" fmla="*/ 52 h 52"/>
                <a:gd name="T10" fmla="*/ 78 w 85"/>
                <a:gd name="T11" fmla="*/ 52 h 52"/>
                <a:gd name="T12" fmla="*/ 85 w 85"/>
                <a:gd name="T13" fmla="*/ 45 h 52"/>
                <a:gd name="T14" fmla="*/ 85 w 85"/>
                <a:gd name="T15" fmla="*/ 6 h 52"/>
                <a:gd name="T16" fmla="*/ 78 w 85"/>
                <a:gd name="T17" fmla="*/ 0 h 52"/>
                <a:gd name="T18" fmla="*/ 67 w 85"/>
                <a:gd name="T19" fmla="*/ 44 h 52"/>
                <a:gd name="T20" fmla="*/ 13 w 85"/>
                <a:gd name="T21" fmla="*/ 44 h 52"/>
                <a:gd name="T22" fmla="*/ 11 w 85"/>
                <a:gd name="T23" fmla="*/ 42 h 52"/>
                <a:gd name="T24" fmla="*/ 13 w 85"/>
                <a:gd name="T25" fmla="*/ 41 h 52"/>
                <a:gd name="T26" fmla="*/ 67 w 85"/>
                <a:gd name="T27" fmla="*/ 41 h 52"/>
                <a:gd name="T28" fmla="*/ 69 w 85"/>
                <a:gd name="T29" fmla="*/ 42 h 52"/>
                <a:gd name="T30" fmla="*/ 67 w 85"/>
                <a:gd name="T31" fmla="*/ 44 h 52"/>
                <a:gd name="T32" fmla="*/ 67 w 85"/>
                <a:gd name="T33" fmla="*/ 36 h 52"/>
                <a:gd name="T34" fmla="*/ 13 w 85"/>
                <a:gd name="T35" fmla="*/ 36 h 52"/>
                <a:gd name="T36" fmla="*/ 11 w 85"/>
                <a:gd name="T37" fmla="*/ 35 h 52"/>
                <a:gd name="T38" fmla="*/ 13 w 85"/>
                <a:gd name="T39" fmla="*/ 34 h 52"/>
                <a:gd name="T40" fmla="*/ 67 w 85"/>
                <a:gd name="T41" fmla="*/ 34 h 52"/>
                <a:gd name="T42" fmla="*/ 69 w 85"/>
                <a:gd name="T43" fmla="*/ 35 h 52"/>
                <a:gd name="T44" fmla="*/ 67 w 85"/>
                <a:gd name="T45" fmla="*/ 36 h 52"/>
                <a:gd name="T46" fmla="*/ 71 w 85"/>
                <a:gd name="T47" fmla="*/ 21 h 52"/>
                <a:gd name="T48" fmla="*/ 69 w 85"/>
                <a:gd name="T49" fmla="*/ 23 h 52"/>
                <a:gd name="T50" fmla="*/ 12 w 85"/>
                <a:gd name="T51" fmla="*/ 23 h 52"/>
                <a:gd name="T52" fmla="*/ 10 w 85"/>
                <a:gd name="T53" fmla="*/ 21 h 52"/>
                <a:gd name="T54" fmla="*/ 10 w 85"/>
                <a:gd name="T55" fmla="*/ 14 h 52"/>
                <a:gd name="T56" fmla="*/ 12 w 85"/>
                <a:gd name="T57" fmla="*/ 12 h 52"/>
                <a:gd name="T58" fmla="*/ 69 w 85"/>
                <a:gd name="T59" fmla="*/ 12 h 52"/>
                <a:gd name="T60" fmla="*/ 71 w 85"/>
                <a:gd name="T61" fmla="*/ 14 h 52"/>
                <a:gd name="T62" fmla="*/ 71 w 85"/>
                <a:gd name="T63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" h="52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82" y="52"/>
                    <a:pt x="85" y="49"/>
                    <a:pt x="85" y="45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3"/>
                    <a:pt x="82" y="0"/>
                    <a:pt x="78" y="0"/>
                  </a:cubicBezTo>
                  <a:close/>
                  <a:moveTo>
                    <a:pt x="67" y="44"/>
                  </a:move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1" y="43"/>
                    <a:pt x="11" y="42"/>
                  </a:cubicBezTo>
                  <a:cubicBezTo>
                    <a:pt x="11" y="41"/>
                    <a:pt x="12" y="41"/>
                    <a:pt x="13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69" y="41"/>
                    <a:pt x="69" y="42"/>
                  </a:cubicBezTo>
                  <a:cubicBezTo>
                    <a:pt x="69" y="43"/>
                    <a:pt x="68" y="44"/>
                    <a:pt x="67" y="44"/>
                  </a:cubicBezTo>
                  <a:close/>
                  <a:moveTo>
                    <a:pt x="67" y="36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2" y="36"/>
                    <a:pt x="11" y="36"/>
                    <a:pt x="11" y="35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8" y="34"/>
                    <a:pt x="69" y="34"/>
                    <a:pt x="69" y="35"/>
                  </a:cubicBezTo>
                  <a:cubicBezTo>
                    <a:pt x="69" y="36"/>
                    <a:pt x="68" y="36"/>
                    <a:pt x="67" y="36"/>
                  </a:cubicBezTo>
                  <a:close/>
                  <a:moveTo>
                    <a:pt x="71" y="21"/>
                  </a:moveTo>
                  <a:cubicBezTo>
                    <a:pt x="71" y="22"/>
                    <a:pt x="70" y="23"/>
                    <a:pt x="69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0" y="22"/>
                    <a:pt x="10" y="2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1" y="12"/>
                    <a:pt x="12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0" y="12"/>
                    <a:pt x="71" y="13"/>
                    <a:pt x="71" y="14"/>
                  </a:cubicBezTo>
                  <a:lnTo>
                    <a:pt x="71" y="2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9793631" y="6432064"/>
            <a:ext cx="614404" cy="407616"/>
            <a:chOff x="9370310" y="5384857"/>
            <a:chExt cx="614404" cy="407616"/>
          </a:xfrm>
          <a:solidFill>
            <a:srgbClr val="756663"/>
          </a:solidFill>
        </p:grpSpPr>
        <p:sp>
          <p:nvSpPr>
            <p:cNvPr id="299" name="Freeform 1402"/>
            <p:cNvSpPr>
              <a:spLocks/>
            </p:cNvSpPr>
            <p:nvPr/>
          </p:nvSpPr>
          <p:spPr bwMode="auto">
            <a:xfrm>
              <a:off x="9370310" y="5777376"/>
              <a:ext cx="614404" cy="15097"/>
            </a:xfrm>
            <a:custGeom>
              <a:avLst/>
              <a:gdLst>
                <a:gd name="T0" fmla="*/ 1 w 99"/>
                <a:gd name="T1" fmla="*/ 3 h 3"/>
                <a:gd name="T2" fmla="*/ 0 w 99"/>
                <a:gd name="T3" fmla="*/ 1 h 3"/>
                <a:gd name="T4" fmla="*/ 1 w 99"/>
                <a:gd name="T5" fmla="*/ 0 h 3"/>
                <a:gd name="T6" fmla="*/ 97 w 99"/>
                <a:gd name="T7" fmla="*/ 0 h 3"/>
                <a:gd name="T8" fmla="*/ 99 w 99"/>
                <a:gd name="T9" fmla="*/ 1 h 3"/>
                <a:gd name="T10" fmla="*/ 97 w 99"/>
                <a:gd name="T11" fmla="*/ 3 h 3"/>
                <a:gd name="T12" fmla="*/ 1 w 9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3">
                  <a:moveTo>
                    <a:pt x="1" y="3"/>
                  </a:move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1"/>
                  </a:cubicBezTo>
                  <a:cubicBezTo>
                    <a:pt x="99" y="2"/>
                    <a:pt x="98" y="3"/>
                    <a:pt x="97" y="3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0" name="Freeform 1403"/>
            <p:cNvSpPr>
              <a:spLocks/>
            </p:cNvSpPr>
            <p:nvPr/>
          </p:nvSpPr>
          <p:spPr bwMode="auto">
            <a:xfrm>
              <a:off x="9512675" y="5445245"/>
              <a:ext cx="82417" cy="317031"/>
            </a:xfrm>
            <a:custGeom>
              <a:avLst/>
              <a:gdLst>
                <a:gd name="T0" fmla="*/ 13 w 13"/>
                <a:gd name="T1" fmla="*/ 40 h 51"/>
                <a:gd name="T2" fmla="*/ 6 w 13"/>
                <a:gd name="T3" fmla="*/ 51 h 51"/>
                <a:gd name="T4" fmla="*/ 0 w 13"/>
                <a:gd name="T5" fmla="*/ 40 h 51"/>
                <a:gd name="T6" fmla="*/ 0 w 13"/>
                <a:gd name="T7" fmla="*/ 11 h 51"/>
                <a:gd name="T8" fmla="*/ 6 w 13"/>
                <a:gd name="T9" fmla="*/ 0 h 51"/>
                <a:gd name="T10" fmla="*/ 13 w 13"/>
                <a:gd name="T11" fmla="*/ 11 h 51"/>
                <a:gd name="T12" fmla="*/ 13 w 13"/>
                <a:gd name="T13" fmla="*/ 4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1">
                  <a:moveTo>
                    <a:pt x="13" y="40"/>
                  </a:moveTo>
                  <a:cubicBezTo>
                    <a:pt x="13" y="46"/>
                    <a:pt x="10" y="51"/>
                    <a:pt x="6" y="51"/>
                  </a:cubicBezTo>
                  <a:cubicBezTo>
                    <a:pt x="3" y="51"/>
                    <a:pt x="0" y="46"/>
                    <a:pt x="0" y="4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6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1" name="Freeform 1404"/>
            <p:cNvSpPr>
              <a:spLocks/>
            </p:cNvSpPr>
            <p:nvPr/>
          </p:nvSpPr>
          <p:spPr bwMode="auto">
            <a:xfrm>
              <a:off x="9385295" y="5384857"/>
              <a:ext cx="82417" cy="377417"/>
            </a:xfrm>
            <a:custGeom>
              <a:avLst/>
              <a:gdLst>
                <a:gd name="T0" fmla="*/ 13 w 13"/>
                <a:gd name="T1" fmla="*/ 50 h 61"/>
                <a:gd name="T2" fmla="*/ 7 w 13"/>
                <a:gd name="T3" fmla="*/ 61 h 61"/>
                <a:gd name="T4" fmla="*/ 0 w 13"/>
                <a:gd name="T5" fmla="*/ 50 h 61"/>
                <a:gd name="T6" fmla="*/ 0 w 13"/>
                <a:gd name="T7" fmla="*/ 11 h 61"/>
                <a:gd name="T8" fmla="*/ 7 w 13"/>
                <a:gd name="T9" fmla="*/ 0 h 61"/>
                <a:gd name="T10" fmla="*/ 13 w 13"/>
                <a:gd name="T11" fmla="*/ 11 h 61"/>
                <a:gd name="T12" fmla="*/ 13 w 13"/>
                <a:gd name="T13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13" y="50"/>
                  </a:moveTo>
                  <a:cubicBezTo>
                    <a:pt x="13" y="56"/>
                    <a:pt x="10" y="61"/>
                    <a:pt x="7" y="61"/>
                  </a:cubicBezTo>
                  <a:cubicBezTo>
                    <a:pt x="3" y="61"/>
                    <a:pt x="0" y="56"/>
                    <a:pt x="0" y="5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2" name="Freeform 1405"/>
            <p:cNvSpPr>
              <a:spLocks/>
            </p:cNvSpPr>
            <p:nvPr/>
          </p:nvSpPr>
          <p:spPr bwMode="auto">
            <a:xfrm>
              <a:off x="9632558" y="5505635"/>
              <a:ext cx="89913" cy="256643"/>
            </a:xfrm>
            <a:custGeom>
              <a:avLst/>
              <a:gdLst>
                <a:gd name="T0" fmla="*/ 14 w 14"/>
                <a:gd name="T1" fmla="*/ 30 h 41"/>
                <a:gd name="T2" fmla="*/ 7 w 14"/>
                <a:gd name="T3" fmla="*/ 41 h 41"/>
                <a:gd name="T4" fmla="*/ 0 w 14"/>
                <a:gd name="T5" fmla="*/ 30 h 41"/>
                <a:gd name="T6" fmla="*/ 0 w 14"/>
                <a:gd name="T7" fmla="*/ 11 h 41"/>
                <a:gd name="T8" fmla="*/ 7 w 14"/>
                <a:gd name="T9" fmla="*/ 0 h 41"/>
                <a:gd name="T10" fmla="*/ 14 w 14"/>
                <a:gd name="T11" fmla="*/ 11 h 41"/>
                <a:gd name="T12" fmla="*/ 14 w 14"/>
                <a:gd name="T13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1">
                  <a:moveTo>
                    <a:pt x="14" y="30"/>
                  </a:moveTo>
                  <a:cubicBezTo>
                    <a:pt x="14" y="36"/>
                    <a:pt x="11" y="41"/>
                    <a:pt x="7" y="41"/>
                  </a:cubicBezTo>
                  <a:cubicBezTo>
                    <a:pt x="3" y="41"/>
                    <a:pt x="0" y="36"/>
                    <a:pt x="0" y="3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1" y="0"/>
                    <a:pt x="14" y="5"/>
                    <a:pt x="14" y="11"/>
                  </a:cubicBezTo>
                  <a:lnTo>
                    <a:pt x="14" y="3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3" name="Freeform 1406"/>
            <p:cNvSpPr>
              <a:spLocks/>
            </p:cNvSpPr>
            <p:nvPr/>
          </p:nvSpPr>
          <p:spPr bwMode="auto">
            <a:xfrm>
              <a:off x="9759931" y="5573564"/>
              <a:ext cx="74927" cy="188712"/>
            </a:xfrm>
            <a:custGeom>
              <a:avLst/>
              <a:gdLst>
                <a:gd name="T0" fmla="*/ 13 w 13"/>
                <a:gd name="T1" fmla="*/ 20 h 31"/>
                <a:gd name="T2" fmla="*/ 7 w 13"/>
                <a:gd name="T3" fmla="*/ 31 h 31"/>
                <a:gd name="T4" fmla="*/ 0 w 13"/>
                <a:gd name="T5" fmla="*/ 20 h 31"/>
                <a:gd name="T6" fmla="*/ 0 w 13"/>
                <a:gd name="T7" fmla="*/ 11 h 31"/>
                <a:gd name="T8" fmla="*/ 7 w 13"/>
                <a:gd name="T9" fmla="*/ 0 h 31"/>
                <a:gd name="T10" fmla="*/ 13 w 13"/>
                <a:gd name="T11" fmla="*/ 11 h 31"/>
                <a:gd name="T12" fmla="*/ 13 w 13"/>
                <a:gd name="T1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1">
                  <a:moveTo>
                    <a:pt x="13" y="20"/>
                  </a:moveTo>
                  <a:cubicBezTo>
                    <a:pt x="13" y="26"/>
                    <a:pt x="10" y="31"/>
                    <a:pt x="7" y="31"/>
                  </a:cubicBezTo>
                  <a:cubicBezTo>
                    <a:pt x="3" y="31"/>
                    <a:pt x="0" y="26"/>
                    <a:pt x="0" y="2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3" y="0"/>
                    <a:pt x="7" y="0"/>
                  </a:cubicBezTo>
                  <a:cubicBezTo>
                    <a:pt x="10" y="0"/>
                    <a:pt x="13" y="5"/>
                    <a:pt x="13" y="11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4" name="Oval 1407"/>
            <p:cNvSpPr>
              <a:spLocks noChangeArrowheads="1"/>
            </p:cNvSpPr>
            <p:nvPr/>
          </p:nvSpPr>
          <p:spPr bwMode="auto">
            <a:xfrm>
              <a:off x="9879814" y="5633956"/>
              <a:ext cx="82417" cy="128324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305" name="Freeform 1416"/>
          <p:cNvSpPr>
            <a:spLocks/>
          </p:cNvSpPr>
          <p:nvPr/>
        </p:nvSpPr>
        <p:spPr bwMode="auto">
          <a:xfrm>
            <a:off x="2528062" y="6424514"/>
            <a:ext cx="726792" cy="490645"/>
          </a:xfrm>
          <a:custGeom>
            <a:avLst/>
            <a:gdLst>
              <a:gd name="T0" fmla="*/ 99 w 116"/>
              <a:gd name="T1" fmla="*/ 38 h 79"/>
              <a:gd name="T2" fmla="*/ 87 w 116"/>
              <a:gd name="T3" fmla="*/ 12 h 79"/>
              <a:gd name="T4" fmla="*/ 58 w 116"/>
              <a:gd name="T5" fmla="*/ 0 h 79"/>
              <a:gd name="T6" fmla="*/ 28 w 116"/>
              <a:gd name="T7" fmla="*/ 12 h 79"/>
              <a:gd name="T8" fmla="*/ 16 w 116"/>
              <a:gd name="T9" fmla="*/ 38 h 79"/>
              <a:gd name="T10" fmla="*/ 0 w 116"/>
              <a:gd name="T11" fmla="*/ 56 h 79"/>
              <a:gd name="T12" fmla="*/ 16 w 116"/>
              <a:gd name="T13" fmla="*/ 74 h 79"/>
              <a:gd name="T14" fmla="*/ 21 w 116"/>
              <a:gd name="T15" fmla="*/ 79 h 79"/>
              <a:gd name="T16" fmla="*/ 27 w 116"/>
              <a:gd name="T17" fmla="*/ 72 h 79"/>
              <a:gd name="T18" fmla="*/ 27 w 116"/>
              <a:gd name="T19" fmla="*/ 41 h 79"/>
              <a:gd name="T20" fmla="*/ 27 w 116"/>
              <a:gd name="T21" fmla="*/ 41 h 79"/>
              <a:gd name="T22" fmla="*/ 36 w 116"/>
              <a:gd name="T23" fmla="*/ 19 h 79"/>
              <a:gd name="T24" fmla="*/ 58 w 116"/>
              <a:gd name="T25" fmla="*/ 10 h 79"/>
              <a:gd name="T26" fmla="*/ 80 w 116"/>
              <a:gd name="T27" fmla="*/ 19 h 79"/>
              <a:gd name="T28" fmla="*/ 89 w 116"/>
              <a:gd name="T29" fmla="*/ 40 h 79"/>
              <a:gd name="T30" fmla="*/ 89 w 116"/>
              <a:gd name="T31" fmla="*/ 40 h 79"/>
              <a:gd name="T32" fmla="*/ 89 w 116"/>
              <a:gd name="T33" fmla="*/ 72 h 79"/>
              <a:gd name="T34" fmla="*/ 94 w 116"/>
              <a:gd name="T35" fmla="*/ 79 h 79"/>
              <a:gd name="T36" fmla="*/ 99 w 116"/>
              <a:gd name="T37" fmla="*/ 74 h 79"/>
              <a:gd name="T38" fmla="*/ 116 w 116"/>
              <a:gd name="T39" fmla="*/ 56 h 79"/>
              <a:gd name="T40" fmla="*/ 99 w 116"/>
              <a:gd name="T41" fmla="*/ 3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79">
                <a:moveTo>
                  <a:pt x="99" y="38"/>
                </a:moveTo>
                <a:cubicBezTo>
                  <a:pt x="98" y="28"/>
                  <a:pt x="94" y="19"/>
                  <a:pt x="87" y="12"/>
                </a:cubicBezTo>
                <a:cubicBezTo>
                  <a:pt x="80" y="4"/>
                  <a:pt x="69" y="0"/>
                  <a:pt x="58" y="0"/>
                </a:cubicBezTo>
                <a:cubicBezTo>
                  <a:pt x="46" y="0"/>
                  <a:pt x="36" y="4"/>
                  <a:pt x="28" y="12"/>
                </a:cubicBezTo>
                <a:cubicBezTo>
                  <a:pt x="21" y="19"/>
                  <a:pt x="17" y="28"/>
                  <a:pt x="16" y="38"/>
                </a:cubicBezTo>
                <a:cubicBezTo>
                  <a:pt x="7" y="39"/>
                  <a:pt x="0" y="47"/>
                  <a:pt x="0" y="56"/>
                </a:cubicBezTo>
                <a:cubicBezTo>
                  <a:pt x="0" y="65"/>
                  <a:pt x="7" y="73"/>
                  <a:pt x="16" y="74"/>
                </a:cubicBezTo>
                <a:cubicBezTo>
                  <a:pt x="17" y="77"/>
                  <a:pt x="19" y="79"/>
                  <a:pt x="21" y="79"/>
                </a:cubicBezTo>
                <a:cubicBezTo>
                  <a:pt x="24" y="79"/>
                  <a:pt x="27" y="76"/>
                  <a:pt x="27" y="72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7" y="33"/>
                  <a:pt x="30" y="25"/>
                  <a:pt x="36" y="19"/>
                </a:cubicBezTo>
                <a:cubicBezTo>
                  <a:pt x="41" y="14"/>
                  <a:pt x="49" y="10"/>
                  <a:pt x="58" y="10"/>
                </a:cubicBezTo>
                <a:cubicBezTo>
                  <a:pt x="66" y="10"/>
                  <a:pt x="74" y="14"/>
                  <a:pt x="80" y="19"/>
                </a:cubicBezTo>
                <a:cubicBezTo>
                  <a:pt x="85" y="25"/>
                  <a:pt x="88" y="32"/>
                  <a:pt x="89" y="40"/>
                </a:cubicBezTo>
                <a:cubicBezTo>
                  <a:pt x="89" y="40"/>
                  <a:pt x="89" y="40"/>
                  <a:pt x="89" y="40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6"/>
                  <a:pt x="91" y="79"/>
                  <a:pt x="94" y="79"/>
                </a:cubicBezTo>
                <a:cubicBezTo>
                  <a:pt x="96" y="79"/>
                  <a:pt x="98" y="77"/>
                  <a:pt x="99" y="74"/>
                </a:cubicBezTo>
                <a:cubicBezTo>
                  <a:pt x="108" y="73"/>
                  <a:pt x="116" y="65"/>
                  <a:pt x="116" y="56"/>
                </a:cubicBezTo>
                <a:cubicBezTo>
                  <a:pt x="116" y="47"/>
                  <a:pt x="108" y="39"/>
                  <a:pt x="99" y="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06" name="Freeform 1442"/>
          <p:cNvSpPr>
            <a:spLocks noEditPoints="1"/>
          </p:cNvSpPr>
          <p:nvPr/>
        </p:nvSpPr>
        <p:spPr bwMode="auto">
          <a:xfrm>
            <a:off x="1516551" y="6409417"/>
            <a:ext cx="711806" cy="528386"/>
          </a:xfrm>
          <a:custGeom>
            <a:avLst/>
            <a:gdLst>
              <a:gd name="T0" fmla="*/ 5 w 114"/>
              <a:gd name="T1" fmla="*/ 0 h 84"/>
              <a:gd name="T2" fmla="*/ 0 w 114"/>
              <a:gd name="T3" fmla="*/ 78 h 84"/>
              <a:gd name="T4" fmla="*/ 109 w 114"/>
              <a:gd name="T5" fmla="*/ 84 h 84"/>
              <a:gd name="T6" fmla="*/ 114 w 114"/>
              <a:gd name="T7" fmla="*/ 6 h 84"/>
              <a:gd name="T8" fmla="*/ 28 w 114"/>
              <a:gd name="T9" fmla="*/ 59 h 84"/>
              <a:gd name="T10" fmla="*/ 25 w 114"/>
              <a:gd name="T11" fmla="*/ 69 h 84"/>
              <a:gd name="T12" fmla="*/ 18 w 114"/>
              <a:gd name="T13" fmla="*/ 69 h 84"/>
              <a:gd name="T14" fmla="*/ 15 w 114"/>
              <a:gd name="T15" fmla="*/ 59 h 84"/>
              <a:gd name="T16" fmla="*/ 18 w 114"/>
              <a:gd name="T17" fmla="*/ 41 h 84"/>
              <a:gd name="T18" fmla="*/ 21 w 114"/>
              <a:gd name="T19" fmla="*/ 12 h 84"/>
              <a:gd name="T20" fmla="*/ 25 w 114"/>
              <a:gd name="T21" fmla="*/ 41 h 84"/>
              <a:gd name="T22" fmla="*/ 28 w 114"/>
              <a:gd name="T23" fmla="*/ 59 h 84"/>
              <a:gd name="T24" fmla="*/ 43 w 114"/>
              <a:gd name="T25" fmla="*/ 52 h 84"/>
              <a:gd name="T26" fmla="*/ 40 w 114"/>
              <a:gd name="T27" fmla="*/ 72 h 84"/>
              <a:gd name="T28" fmla="*/ 36 w 114"/>
              <a:gd name="T29" fmla="*/ 52 h 84"/>
              <a:gd name="T30" fmla="*/ 33 w 114"/>
              <a:gd name="T31" fmla="*/ 35 h 84"/>
              <a:gd name="T32" fmla="*/ 36 w 114"/>
              <a:gd name="T33" fmla="*/ 15 h 84"/>
              <a:gd name="T34" fmla="*/ 43 w 114"/>
              <a:gd name="T35" fmla="*/ 15 h 84"/>
              <a:gd name="T36" fmla="*/ 46 w 114"/>
              <a:gd name="T37" fmla="*/ 35 h 84"/>
              <a:gd name="T38" fmla="*/ 65 w 114"/>
              <a:gd name="T39" fmla="*/ 43 h 84"/>
              <a:gd name="T40" fmla="*/ 61 w 114"/>
              <a:gd name="T41" fmla="*/ 69 h 84"/>
              <a:gd name="T42" fmla="*/ 55 w 114"/>
              <a:gd name="T43" fmla="*/ 69 h 84"/>
              <a:gd name="T44" fmla="*/ 51 w 114"/>
              <a:gd name="T45" fmla="*/ 43 h 84"/>
              <a:gd name="T46" fmla="*/ 55 w 114"/>
              <a:gd name="T47" fmla="*/ 25 h 84"/>
              <a:gd name="T48" fmla="*/ 58 w 114"/>
              <a:gd name="T49" fmla="*/ 12 h 84"/>
              <a:gd name="T50" fmla="*/ 61 w 114"/>
              <a:gd name="T51" fmla="*/ 25 h 84"/>
              <a:gd name="T52" fmla="*/ 65 w 114"/>
              <a:gd name="T53" fmla="*/ 43 h 84"/>
              <a:gd name="T54" fmla="*/ 79 w 114"/>
              <a:gd name="T55" fmla="*/ 43 h 84"/>
              <a:gd name="T56" fmla="*/ 76 w 114"/>
              <a:gd name="T57" fmla="*/ 72 h 84"/>
              <a:gd name="T58" fmla="*/ 73 w 114"/>
              <a:gd name="T59" fmla="*/ 43 h 84"/>
              <a:gd name="T60" fmla="*/ 70 w 114"/>
              <a:gd name="T61" fmla="*/ 25 h 84"/>
              <a:gd name="T62" fmla="*/ 73 w 114"/>
              <a:gd name="T63" fmla="*/ 15 h 84"/>
              <a:gd name="T64" fmla="*/ 79 w 114"/>
              <a:gd name="T65" fmla="*/ 15 h 84"/>
              <a:gd name="T66" fmla="*/ 83 w 114"/>
              <a:gd name="T67" fmla="*/ 25 h 84"/>
              <a:gd name="T68" fmla="*/ 101 w 114"/>
              <a:gd name="T69" fmla="*/ 44 h 84"/>
              <a:gd name="T70" fmla="*/ 98 w 114"/>
              <a:gd name="T71" fmla="*/ 69 h 84"/>
              <a:gd name="T72" fmla="*/ 91 w 114"/>
              <a:gd name="T73" fmla="*/ 69 h 84"/>
              <a:gd name="T74" fmla="*/ 88 w 114"/>
              <a:gd name="T75" fmla="*/ 44 h 84"/>
              <a:gd name="T76" fmla="*/ 91 w 114"/>
              <a:gd name="T77" fmla="*/ 27 h 84"/>
              <a:gd name="T78" fmla="*/ 95 w 114"/>
              <a:gd name="T79" fmla="*/ 12 h 84"/>
              <a:gd name="T80" fmla="*/ 98 w 114"/>
              <a:gd name="T81" fmla="*/ 27 h 84"/>
              <a:gd name="T82" fmla="*/ 101 w 114"/>
              <a:gd name="T83" fmla="*/ 4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4" h="84">
                <a:moveTo>
                  <a:pt x="109" y="0"/>
                </a:moveTo>
                <a:cubicBezTo>
                  <a:pt x="5" y="0"/>
                  <a:pt x="5" y="0"/>
                  <a:pt x="5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3" y="84"/>
                  <a:pt x="5" y="84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12" y="84"/>
                  <a:pt x="114" y="81"/>
                  <a:pt x="114" y="78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3"/>
                  <a:pt x="112" y="0"/>
                  <a:pt x="109" y="0"/>
                </a:cubicBezTo>
                <a:close/>
                <a:moveTo>
                  <a:pt x="28" y="59"/>
                </a:moveTo>
                <a:cubicBezTo>
                  <a:pt x="28" y="60"/>
                  <a:pt x="27" y="61"/>
                  <a:pt x="25" y="62"/>
                </a:cubicBezTo>
                <a:cubicBezTo>
                  <a:pt x="25" y="69"/>
                  <a:pt x="25" y="69"/>
                  <a:pt x="25" y="69"/>
                </a:cubicBezTo>
                <a:cubicBezTo>
                  <a:pt x="25" y="71"/>
                  <a:pt x="23" y="72"/>
                  <a:pt x="21" y="72"/>
                </a:cubicBezTo>
                <a:cubicBezTo>
                  <a:pt x="20" y="72"/>
                  <a:pt x="18" y="71"/>
                  <a:pt x="18" y="69"/>
                </a:cubicBezTo>
                <a:cubicBezTo>
                  <a:pt x="18" y="62"/>
                  <a:pt x="18" y="62"/>
                  <a:pt x="18" y="62"/>
                </a:cubicBezTo>
                <a:cubicBezTo>
                  <a:pt x="16" y="61"/>
                  <a:pt x="15" y="60"/>
                  <a:pt x="15" y="59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3"/>
                  <a:pt x="16" y="42"/>
                  <a:pt x="18" y="41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3"/>
                  <a:pt x="20" y="12"/>
                  <a:pt x="21" y="12"/>
                </a:cubicBezTo>
                <a:cubicBezTo>
                  <a:pt x="23" y="12"/>
                  <a:pt x="25" y="13"/>
                  <a:pt x="25" y="15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2"/>
                  <a:pt x="28" y="43"/>
                  <a:pt x="28" y="44"/>
                </a:cubicBezTo>
                <a:lnTo>
                  <a:pt x="28" y="59"/>
                </a:lnTo>
                <a:close/>
                <a:moveTo>
                  <a:pt x="46" y="49"/>
                </a:moveTo>
                <a:cubicBezTo>
                  <a:pt x="46" y="51"/>
                  <a:pt x="45" y="52"/>
                  <a:pt x="43" y="52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71"/>
                  <a:pt x="41" y="72"/>
                  <a:pt x="40" y="72"/>
                </a:cubicBezTo>
                <a:cubicBezTo>
                  <a:pt x="38" y="72"/>
                  <a:pt x="36" y="71"/>
                  <a:pt x="36" y="69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2"/>
                  <a:pt x="33" y="51"/>
                  <a:pt x="33" y="49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3"/>
                  <a:pt x="34" y="32"/>
                  <a:pt x="36" y="31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3"/>
                  <a:pt x="38" y="12"/>
                  <a:pt x="40" y="12"/>
                </a:cubicBezTo>
                <a:cubicBezTo>
                  <a:pt x="41" y="12"/>
                  <a:pt x="43" y="13"/>
                  <a:pt x="43" y="15"/>
                </a:cubicBezTo>
                <a:cubicBezTo>
                  <a:pt x="43" y="31"/>
                  <a:pt x="43" y="31"/>
                  <a:pt x="43" y="31"/>
                </a:cubicBezTo>
                <a:cubicBezTo>
                  <a:pt x="45" y="32"/>
                  <a:pt x="46" y="33"/>
                  <a:pt x="46" y="35"/>
                </a:cubicBezTo>
                <a:lnTo>
                  <a:pt x="46" y="49"/>
                </a:lnTo>
                <a:close/>
                <a:moveTo>
                  <a:pt x="65" y="43"/>
                </a:moveTo>
                <a:cubicBezTo>
                  <a:pt x="65" y="44"/>
                  <a:pt x="63" y="45"/>
                  <a:pt x="61" y="46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71"/>
                  <a:pt x="60" y="72"/>
                  <a:pt x="58" y="72"/>
                </a:cubicBezTo>
                <a:cubicBezTo>
                  <a:pt x="56" y="72"/>
                  <a:pt x="55" y="71"/>
                  <a:pt x="55" y="69"/>
                </a:cubicBezTo>
                <a:cubicBezTo>
                  <a:pt x="55" y="46"/>
                  <a:pt x="55" y="46"/>
                  <a:pt x="55" y="46"/>
                </a:cubicBezTo>
                <a:cubicBezTo>
                  <a:pt x="53" y="45"/>
                  <a:pt x="51" y="44"/>
                  <a:pt x="51" y="43"/>
                </a:cubicBezTo>
                <a:cubicBezTo>
                  <a:pt x="51" y="28"/>
                  <a:pt x="51" y="28"/>
                  <a:pt x="51" y="28"/>
                </a:cubicBezTo>
                <a:cubicBezTo>
                  <a:pt x="51" y="27"/>
                  <a:pt x="53" y="26"/>
                  <a:pt x="55" y="25"/>
                </a:cubicBezTo>
                <a:cubicBezTo>
                  <a:pt x="55" y="15"/>
                  <a:pt x="55" y="15"/>
                  <a:pt x="55" y="15"/>
                </a:cubicBezTo>
                <a:cubicBezTo>
                  <a:pt x="55" y="13"/>
                  <a:pt x="56" y="12"/>
                  <a:pt x="58" y="12"/>
                </a:cubicBezTo>
                <a:cubicBezTo>
                  <a:pt x="60" y="12"/>
                  <a:pt x="61" y="13"/>
                  <a:pt x="61" y="15"/>
                </a:cubicBezTo>
                <a:cubicBezTo>
                  <a:pt x="61" y="25"/>
                  <a:pt x="61" y="25"/>
                  <a:pt x="61" y="25"/>
                </a:cubicBezTo>
                <a:cubicBezTo>
                  <a:pt x="63" y="26"/>
                  <a:pt x="65" y="27"/>
                  <a:pt x="65" y="28"/>
                </a:cubicBezTo>
                <a:lnTo>
                  <a:pt x="65" y="43"/>
                </a:lnTo>
                <a:close/>
                <a:moveTo>
                  <a:pt x="83" y="40"/>
                </a:moveTo>
                <a:cubicBezTo>
                  <a:pt x="83" y="41"/>
                  <a:pt x="81" y="42"/>
                  <a:pt x="79" y="43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71"/>
                  <a:pt x="78" y="72"/>
                  <a:pt x="76" y="72"/>
                </a:cubicBezTo>
                <a:cubicBezTo>
                  <a:pt x="74" y="72"/>
                  <a:pt x="73" y="71"/>
                  <a:pt x="73" y="69"/>
                </a:cubicBezTo>
                <a:cubicBezTo>
                  <a:pt x="73" y="43"/>
                  <a:pt x="73" y="43"/>
                  <a:pt x="73" y="43"/>
                </a:cubicBezTo>
                <a:cubicBezTo>
                  <a:pt x="71" y="42"/>
                  <a:pt x="70" y="41"/>
                  <a:pt x="70" y="40"/>
                </a:cubicBezTo>
                <a:cubicBezTo>
                  <a:pt x="70" y="25"/>
                  <a:pt x="70" y="25"/>
                  <a:pt x="70" y="25"/>
                </a:cubicBezTo>
                <a:cubicBezTo>
                  <a:pt x="70" y="24"/>
                  <a:pt x="71" y="22"/>
                  <a:pt x="73" y="22"/>
                </a:cubicBezTo>
                <a:cubicBezTo>
                  <a:pt x="73" y="15"/>
                  <a:pt x="73" y="15"/>
                  <a:pt x="73" y="15"/>
                </a:cubicBezTo>
                <a:cubicBezTo>
                  <a:pt x="73" y="13"/>
                  <a:pt x="74" y="12"/>
                  <a:pt x="76" y="12"/>
                </a:cubicBezTo>
                <a:cubicBezTo>
                  <a:pt x="78" y="12"/>
                  <a:pt x="79" y="13"/>
                  <a:pt x="79" y="15"/>
                </a:cubicBez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3" y="24"/>
                  <a:pt x="83" y="25"/>
                </a:cubicBezTo>
                <a:lnTo>
                  <a:pt x="83" y="40"/>
                </a:lnTo>
                <a:close/>
                <a:moveTo>
                  <a:pt x="101" y="44"/>
                </a:moveTo>
                <a:cubicBezTo>
                  <a:pt x="101" y="46"/>
                  <a:pt x="100" y="47"/>
                  <a:pt x="98" y="48"/>
                </a:cubicBezTo>
                <a:cubicBezTo>
                  <a:pt x="98" y="69"/>
                  <a:pt x="98" y="69"/>
                  <a:pt x="98" y="69"/>
                </a:cubicBezTo>
                <a:cubicBezTo>
                  <a:pt x="98" y="71"/>
                  <a:pt x="96" y="72"/>
                  <a:pt x="95" y="72"/>
                </a:cubicBezTo>
                <a:cubicBezTo>
                  <a:pt x="93" y="72"/>
                  <a:pt x="91" y="71"/>
                  <a:pt x="91" y="69"/>
                </a:cubicBezTo>
                <a:cubicBezTo>
                  <a:pt x="91" y="48"/>
                  <a:pt x="91" y="48"/>
                  <a:pt x="91" y="48"/>
                </a:cubicBezTo>
                <a:cubicBezTo>
                  <a:pt x="89" y="47"/>
                  <a:pt x="88" y="46"/>
                  <a:pt x="88" y="44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28"/>
                  <a:pt x="89" y="27"/>
                  <a:pt x="91" y="27"/>
                </a:cubicBezTo>
                <a:cubicBezTo>
                  <a:pt x="91" y="15"/>
                  <a:pt x="91" y="15"/>
                  <a:pt x="91" y="15"/>
                </a:cubicBezTo>
                <a:cubicBezTo>
                  <a:pt x="91" y="13"/>
                  <a:pt x="93" y="12"/>
                  <a:pt x="95" y="12"/>
                </a:cubicBezTo>
                <a:cubicBezTo>
                  <a:pt x="96" y="12"/>
                  <a:pt x="98" y="13"/>
                  <a:pt x="98" y="15"/>
                </a:cubicBezTo>
                <a:cubicBezTo>
                  <a:pt x="98" y="27"/>
                  <a:pt x="98" y="27"/>
                  <a:pt x="98" y="27"/>
                </a:cubicBezTo>
                <a:cubicBezTo>
                  <a:pt x="100" y="27"/>
                  <a:pt x="101" y="28"/>
                  <a:pt x="101" y="30"/>
                </a:cubicBezTo>
                <a:lnTo>
                  <a:pt x="10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grpSp>
        <p:nvGrpSpPr>
          <p:cNvPr id="307" name="组合 306"/>
          <p:cNvGrpSpPr/>
          <p:nvPr/>
        </p:nvGrpSpPr>
        <p:grpSpPr>
          <a:xfrm>
            <a:off x="5770518" y="6386774"/>
            <a:ext cx="472038" cy="566130"/>
            <a:chOff x="5361711" y="5339567"/>
            <a:chExt cx="472038" cy="566130"/>
          </a:xfrm>
          <a:solidFill>
            <a:srgbClr val="756663"/>
          </a:solidFill>
        </p:grpSpPr>
        <p:sp>
          <p:nvSpPr>
            <p:cNvPr id="308" name="Freeform 1486"/>
            <p:cNvSpPr>
              <a:spLocks/>
            </p:cNvSpPr>
            <p:nvPr/>
          </p:nvSpPr>
          <p:spPr bwMode="auto">
            <a:xfrm>
              <a:off x="5361711" y="5445245"/>
              <a:ext cx="472038" cy="460452"/>
            </a:xfrm>
            <a:custGeom>
              <a:avLst/>
              <a:gdLst>
                <a:gd name="T0" fmla="*/ 46 w 75"/>
                <a:gd name="T1" fmla="*/ 0 h 74"/>
                <a:gd name="T2" fmla="*/ 46 w 75"/>
                <a:gd name="T3" fmla="*/ 11 h 74"/>
                <a:gd name="T4" fmla="*/ 65 w 75"/>
                <a:gd name="T5" fmla="*/ 36 h 74"/>
                <a:gd name="T6" fmla="*/ 38 w 75"/>
                <a:gd name="T7" fmla="*/ 63 h 74"/>
                <a:gd name="T8" fmla="*/ 11 w 75"/>
                <a:gd name="T9" fmla="*/ 36 h 74"/>
                <a:gd name="T10" fmla="*/ 29 w 75"/>
                <a:gd name="T11" fmla="*/ 11 h 74"/>
                <a:gd name="T12" fmla="*/ 29 w 75"/>
                <a:gd name="T13" fmla="*/ 0 h 74"/>
                <a:gd name="T14" fmla="*/ 0 w 75"/>
                <a:gd name="T15" fmla="*/ 36 h 74"/>
                <a:gd name="T16" fmla="*/ 38 w 75"/>
                <a:gd name="T17" fmla="*/ 74 h 74"/>
                <a:gd name="T18" fmla="*/ 75 w 75"/>
                <a:gd name="T19" fmla="*/ 36 h 74"/>
                <a:gd name="T20" fmla="*/ 46 w 75"/>
                <a:gd name="T2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74">
                  <a:moveTo>
                    <a:pt x="46" y="0"/>
                  </a:moveTo>
                  <a:cubicBezTo>
                    <a:pt x="46" y="11"/>
                    <a:pt x="46" y="11"/>
                    <a:pt x="46" y="11"/>
                  </a:cubicBezTo>
                  <a:cubicBezTo>
                    <a:pt x="57" y="14"/>
                    <a:pt x="65" y="24"/>
                    <a:pt x="65" y="36"/>
                  </a:cubicBezTo>
                  <a:cubicBezTo>
                    <a:pt x="65" y="51"/>
                    <a:pt x="53" y="63"/>
                    <a:pt x="38" y="63"/>
                  </a:cubicBezTo>
                  <a:cubicBezTo>
                    <a:pt x="23" y="63"/>
                    <a:pt x="11" y="51"/>
                    <a:pt x="11" y="36"/>
                  </a:cubicBezTo>
                  <a:cubicBezTo>
                    <a:pt x="11" y="24"/>
                    <a:pt x="18" y="14"/>
                    <a:pt x="29" y="1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4"/>
                    <a:pt x="0" y="19"/>
                    <a:pt x="0" y="36"/>
                  </a:cubicBezTo>
                  <a:cubicBezTo>
                    <a:pt x="0" y="57"/>
                    <a:pt x="17" y="74"/>
                    <a:pt x="38" y="74"/>
                  </a:cubicBezTo>
                  <a:cubicBezTo>
                    <a:pt x="58" y="74"/>
                    <a:pt x="75" y="57"/>
                    <a:pt x="75" y="36"/>
                  </a:cubicBezTo>
                  <a:cubicBezTo>
                    <a:pt x="75" y="19"/>
                    <a:pt x="63" y="4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09" name="Freeform 1487"/>
            <p:cNvSpPr>
              <a:spLocks/>
            </p:cNvSpPr>
            <p:nvPr/>
          </p:nvSpPr>
          <p:spPr bwMode="auto">
            <a:xfrm>
              <a:off x="5556521" y="5339567"/>
              <a:ext cx="89913" cy="271741"/>
            </a:xfrm>
            <a:custGeom>
              <a:avLst/>
              <a:gdLst>
                <a:gd name="T0" fmla="*/ 10 w 14"/>
                <a:gd name="T1" fmla="*/ 0 h 43"/>
                <a:gd name="T2" fmla="*/ 3 w 14"/>
                <a:gd name="T3" fmla="*/ 0 h 43"/>
                <a:gd name="T4" fmla="*/ 0 w 14"/>
                <a:gd name="T5" fmla="*/ 4 h 43"/>
                <a:gd name="T6" fmla="*/ 0 w 14"/>
                <a:gd name="T7" fmla="*/ 16 h 43"/>
                <a:gd name="T8" fmla="*/ 0 w 14"/>
                <a:gd name="T9" fmla="*/ 25 h 43"/>
                <a:gd name="T10" fmla="*/ 0 w 14"/>
                <a:gd name="T11" fmla="*/ 40 h 43"/>
                <a:gd name="T12" fmla="*/ 3 w 14"/>
                <a:gd name="T13" fmla="*/ 43 h 43"/>
                <a:gd name="T14" fmla="*/ 10 w 14"/>
                <a:gd name="T15" fmla="*/ 43 h 43"/>
                <a:gd name="T16" fmla="*/ 14 w 14"/>
                <a:gd name="T17" fmla="*/ 40 h 43"/>
                <a:gd name="T18" fmla="*/ 14 w 14"/>
                <a:gd name="T19" fmla="*/ 25 h 43"/>
                <a:gd name="T20" fmla="*/ 14 w 14"/>
                <a:gd name="T21" fmla="*/ 16 h 43"/>
                <a:gd name="T22" fmla="*/ 14 w 14"/>
                <a:gd name="T23" fmla="*/ 4 h 43"/>
                <a:gd name="T24" fmla="*/ 10 w 14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43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1" y="43"/>
                    <a:pt x="3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3"/>
                    <a:pt x="14" y="42"/>
                    <a:pt x="14" y="40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10" name="组合 309"/>
          <p:cNvGrpSpPr/>
          <p:nvPr/>
        </p:nvGrpSpPr>
        <p:grpSpPr>
          <a:xfrm>
            <a:off x="4588558" y="6462257"/>
            <a:ext cx="681836" cy="460452"/>
            <a:chOff x="4237807" y="5415050"/>
            <a:chExt cx="681836" cy="460452"/>
          </a:xfrm>
          <a:solidFill>
            <a:srgbClr val="756663"/>
          </a:solidFill>
        </p:grpSpPr>
        <p:sp>
          <p:nvSpPr>
            <p:cNvPr id="311" name="Freeform 1553"/>
            <p:cNvSpPr>
              <a:spLocks/>
            </p:cNvSpPr>
            <p:nvPr/>
          </p:nvSpPr>
          <p:spPr bwMode="auto">
            <a:xfrm>
              <a:off x="4237807" y="5415050"/>
              <a:ext cx="157345" cy="460452"/>
            </a:xfrm>
            <a:custGeom>
              <a:avLst/>
              <a:gdLst>
                <a:gd name="T0" fmla="*/ 25 w 26"/>
                <a:gd name="T1" fmla="*/ 42 h 74"/>
                <a:gd name="T2" fmla="*/ 22 w 26"/>
                <a:gd name="T3" fmla="*/ 42 h 74"/>
                <a:gd name="T4" fmla="*/ 20 w 26"/>
                <a:gd name="T5" fmla="*/ 21 h 74"/>
                <a:gd name="T6" fmla="*/ 13 w 26"/>
                <a:gd name="T7" fmla="*/ 0 h 74"/>
                <a:gd name="T8" fmla="*/ 6 w 26"/>
                <a:gd name="T9" fmla="*/ 21 h 74"/>
                <a:gd name="T10" fmla="*/ 4 w 26"/>
                <a:gd name="T11" fmla="*/ 42 h 74"/>
                <a:gd name="T12" fmla="*/ 1 w 26"/>
                <a:gd name="T13" fmla="*/ 42 h 74"/>
                <a:gd name="T14" fmla="*/ 0 w 26"/>
                <a:gd name="T15" fmla="*/ 48 h 74"/>
                <a:gd name="T16" fmla="*/ 0 w 26"/>
                <a:gd name="T17" fmla="*/ 53 h 74"/>
                <a:gd name="T18" fmla="*/ 4 w 26"/>
                <a:gd name="T19" fmla="*/ 54 h 74"/>
                <a:gd name="T20" fmla="*/ 6 w 26"/>
                <a:gd name="T21" fmla="*/ 64 h 74"/>
                <a:gd name="T22" fmla="*/ 13 w 26"/>
                <a:gd name="T23" fmla="*/ 74 h 74"/>
                <a:gd name="T24" fmla="*/ 20 w 26"/>
                <a:gd name="T25" fmla="*/ 64 h 74"/>
                <a:gd name="T26" fmla="*/ 22 w 26"/>
                <a:gd name="T27" fmla="*/ 54 h 74"/>
                <a:gd name="T28" fmla="*/ 25 w 26"/>
                <a:gd name="T29" fmla="*/ 54 h 74"/>
                <a:gd name="T30" fmla="*/ 26 w 26"/>
                <a:gd name="T31" fmla="*/ 48 h 74"/>
                <a:gd name="T32" fmla="*/ 25 w 26"/>
                <a:gd name="T33" fmla="*/ 4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42"/>
                  </a:moveTo>
                  <a:cubicBezTo>
                    <a:pt x="24" y="42"/>
                    <a:pt x="23" y="42"/>
                    <a:pt x="22" y="42"/>
                  </a:cubicBezTo>
                  <a:cubicBezTo>
                    <a:pt x="21" y="42"/>
                    <a:pt x="20" y="32"/>
                    <a:pt x="20" y="21"/>
                  </a:cubicBezTo>
                  <a:cubicBezTo>
                    <a:pt x="20" y="9"/>
                    <a:pt x="17" y="0"/>
                    <a:pt x="13" y="0"/>
                  </a:cubicBezTo>
                  <a:cubicBezTo>
                    <a:pt x="9" y="0"/>
                    <a:pt x="6" y="9"/>
                    <a:pt x="6" y="21"/>
                  </a:cubicBezTo>
                  <a:cubicBezTo>
                    <a:pt x="6" y="32"/>
                    <a:pt x="5" y="42"/>
                    <a:pt x="4" y="42"/>
                  </a:cubicBezTo>
                  <a:cubicBezTo>
                    <a:pt x="3" y="42"/>
                    <a:pt x="2" y="42"/>
                    <a:pt x="1" y="42"/>
                  </a:cubicBezTo>
                  <a:cubicBezTo>
                    <a:pt x="0" y="43"/>
                    <a:pt x="0" y="46"/>
                    <a:pt x="0" y="48"/>
                  </a:cubicBezTo>
                  <a:cubicBezTo>
                    <a:pt x="0" y="50"/>
                    <a:pt x="0" y="53"/>
                    <a:pt x="0" y="53"/>
                  </a:cubicBezTo>
                  <a:cubicBezTo>
                    <a:pt x="1" y="54"/>
                    <a:pt x="3" y="54"/>
                    <a:pt x="4" y="54"/>
                  </a:cubicBezTo>
                  <a:cubicBezTo>
                    <a:pt x="5" y="54"/>
                    <a:pt x="6" y="59"/>
                    <a:pt x="6" y="64"/>
                  </a:cubicBezTo>
                  <a:cubicBezTo>
                    <a:pt x="6" y="69"/>
                    <a:pt x="9" y="74"/>
                    <a:pt x="13" y="74"/>
                  </a:cubicBezTo>
                  <a:cubicBezTo>
                    <a:pt x="17" y="74"/>
                    <a:pt x="20" y="69"/>
                    <a:pt x="20" y="64"/>
                  </a:cubicBezTo>
                  <a:cubicBezTo>
                    <a:pt x="20" y="59"/>
                    <a:pt x="21" y="54"/>
                    <a:pt x="22" y="54"/>
                  </a:cubicBezTo>
                  <a:cubicBezTo>
                    <a:pt x="23" y="54"/>
                    <a:pt x="24" y="54"/>
                    <a:pt x="25" y="54"/>
                  </a:cubicBezTo>
                  <a:cubicBezTo>
                    <a:pt x="26" y="54"/>
                    <a:pt x="26" y="50"/>
                    <a:pt x="26" y="48"/>
                  </a:cubicBezTo>
                  <a:cubicBezTo>
                    <a:pt x="26" y="46"/>
                    <a:pt x="26" y="43"/>
                    <a:pt x="25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2" name="Freeform 1554"/>
            <p:cNvSpPr>
              <a:spLocks/>
            </p:cNvSpPr>
            <p:nvPr/>
          </p:nvSpPr>
          <p:spPr bwMode="auto">
            <a:xfrm>
              <a:off x="4410137" y="5415050"/>
              <a:ext cx="164840" cy="460452"/>
            </a:xfrm>
            <a:custGeom>
              <a:avLst/>
              <a:gdLst>
                <a:gd name="T0" fmla="*/ 25 w 26"/>
                <a:gd name="T1" fmla="*/ 18 h 74"/>
                <a:gd name="T2" fmla="*/ 22 w 26"/>
                <a:gd name="T3" fmla="*/ 18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8 h 74"/>
                <a:gd name="T12" fmla="*/ 1 w 26"/>
                <a:gd name="T13" fmla="*/ 18 h 74"/>
                <a:gd name="T14" fmla="*/ 0 w 26"/>
                <a:gd name="T15" fmla="*/ 24 h 74"/>
                <a:gd name="T16" fmla="*/ 0 w 26"/>
                <a:gd name="T17" fmla="*/ 29 h 74"/>
                <a:gd name="T18" fmla="*/ 4 w 26"/>
                <a:gd name="T19" fmla="*/ 30 h 74"/>
                <a:gd name="T20" fmla="*/ 6 w 26"/>
                <a:gd name="T21" fmla="*/ 52 h 74"/>
                <a:gd name="T22" fmla="*/ 13 w 26"/>
                <a:gd name="T23" fmla="*/ 74 h 74"/>
                <a:gd name="T24" fmla="*/ 20 w 26"/>
                <a:gd name="T25" fmla="*/ 52 h 74"/>
                <a:gd name="T26" fmla="*/ 22 w 26"/>
                <a:gd name="T27" fmla="*/ 30 h 74"/>
                <a:gd name="T28" fmla="*/ 25 w 26"/>
                <a:gd name="T29" fmla="*/ 30 h 74"/>
                <a:gd name="T30" fmla="*/ 26 w 26"/>
                <a:gd name="T31" fmla="*/ 24 h 74"/>
                <a:gd name="T32" fmla="*/ 25 w 26"/>
                <a:gd name="T33" fmla="*/ 1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8"/>
                  </a:move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0" y="14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4"/>
                    <a:pt x="5" y="18"/>
                    <a:pt x="4" y="18"/>
                  </a:cubicBezTo>
                  <a:cubicBezTo>
                    <a:pt x="3" y="18"/>
                    <a:pt x="2" y="18"/>
                    <a:pt x="1" y="18"/>
                  </a:cubicBezTo>
                  <a:cubicBezTo>
                    <a:pt x="0" y="19"/>
                    <a:pt x="0" y="22"/>
                    <a:pt x="0" y="24"/>
                  </a:cubicBezTo>
                  <a:cubicBezTo>
                    <a:pt x="0" y="26"/>
                    <a:pt x="0" y="29"/>
                    <a:pt x="0" y="29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5" y="30"/>
                    <a:pt x="6" y="40"/>
                    <a:pt x="6" y="52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2"/>
                  </a:cubicBezTo>
                  <a:cubicBezTo>
                    <a:pt x="20" y="40"/>
                    <a:pt x="21" y="30"/>
                    <a:pt x="22" y="30"/>
                  </a:cubicBezTo>
                  <a:cubicBezTo>
                    <a:pt x="23" y="30"/>
                    <a:pt x="24" y="30"/>
                    <a:pt x="25" y="30"/>
                  </a:cubicBezTo>
                  <a:cubicBezTo>
                    <a:pt x="26" y="30"/>
                    <a:pt x="26" y="26"/>
                    <a:pt x="26" y="24"/>
                  </a:cubicBezTo>
                  <a:cubicBezTo>
                    <a:pt x="26" y="22"/>
                    <a:pt x="26" y="19"/>
                    <a:pt x="25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3" name="Freeform 1555"/>
            <p:cNvSpPr>
              <a:spLocks/>
            </p:cNvSpPr>
            <p:nvPr/>
          </p:nvSpPr>
          <p:spPr bwMode="auto">
            <a:xfrm>
              <a:off x="4582472" y="5415050"/>
              <a:ext cx="164840" cy="460452"/>
            </a:xfrm>
            <a:custGeom>
              <a:avLst/>
              <a:gdLst>
                <a:gd name="T0" fmla="*/ 25 w 26"/>
                <a:gd name="T1" fmla="*/ 34 h 74"/>
                <a:gd name="T2" fmla="*/ 22 w 26"/>
                <a:gd name="T3" fmla="*/ 33 h 74"/>
                <a:gd name="T4" fmla="*/ 20 w 26"/>
                <a:gd name="T5" fmla="*/ 17 h 74"/>
                <a:gd name="T6" fmla="*/ 13 w 26"/>
                <a:gd name="T7" fmla="*/ 0 h 74"/>
                <a:gd name="T8" fmla="*/ 6 w 26"/>
                <a:gd name="T9" fmla="*/ 17 h 74"/>
                <a:gd name="T10" fmla="*/ 4 w 26"/>
                <a:gd name="T11" fmla="*/ 33 h 74"/>
                <a:gd name="T12" fmla="*/ 1 w 26"/>
                <a:gd name="T13" fmla="*/ 34 h 74"/>
                <a:gd name="T14" fmla="*/ 0 w 26"/>
                <a:gd name="T15" fmla="*/ 40 h 74"/>
                <a:gd name="T16" fmla="*/ 0 w 26"/>
                <a:gd name="T17" fmla="*/ 45 h 74"/>
                <a:gd name="T18" fmla="*/ 4 w 26"/>
                <a:gd name="T19" fmla="*/ 46 h 74"/>
                <a:gd name="T20" fmla="*/ 6 w 26"/>
                <a:gd name="T21" fmla="*/ 60 h 74"/>
                <a:gd name="T22" fmla="*/ 13 w 26"/>
                <a:gd name="T23" fmla="*/ 74 h 74"/>
                <a:gd name="T24" fmla="*/ 20 w 26"/>
                <a:gd name="T25" fmla="*/ 60 h 74"/>
                <a:gd name="T26" fmla="*/ 22 w 26"/>
                <a:gd name="T27" fmla="*/ 46 h 74"/>
                <a:gd name="T28" fmla="*/ 25 w 26"/>
                <a:gd name="T29" fmla="*/ 45 h 74"/>
                <a:gd name="T30" fmla="*/ 26 w 26"/>
                <a:gd name="T31" fmla="*/ 40 h 74"/>
                <a:gd name="T32" fmla="*/ 25 w 26"/>
                <a:gd name="T33" fmla="*/ 3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34"/>
                  </a:moveTo>
                  <a:cubicBezTo>
                    <a:pt x="24" y="33"/>
                    <a:pt x="23" y="33"/>
                    <a:pt x="22" y="33"/>
                  </a:cubicBezTo>
                  <a:cubicBezTo>
                    <a:pt x="21" y="33"/>
                    <a:pt x="20" y="26"/>
                    <a:pt x="20" y="17"/>
                  </a:cubicBezTo>
                  <a:cubicBezTo>
                    <a:pt x="20" y="7"/>
                    <a:pt x="17" y="0"/>
                    <a:pt x="13" y="0"/>
                  </a:cubicBezTo>
                  <a:cubicBezTo>
                    <a:pt x="9" y="0"/>
                    <a:pt x="6" y="7"/>
                    <a:pt x="6" y="17"/>
                  </a:cubicBezTo>
                  <a:cubicBezTo>
                    <a:pt x="6" y="26"/>
                    <a:pt x="5" y="33"/>
                    <a:pt x="4" y="33"/>
                  </a:cubicBezTo>
                  <a:cubicBezTo>
                    <a:pt x="3" y="33"/>
                    <a:pt x="2" y="33"/>
                    <a:pt x="1" y="34"/>
                  </a:cubicBezTo>
                  <a:cubicBezTo>
                    <a:pt x="0" y="34"/>
                    <a:pt x="0" y="37"/>
                    <a:pt x="0" y="40"/>
                  </a:cubicBezTo>
                  <a:cubicBezTo>
                    <a:pt x="0" y="42"/>
                    <a:pt x="0" y="44"/>
                    <a:pt x="0" y="45"/>
                  </a:cubicBezTo>
                  <a:cubicBezTo>
                    <a:pt x="1" y="45"/>
                    <a:pt x="3" y="46"/>
                    <a:pt x="4" y="46"/>
                  </a:cubicBezTo>
                  <a:cubicBezTo>
                    <a:pt x="5" y="46"/>
                    <a:pt x="6" y="52"/>
                    <a:pt x="6" y="60"/>
                  </a:cubicBezTo>
                  <a:cubicBezTo>
                    <a:pt x="6" y="67"/>
                    <a:pt x="9" y="74"/>
                    <a:pt x="13" y="74"/>
                  </a:cubicBezTo>
                  <a:cubicBezTo>
                    <a:pt x="17" y="74"/>
                    <a:pt x="20" y="67"/>
                    <a:pt x="20" y="60"/>
                  </a:cubicBezTo>
                  <a:cubicBezTo>
                    <a:pt x="20" y="52"/>
                    <a:pt x="21" y="46"/>
                    <a:pt x="22" y="46"/>
                  </a:cubicBezTo>
                  <a:cubicBezTo>
                    <a:pt x="23" y="46"/>
                    <a:pt x="24" y="46"/>
                    <a:pt x="25" y="45"/>
                  </a:cubicBezTo>
                  <a:cubicBezTo>
                    <a:pt x="26" y="45"/>
                    <a:pt x="26" y="42"/>
                    <a:pt x="26" y="40"/>
                  </a:cubicBezTo>
                  <a:cubicBezTo>
                    <a:pt x="26" y="37"/>
                    <a:pt x="26" y="34"/>
                    <a:pt x="25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4" name="Freeform 1556"/>
            <p:cNvSpPr>
              <a:spLocks/>
            </p:cNvSpPr>
            <p:nvPr/>
          </p:nvSpPr>
          <p:spPr bwMode="auto">
            <a:xfrm>
              <a:off x="4762298" y="5415050"/>
              <a:ext cx="157345" cy="460452"/>
            </a:xfrm>
            <a:custGeom>
              <a:avLst/>
              <a:gdLst>
                <a:gd name="T0" fmla="*/ 25 w 26"/>
                <a:gd name="T1" fmla="*/ 19 h 74"/>
                <a:gd name="T2" fmla="*/ 22 w 26"/>
                <a:gd name="T3" fmla="*/ 19 h 74"/>
                <a:gd name="T4" fmla="*/ 20 w 26"/>
                <a:gd name="T5" fmla="*/ 9 h 74"/>
                <a:gd name="T6" fmla="*/ 13 w 26"/>
                <a:gd name="T7" fmla="*/ 0 h 74"/>
                <a:gd name="T8" fmla="*/ 6 w 26"/>
                <a:gd name="T9" fmla="*/ 9 h 74"/>
                <a:gd name="T10" fmla="*/ 4 w 26"/>
                <a:gd name="T11" fmla="*/ 19 h 74"/>
                <a:gd name="T12" fmla="*/ 1 w 26"/>
                <a:gd name="T13" fmla="*/ 19 h 74"/>
                <a:gd name="T14" fmla="*/ 0 w 26"/>
                <a:gd name="T15" fmla="*/ 25 h 74"/>
                <a:gd name="T16" fmla="*/ 0 w 26"/>
                <a:gd name="T17" fmla="*/ 30 h 74"/>
                <a:gd name="T18" fmla="*/ 4 w 26"/>
                <a:gd name="T19" fmla="*/ 31 h 74"/>
                <a:gd name="T20" fmla="*/ 6 w 26"/>
                <a:gd name="T21" fmla="*/ 53 h 74"/>
                <a:gd name="T22" fmla="*/ 13 w 26"/>
                <a:gd name="T23" fmla="*/ 74 h 74"/>
                <a:gd name="T24" fmla="*/ 20 w 26"/>
                <a:gd name="T25" fmla="*/ 53 h 74"/>
                <a:gd name="T26" fmla="*/ 22 w 26"/>
                <a:gd name="T27" fmla="*/ 31 h 74"/>
                <a:gd name="T28" fmla="*/ 25 w 26"/>
                <a:gd name="T29" fmla="*/ 31 h 74"/>
                <a:gd name="T30" fmla="*/ 26 w 26"/>
                <a:gd name="T31" fmla="*/ 25 h 74"/>
                <a:gd name="T32" fmla="*/ 25 w 26"/>
                <a:gd name="T33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74">
                  <a:moveTo>
                    <a:pt x="25" y="19"/>
                  </a:moveTo>
                  <a:cubicBezTo>
                    <a:pt x="24" y="19"/>
                    <a:pt x="23" y="19"/>
                    <a:pt x="22" y="19"/>
                  </a:cubicBezTo>
                  <a:cubicBezTo>
                    <a:pt x="21" y="19"/>
                    <a:pt x="20" y="15"/>
                    <a:pt x="20" y="9"/>
                  </a:cubicBezTo>
                  <a:cubicBezTo>
                    <a:pt x="20" y="4"/>
                    <a:pt x="17" y="0"/>
                    <a:pt x="13" y="0"/>
                  </a:cubicBezTo>
                  <a:cubicBezTo>
                    <a:pt x="9" y="0"/>
                    <a:pt x="6" y="4"/>
                    <a:pt x="6" y="9"/>
                  </a:cubicBezTo>
                  <a:cubicBezTo>
                    <a:pt x="6" y="15"/>
                    <a:pt x="5" y="19"/>
                    <a:pt x="4" y="19"/>
                  </a:cubicBezTo>
                  <a:cubicBezTo>
                    <a:pt x="3" y="19"/>
                    <a:pt x="2" y="19"/>
                    <a:pt x="1" y="19"/>
                  </a:cubicBezTo>
                  <a:cubicBezTo>
                    <a:pt x="0" y="20"/>
                    <a:pt x="0" y="23"/>
                    <a:pt x="0" y="25"/>
                  </a:cubicBezTo>
                  <a:cubicBezTo>
                    <a:pt x="0" y="27"/>
                    <a:pt x="0" y="30"/>
                    <a:pt x="0" y="30"/>
                  </a:cubicBezTo>
                  <a:cubicBezTo>
                    <a:pt x="1" y="31"/>
                    <a:pt x="3" y="31"/>
                    <a:pt x="4" y="31"/>
                  </a:cubicBezTo>
                  <a:cubicBezTo>
                    <a:pt x="5" y="31"/>
                    <a:pt x="6" y="41"/>
                    <a:pt x="6" y="53"/>
                  </a:cubicBezTo>
                  <a:cubicBezTo>
                    <a:pt x="6" y="64"/>
                    <a:pt x="9" y="74"/>
                    <a:pt x="13" y="74"/>
                  </a:cubicBezTo>
                  <a:cubicBezTo>
                    <a:pt x="17" y="74"/>
                    <a:pt x="20" y="64"/>
                    <a:pt x="20" y="53"/>
                  </a:cubicBezTo>
                  <a:cubicBezTo>
                    <a:pt x="20" y="41"/>
                    <a:pt x="21" y="31"/>
                    <a:pt x="22" y="31"/>
                  </a:cubicBezTo>
                  <a:cubicBezTo>
                    <a:pt x="23" y="31"/>
                    <a:pt x="24" y="31"/>
                    <a:pt x="25" y="31"/>
                  </a:cubicBezTo>
                  <a:cubicBezTo>
                    <a:pt x="26" y="31"/>
                    <a:pt x="26" y="27"/>
                    <a:pt x="26" y="25"/>
                  </a:cubicBezTo>
                  <a:cubicBezTo>
                    <a:pt x="26" y="23"/>
                    <a:pt x="26" y="20"/>
                    <a:pt x="2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7746706" y="6401871"/>
            <a:ext cx="719301" cy="445355"/>
            <a:chOff x="7279843" y="5354664"/>
            <a:chExt cx="719301" cy="445355"/>
          </a:xfrm>
          <a:solidFill>
            <a:srgbClr val="756663"/>
          </a:solidFill>
        </p:grpSpPr>
        <p:sp>
          <p:nvSpPr>
            <p:cNvPr id="316" name="Freeform 1578"/>
            <p:cNvSpPr>
              <a:spLocks noEditPoints="1"/>
            </p:cNvSpPr>
            <p:nvPr/>
          </p:nvSpPr>
          <p:spPr bwMode="auto">
            <a:xfrm>
              <a:off x="7279843" y="5354664"/>
              <a:ext cx="719301" cy="445355"/>
            </a:xfrm>
            <a:custGeom>
              <a:avLst/>
              <a:gdLst>
                <a:gd name="T0" fmla="*/ 100 w 116"/>
                <a:gd name="T1" fmla="*/ 7 h 71"/>
                <a:gd name="T2" fmla="*/ 43 w 116"/>
                <a:gd name="T3" fmla="*/ 7 h 71"/>
                <a:gd name="T4" fmla="*/ 34 w 116"/>
                <a:gd name="T5" fmla="*/ 0 h 71"/>
                <a:gd name="T6" fmla="*/ 29 w 116"/>
                <a:gd name="T7" fmla="*/ 0 h 71"/>
                <a:gd name="T8" fmla="*/ 21 w 116"/>
                <a:gd name="T9" fmla="*/ 7 h 71"/>
                <a:gd name="T10" fmla="*/ 16 w 116"/>
                <a:gd name="T11" fmla="*/ 7 h 71"/>
                <a:gd name="T12" fmla="*/ 0 w 116"/>
                <a:gd name="T13" fmla="*/ 24 h 71"/>
                <a:gd name="T14" fmla="*/ 0 w 116"/>
                <a:gd name="T15" fmla="*/ 54 h 71"/>
                <a:gd name="T16" fmla="*/ 16 w 116"/>
                <a:gd name="T17" fmla="*/ 71 h 71"/>
                <a:gd name="T18" fmla="*/ 100 w 116"/>
                <a:gd name="T19" fmla="*/ 71 h 71"/>
                <a:gd name="T20" fmla="*/ 116 w 116"/>
                <a:gd name="T21" fmla="*/ 54 h 71"/>
                <a:gd name="T22" fmla="*/ 116 w 116"/>
                <a:gd name="T23" fmla="*/ 24 h 71"/>
                <a:gd name="T24" fmla="*/ 100 w 116"/>
                <a:gd name="T25" fmla="*/ 7 h 71"/>
                <a:gd name="T26" fmla="*/ 40 w 116"/>
                <a:gd name="T27" fmla="*/ 31 h 71"/>
                <a:gd name="T28" fmla="*/ 16 w 116"/>
                <a:gd name="T29" fmla="*/ 31 h 71"/>
                <a:gd name="T30" fmla="*/ 16 w 116"/>
                <a:gd name="T31" fmla="*/ 19 h 71"/>
                <a:gd name="T32" fmla="*/ 40 w 116"/>
                <a:gd name="T33" fmla="*/ 19 h 71"/>
                <a:gd name="T34" fmla="*/ 40 w 116"/>
                <a:gd name="T35" fmla="*/ 31 h 71"/>
                <a:gd name="T36" fmla="*/ 76 w 116"/>
                <a:gd name="T37" fmla="*/ 61 h 71"/>
                <a:gd name="T38" fmla="*/ 54 w 116"/>
                <a:gd name="T39" fmla="*/ 38 h 71"/>
                <a:gd name="T40" fmla="*/ 76 w 116"/>
                <a:gd name="T41" fmla="*/ 15 h 71"/>
                <a:gd name="T42" fmla="*/ 99 w 116"/>
                <a:gd name="T43" fmla="*/ 38 h 71"/>
                <a:gd name="T44" fmla="*/ 76 w 116"/>
                <a:gd name="T45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71">
                  <a:moveTo>
                    <a:pt x="100" y="7"/>
                  </a:moveTo>
                  <a:cubicBezTo>
                    <a:pt x="43" y="7"/>
                    <a:pt x="43" y="7"/>
                    <a:pt x="43" y="7"/>
                  </a:cubicBezTo>
                  <a:cubicBezTo>
                    <a:pt x="42" y="3"/>
                    <a:pt x="38" y="0"/>
                    <a:pt x="3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1" y="3"/>
                    <a:pt x="21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7" y="7"/>
                    <a:pt x="0" y="15"/>
                    <a:pt x="0" y="2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3"/>
                    <a:pt x="7" y="71"/>
                    <a:pt x="16" y="71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9" y="71"/>
                    <a:pt x="116" y="63"/>
                    <a:pt x="116" y="5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15"/>
                    <a:pt x="109" y="7"/>
                    <a:pt x="100" y="7"/>
                  </a:cubicBezTo>
                  <a:close/>
                  <a:moveTo>
                    <a:pt x="40" y="31"/>
                  </a:moveTo>
                  <a:cubicBezTo>
                    <a:pt x="16" y="31"/>
                    <a:pt x="16" y="31"/>
                    <a:pt x="16" y="3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40" y="19"/>
                    <a:pt x="40" y="19"/>
                    <a:pt x="40" y="19"/>
                  </a:cubicBezTo>
                  <a:lnTo>
                    <a:pt x="40" y="31"/>
                  </a:lnTo>
                  <a:close/>
                  <a:moveTo>
                    <a:pt x="76" y="61"/>
                  </a:moveTo>
                  <a:cubicBezTo>
                    <a:pt x="64" y="61"/>
                    <a:pt x="54" y="51"/>
                    <a:pt x="54" y="38"/>
                  </a:cubicBezTo>
                  <a:cubicBezTo>
                    <a:pt x="54" y="26"/>
                    <a:pt x="64" y="15"/>
                    <a:pt x="76" y="15"/>
                  </a:cubicBezTo>
                  <a:cubicBezTo>
                    <a:pt x="89" y="15"/>
                    <a:pt x="99" y="26"/>
                    <a:pt x="99" y="38"/>
                  </a:cubicBezTo>
                  <a:cubicBezTo>
                    <a:pt x="99" y="51"/>
                    <a:pt x="89" y="61"/>
                    <a:pt x="76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17" name="Oval 1579"/>
            <p:cNvSpPr>
              <a:spLocks noChangeArrowheads="1"/>
            </p:cNvSpPr>
            <p:nvPr/>
          </p:nvSpPr>
          <p:spPr bwMode="auto">
            <a:xfrm>
              <a:off x="7676954" y="5520728"/>
              <a:ext cx="149855" cy="15096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318" name="组合 317"/>
          <p:cNvGrpSpPr/>
          <p:nvPr/>
        </p:nvGrpSpPr>
        <p:grpSpPr>
          <a:xfrm>
            <a:off x="3666951" y="6356581"/>
            <a:ext cx="487023" cy="618970"/>
            <a:chOff x="3316200" y="5309374"/>
            <a:chExt cx="487023" cy="618970"/>
          </a:xfrm>
          <a:solidFill>
            <a:srgbClr val="756663"/>
          </a:solidFill>
        </p:grpSpPr>
        <p:sp>
          <p:nvSpPr>
            <p:cNvPr id="319" name="Freeform 1620"/>
            <p:cNvSpPr>
              <a:spLocks/>
            </p:cNvSpPr>
            <p:nvPr/>
          </p:nvSpPr>
          <p:spPr bwMode="auto">
            <a:xfrm>
              <a:off x="3540981" y="5309374"/>
              <a:ext cx="262242" cy="264195"/>
            </a:xfrm>
            <a:custGeom>
              <a:avLst/>
              <a:gdLst>
                <a:gd name="T0" fmla="*/ 42 w 42"/>
                <a:gd name="T1" fmla="*/ 22 h 43"/>
                <a:gd name="T2" fmla="*/ 21 w 42"/>
                <a:gd name="T3" fmla="*/ 0 h 43"/>
                <a:gd name="T4" fmla="*/ 0 w 42"/>
                <a:gd name="T5" fmla="*/ 21 h 43"/>
                <a:gd name="T6" fmla="*/ 0 w 42"/>
                <a:gd name="T7" fmla="*/ 24 h 43"/>
                <a:gd name="T8" fmla="*/ 18 w 42"/>
                <a:gd name="T9" fmla="*/ 43 h 43"/>
                <a:gd name="T10" fmla="*/ 21 w 42"/>
                <a:gd name="T11" fmla="*/ 43 h 43"/>
                <a:gd name="T12" fmla="*/ 42 w 42"/>
                <a:gd name="T13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3">
                  <a:moveTo>
                    <a:pt x="42" y="22"/>
                  </a:moveTo>
                  <a:cubicBezTo>
                    <a:pt x="42" y="10"/>
                    <a:pt x="33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1" y="34"/>
                    <a:pt x="9" y="41"/>
                    <a:pt x="18" y="43"/>
                  </a:cubicBezTo>
                  <a:cubicBezTo>
                    <a:pt x="19" y="43"/>
                    <a:pt x="20" y="43"/>
                    <a:pt x="21" y="43"/>
                  </a:cubicBezTo>
                  <a:cubicBezTo>
                    <a:pt x="33" y="43"/>
                    <a:pt x="42" y="33"/>
                    <a:pt x="42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0" name="Freeform 1621"/>
            <p:cNvSpPr>
              <a:spLocks/>
            </p:cNvSpPr>
            <p:nvPr/>
          </p:nvSpPr>
          <p:spPr bwMode="auto">
            <a:xfrm>
              <a:off x="3316200" y="5467892"/>
              <a:ext cx="329679" cy="460452"/>
            </a:xfrm>
            <a:custGeom>
              <a:avLst/>
              <a:gdLst>
                <a:gd name="T0" fmla="*/ 50 w 53"/>
                <a:gd name="T1" fmla="*/ 65 h 73"/>
                <a:gd name="T2" fmla="*/ 32 w 53"/>
                <a:gd name="T3" fmla="*/ 65 h 73"/>
                <a:gd name="T4" fmla="*/ 32 w 53"/>
                <a:gd name="T5" fmla="*/ 42 h 73"/>
                <a:gd name="T6" fmla="*/ 27 w 53"/>
                <a:gd name="T7" fmla="*/ 43 h 73"/>
                <a:gd name="T8" fmla="*/ 20 w 53"/>
                <a:gd name="T9" fmla="*/ 37 h 73"/>
                <a:gd name="T10" fmla="*/ 27 w 53"/>
                <a:gd name="T11" fmla="*/ 30 h 73"/>
                <a:gd name="T12" fmla="*/ 34 w 53"/>
                <a:gd name="T13" fmla="*/ 35 h 73"/>
                <a:gd name="T14" fmla="*/ 53 w 53"/>
                <a:gd name="T15" fmla="*/ 18 h 73"/>
                <a:gd name="T16" fmla="*/ 34 w 53"/>
                <a:gd name="T17" fmla="*/ 0 h 73"/>
                <a:gd name="T18" fmla="*/ 1 w 53"/>
                <a:gd name="T19" fmla="*/ 38 h 73"/>
                <a:gd name="T20" fmla="*/ 1 w 53"/>
                <a:gd name="T21" fmla="*/ 39 h 73"/>
                <a:gd name="T22" fmla="*/ 13 w 53"/>
                <a:gd name="T23" fmla="*/ 52 h 73"/>
                <a:gd name="T24" fmla="*/ 15 w 53"/>
                <a:gd name="T25" fmla="*/ 52 h 73"/>
                <a:gd name="T26" fmla="*/ 23 w 53"/>
                <a:gd name="T27" fmla="*/ 44 h 73"/>
                <a:gd name="T28" fmla="*/ 23 w 53"/>
                <a:gd name="T29" fmla="*/ 65 h 73"/>
                <a:gd name="T30" fmla="*/ 6 w 53"/>
                <a:gd name="T31" fmla="*/ 65 h 73"/>
                <a:gd name="T32" fmla="*/ 6 w 53"/>
                <a:gd name="T33" fmla="*/ 65 h 73"/>
                <a:gd name="T34" fmla="*/ 6 w 53"/>
                <a:gd name="T35" fmla="*/ 73 h 73"/>
                <a:gd name="T36" fmla="*/ 6 w 53"/>
                <a:gd name="T37" fmla="*/ 73 h 73"/>
                <a:gd name="T38" fmla="*/ 50 w 53"/>
                <a:gd name="T39" fmla="*/ 73 h 73"/>
                <a:gd name="T40" fmla="*/ 50 w 53"/>
                <a:gd name="T41" fmla="*/ 73 h 73"/>
                <a:gd name="T42" fmla="*/ 50 w 53"/>
                <a:gd name="T43" fmla="*/ 65 h 73"/>
                <a:gd name="T44" fmla="*/ 50 w 53"/>
                <a:gd name="T45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" h="73">
                  <a:moveTo>
                    <a:pt x="50" y="65"/>
                  </a:moveTo>
                  <a:cubicBezTo>
                    <a:pt x="32" y="65"/>
                    <a:pt x="32" y="65"/>
                    <a:pt x="32" y="65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0" y="43"/>
                    <a:pt x="29" y="43"/>
                    <a:pt x="27" y="43"/>
                  </a:cubicBezTo>
                  <a:cubicBezTo>
                    <a:pt x="23" y="43"/>
                    <a:pt x="20" y="40"/>
                    <a:pt x="20" y="37"/>
                  </a:cubicBezTo>
                  <a:cubicBezTo>
                    <a:pt x="20" y="33"/>
                    <a:pt x="23" y="30"/>
                    <a:pt x="27" y="30"/>
                  </a:cubicBezTo>
                  <a:cubicBezTo>
                    <a:pt x="30" y="30"/>
                    <a:pt x="33" y="32"/>
                    <a:pt x="34" y="35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43" y="17"/>
                    <a:pt x="36" y="9"/>
                    <a:pt x="34" y="0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0" y="38"/>
                    <a:pt x="0" y="39"/>
                    <a:pt x="1" y="39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3" y="52"/>
                    <a:pt x="14" y="52"/>
                    <a:pt x="15" y="52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321" name="Freeform 1622"/>
            <p:cNvSpPr>
              <a:spLocks/>
            </p:cNvSpPr>
            <p:nvPr/>
          </p:nvSpPr>
          <p:spPr bwMode="auto">
            <a:xfrm>
              <a:off x="3443578" y="5664150"/>
              <a:ext cx="74927" cy="75483"/>
            </a:xfrm>
            <a:custGeom>
              <a:avLst/>
              <a:gdLst>
                <a:gd name="T0" fmla="*/ 12 w 12"/>
                <a:gd name="T1" fmla="*/ 4 h 12"/>
                <a:gd name="T2" fmla="*/ 6 w 12"/>
                <a:gd name="T3" fmla="*/ 0 h 12"/>
                <a:gd name="T4" fmla="*/ 0 w 12"/>
                <a:gd name="T5" fmla="*/ 6 h 12"/>
                <a:gd name="T6" fmla="*/ 6 w 12"/>
                <a:gd name="T7" fmla="*/ 12 h 12"/>
                <a:gd name="T8" fmla="*/ 10 w 12"/>
                <a:gd name="T9" fmla="*/ 10 h 12"/>
                <a:gd name="T10" fmla="*/ 12 w 12"/>
                <a:gd name="T11" fmla="*/ 6 h 12"/>
                <a:gd name="T12" fmla="*/ 12 w 12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2" y="4"/>
                  </a:moveTo>
                  <a:cubicBezTo>
                    <a:pt x="11" y="2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7" y="12"/>
                    <a:pt x="9" y="11"/>
                    <a:pt x="10" y="10"/>
                  </a:cubicBezTo>
                  <a:cubicBezTo>
                    <a:pt x="11" y="9"/>
                    <a:pt x="12" y="8"/>
                    <a:pt x="12" y="6"/>
                  </a:cubicBezTo>
                  <a:cubicBezTo>
                    <a:pt x="12" y="5"/>
                    <a:pt x="12" y="5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322" name="Freeform 1658"/>
          <p:cNvSpPr>
            <a:spLocks noEditPoints="1"/>
          </p:cNvSpPr>
          <p:nvPr/>
        </p:nvSpPr>
        <p:spPr bwMode="auto">
          <a:xfrm>
            <a:off x="10790161" y="6364132"/>
            <a:ext cx="659360" cy="467998"/>
          </a:xfrm>
          <a:custGeom>
            <a:avLst/>
            <a:gdLst>
              <a:gd name="T0" fmla="*/ 61 w 106"/>
              <a:gd name="T1" fmla="*/ 5 h 74"/>
              <a:gd name="T2" fmla="*/ 61 w 106"/>
              <a:gd name="T3" fmla="*/ 5 h 74"/>
              <a:gd name="T4" fmla="*/ 56 w 106"/>
              <a:gd name="T5" fmla="*/ 0 h 74"/>
              <a:gd name="T6" fmla="*/ 50 w 106"/>
              <a:gd name="T7" fmla="*/ 0 h 74"/>
              <a:gd name="T8" fmla="*/ 45 w 106"/>
              <a:gd name="T9" fmla="*/ 5 h 74"/>
              <a:gd name="T10" fmla="*/ 45 w 106"/>
              <a:gd name="T11" fmla="*/ 5 h 74"/>
              <a:gd name="T12" fmla="*/ 0 w 106"/>
              <a:gd name="T13" fmla="*/ 50 h 74"/>
              <a:gd name="T14" fmla="*/ 0 w 106"/>
              <a:gd name="T15" fmla="*/ 59 h 74"/>
              <a:gd name="T16" fmla="*/ 18 w 106"/>
              <a:gd name="T17" fmla="*/ 65 h 74"/>
              <a:gd name="T18" fmla="*/ 53 w 106"/>
              <a:gd name="T19" fmla="*/ 47 h 74"/>
              <a:gd name="T20" fmla="*/ 87 w 106"/>
              <a:gd name="T21" fmla="*/ 65 h 74"/>
              <a:gd name="T22" fmla="*/ 106 w 106"/>
              <a:gd name="T23" fmla="*/ 59 h 74"/>
              <a:gd name="T24" fmla="*/ 106 w 106"/>
              <a:gd name="T25" fmla="*/ 50 h 74"/>
              <a:gd name="T26" fmla="*/ 61 w 106"/>
              <a:gd name="T27" fmla="*/ 5 h 74"/>
              <a:gd name="T28" fmla="*/ 34 w 106"/>
              <a:gd name="T29" fmla="*/ 38 h 74"/>
              <a:gd name="T30" fmla="*/ 31 w 106"/>
              <a:gd name="T31" fmla="*/ 38 h 74"/>
              <a:gd name="T32" fmla="*/ 29 w 106"/>
              <a:gd name="T33" fmla="*/ 40 h 74"/>
              <a:gd name="T34" fmla="*/ 29 w 106"/>
              <a:gd name="T35" fmla="*/ 43 h 74"/>
              <a:gd name="T36" fmla="*/ 25 w 106"/>
              <a:gd name="T37" fmla="*/ 48 h 74"/>
              <a:gd name="T38" fmla="*/ 22 w 106"/>
              <a:gd name="T39" fmla="*/ 43 h 74"/>
              <a:gd name="T40" fmla="*/ 22 w 106"/>
              <a:gd name="T41" fmla="*/ 40 h 74"/>
              <a:gd name="T42" fmla="*/ 19 w 106"/>
              <a:gd name="T43" fmla="*/ 38 h 74"/>
              <a:gd name="T44" fmla="*/ 16 w 106"/>
              <a:gd name="T45" fmla="*/ 38 h 74"/>
              <a:gd name="T46" fmla="*/ 11 w 106"/>
              <a:gd name="T47" fmla="*/ 34 h 74"/>
              <a:gd name="T48" fmla="*/ 16 w 106"/>
              <a:gd name="T49" fmla="*/ 31 h 74"/>
              <a:gd name="T50" fmla="*/ 20 w 106"/>
              <a:gd name="T51" fmla="*/ 31 h 74"/>
              <a:gd name="T52" fmla="*/ 22 w 106"/>
              <a:gd name="T53" fmla="*/ 29 h 74"/>
              <a:gd name="T54" fmla="*/ 22 w 106"/>
              <a:gd name="T55" fmla="*/ 26 h 74"/>
              <a:gd name="T56" fmla="*/ 25 w 106"/>
              <a:gd name="T57" fmla="*/ 21 h 74"/>
              <a:gd name="T58" fmla="*/ 29 w 106"/>
              <a:gd name="T59" fmla="*/ 26 h 74"/>
              <a:gd name="T60" fmla="*/ 29 w 106"/>
              <a:gd name="T61" fmla="*/ 29 h 74"/>
              <a:gd name="T62" fmla="*/ 30 w 106"/>
              <a:gd name="T63" fmla="*/ 31 h 74"/>
              <a:gd name="T64" fmla="*/ 34 w 106"/>
              <a:gd name="T65" fmla="*/ 31 h 74"/>
              <a:gd name="T66" fmla="*/ 39 w 106"/>
              <a:gd name="T67" fmla="*/ 34 h 74"/>
              <a:gd name="T68" fmla="*/ 34 w 106"/>
              <a:gd name="T69" fmla="*/ 38 h 74"/>
              <a:gd name="T70" fmla="*/ 71 w 106"/>
              <a:gd name="T71" fmla="*/ 34 h 74"/>
              <a:gd name="T72" fmla="*/ 65 w 106"/>
              <a:gd name="T73" fmla="*/ 35 h 74"/>
              <a:gd name="T74" fmla="*/ 64 w 106"/>
              <a:gd name="T75" fmla="*/ 29 h 74"/>
              <a:gd name="T76" fmla="*/ 70 w 106"/>
              <a:gd name="T77" fmla="*/ 28 h 74"/>
              <a:gd name="T78" fmla="*/ 71 w 106"/>
              <a:gd name="T79" fmla="*/ 34 h 74"/>
              <a:gd name="T80" fmla="*/ 71 w 106"/>
              <a:gd name="T81" fmla="*/ 19 h 74"/>
              <a:gd name="T82" fmla="*/ 77 w 106"/>
              <a:gd name="T83" fmla="*/ 17 h 74"/>
              <a:gd name="T84" fmla="*/ 78 w 106"/>
              <a:gd name="T85" fmla="*/ 24 h 74"/>
              <a:gd name="T86" fmla="*/ 72 w 106"/>
              <a:gd name="T87" fmla="*/ 25 h 74"/>
              <a:gd name="T88" fmla="*/ 71 w 106"/>
              <a:gd name="T89" fmla="*/ 19 h 74"/>
              <a:gd name="T90" fmla="*/ 81 w 106"/>
              <a:gd name="T91" fmla="*/ 41 h 74"/>
              <a:gd name="T92" fmla="*/ 75 w 106"/>
              <a:gd name="T93" fmla="*/ 42 h 74"/>
              <a:gd name="T94" fmla="*/ 73 w 106"/>
              <a:gd name="T95" fmla="*/ 36 h 74"/>
              <a:gd name="T96" fmla="*/ 79 w 106"/>
              <a:gd name="T97" fmla="*/ 35 h 74"/>
              <a:gd name="T98" fmla="*/ 81 w 106"/>
              <a:gd name="T99" fmla="*/ 41 h 74"/>
              <a:gd name="T100" fmla="*/ 88 w 106"/>
              <a:gd name="T101" fmla="*/ 30 h 74"/>
              <a:gd name="T102" fmla="*/ 82 w 106"/>
              <a:gd name="T103" fmla="*/ 31 h 74"/>
              <a:gd name="T104" fmla="*/ 80 w 106"/>
              <a:gd name="T105" fmla="*/ 25 h 74"/>
              <a:gd name="T106" fmla="*/ 87 w 106"/>
              <a:gd name="T107" fmla="*/ 24 h 74"/>
              <a:gd name="T108" fmla="*/ 88 w 106"/>
              <a:gd name="T109" fmla="*/ 30 h 74"/>
              <a:gd name="T110" fmla="*/ 98 w 106"/>
              <a:gd name="T111" fmla="*/ 37 h 74"/>
              <a:gd name="T112" fmla="*/ 91 w 106"/>
              <a:gd name="T113" fmla="*/ 38 h 74"/>
              <a:gd name="T114" fmla="*/ 90 w 106"/>
              <a:gd name="T115" fmla="*/ 32 h 74"/>
              <a:gd name="T116" fmla="*/ 96 w 106"/>
              <a:gd name="T117" fmla="*/ 31 h 74"/>
              <a:gd name="T118" fmla="*/ 98 w 106"/>
              <a:gd name="T119" fmla="*/ 3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6" h="74">
                <a:moveTo>
                  <a:pt x="61" y="5"/>
                </a:moveTo>
                <a:cubicBezTo>
                  <a:pt x="61" y="5"/>
                  <a:pt x="61" y="5"/>
                  <a:pt x="61" y="5"/>
                </a:cubicBezTo>
                <a:cubicBezTo>
                  <a:pt x="60" y="2"/>
                  <a:pt x="58" y="0"/>
                  <a:pt x="56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8" y="0"/>
                  <a:pt x="46" y="2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20" y="5"/>
                  <a:pt x="0" y="25"/>
                  <a:pt x="0" y="5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4"/>
                  <a:pt x="9" y="73"/>
                  <a:pt x="18" y="65"/>
                </a:cubicBezTo>
                <a:cubicBezTo>
                  <a:pt x="29" y="57"/>
                  <a:pt x="38" y="47"/>
                  <a:pt x="53" y="47"/>
                </a:cubicBezTo>
                <a:cubicBezTo>
                  <a:pt x="67" y="47"/>
                  <a:pt x="77" y="57"/>
                  <a:pt x="87" y="65"/>
                </a:cubicBezTo>
                <a:cubicBezTo>
                  <a:pt x="97" y="73"/>
                  <a:pt x="106" y="74"/>
                  <a:pt x="106" y="59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25"/>
                  <a:pt x="86" y="5"/>
                  <a:pt x="61" y="5"/>
                </a:cubicBezTo>
                <a:close/>
                <a:moveTo>
                  <a:pt x="34" y="38"/>
                </a:moveTo>
                <a:cubicBezTo>
                  <a:pt x="31" y="38"/>
                  <a:pt x="31" y="38"/>
                  <a:pt x="31" y="38"/>
                </a:cubicBezTo>
                <a:cubicBezTo>
                  <a:pt x="30" y="39"/>
                  <a:pt x="30" y="40"/>
                  <a:pt x="29" y="40"/>
                </a:cubicBezTo>
                <a:cubicBezTo>
                  <a:pt x="29" y="43"/>
                  <a:pt x="29" y="43"/>
                  <a:pt x="29" y="43"/>
                </a:cubicBezTo>
                <a:cubicBezTo>
                  <a:pt x="29" y="46"/>
                  <a:pt x="27" y="48"/>
                  <a:pt x="25" y="48"/>
                </a:cubicBezTo>
                <a:cubicBezTo>
                  <a:pt x="23" y="48"/>
                  <a:pt x="22" y="46"/>
                  <a:pt x="22" y="43"/>
                </a:cubicBezTo>
                <a:cubicBezTo>
                  <a:pt x="22" y="40"/>
                  <a:pt x="22" y="40"/>
                  <a:pt x="22" y="40"/>
                </a:cubicBezTo>
                <a:cubicBezTo>
                  <a:pt x="21" y="40"/>
                  <a:pt x="20" y="39"/>
                  <a:pt x="19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3" y="38"/>
                  <a:pt x="11" y="36"/>
                  <a:pt x="11" y="34"/>
                </a:cubicBezTo>
                <a:cubicBezTo>
                  <a:pt x="11" y="32"/>
                  <a:pt x="13" y="31"/>
                  <a:pt x="16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1" y="30"/>
                  <a:pt x="22" y="29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3"/>
                  <a:pt x="23" y="21"/>
                  <a:pt x="25" y="21"/>
                </a:cubicBezTo>
                <a:cubicBezTo>
                  <a:pt x="27" y="21"/>
                  <a:pt x="29" y="23"/>
                  <a:pt x="29" y="26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30" y="30"/>
                  <a:pt x="30" y="31"/>
                </a:cubicBezTo>
                <a:cubicBezTo>
                  <a:pt x="34" y="31"/>
                  <a:pt x="34" y="31"/>
                  <a:pt x="34" y="31"/>
                </a:cubicBezTo>
                <a:cubicBezTo>
                  <a:pt x="37" y="31"/>
                  <a:pt x="39" y="32"/>
                  <a:pt x="39" y="34"/>
                </a:cubicBezTo>
                <a:cubicBezTo>
                  <a:pt x="39" y="36"/>
                  <a:pt x="37" y="38"/>
                  <a:pt x="34" y="38"/>
                </a:cubicBezTo>
                <a:close/>
                <a:moveTo>
                  <a:pt x="71" y="34"/>
                </a:moveTo>
                <a:cubicBezTo>
                  <a:pt x="70" y="36"/>
                  <a:pt x="67" y="37"/>
                  <a:pt x="65" y="35"/>
                </a:cubicBezTo>
                <a:cubicBezTo>
                  <a:pt x="63" y="34"/>
                  <a:pt x="62" y="31"/>
                  <a:pt x="64" y="29"/>
                </a:cubicBezTo>
                <a:cubicBezTo>
                  <a:pt x="65" y="27"/>
                  <a:pt x="68" y="27"/>
                  <a:pt x="70" y="28"/>
                </a:cubicBezTo>
                <a:cubicBezTo>
                  <a:pt x="72" y="29"/>
                  <a:pt x="72" y="32"/>
                  <a:pt x="71" y="34"/>
                </a:cubicBezTo>
                <a:close/>
                <a:moveTo>
                  <a:pt x="71" y="19"/>
                </a:moveTo>
                <a:cubicBezTo>
                  <a:pt x="72" y="17"/>
                  <a:pt x="75" y="16"/>
                  <a:pt x="77" y="17"/>
                </a:cubicBezTo>
                <a:cubicBezTo>
                  <a:pt x="79" y="19"/>
                  <a:pt x="79" y="22"/>
                  <a:pt x="78" y="24"/>
                </a:cubicBezTo>
                <a:cubicBezTo>
                  <a:pt x="77" y="26"/>
                  <a:pt x="74" y="26"/>
                  <a:pt x="72" y="25"/>
                </a:cubicBezTo>
                <a:cubicBezTo>
                  <a:pt x="70" y="23"/>
                  <a:pt x="69" y="21"/>
                  <a:pt x="71" y="19"/>
                </a:cubicBezTo>
                <a:close/>
                <a:moveTo>
                  <a:pt x="81" y="41"/>
                </a:moveTo>
                <a:cubicBezTo>
                  <a:pt x="79" y="43"/>
                  <a:pt x="77" y="43"/>
                  <a:pt x="75" y="42"/>
                </a:cubicBezTo>
                <a:cubicBezTo>
                  <a:pt x="72" y="40"/>
                  <a:pt x="72" y="38"/>
                  <a:pt x="73" y="36"/>
                </a:cubicBezTo>
                <a:cubicBezTo>
                  <a:pt x="75" y="34"/>
                  <a:pt x="77" y="33"/>
                  <a:pt x="79" y="35"/>
                </a:cubicBezTo>
                <a:cubicBezTo>
                  <a:pt x="81" y="36"/>
                  <a:pt x="82" y="39"/>
                  <a:pt x="81" y="41"/>
                </a:cubicBezTo>
                <a:close/>
                <a:moveTo>
                  <a:pt x="88" y="30"/>
                </a:moveTo>
                <a:cubicBezTo>
                  <a:pt x="86" y="32"/>
                  <a:pt x="84" y="33"/>
                  <a:pt x="82" y="31"/>
                </a:cubicBezTo>
                <a:cubicBezTo>
                  <a:pt x="80" y="30"/>
                  <a:pt x="79" y="27"/>
                  <a:pt x="80" y="25"/>
                </a:cubicBezTo>
                <a:cubicBezTo>
                  <a:pt x="82" y="23"/>
                  <a:pt x="85" y="23"/>
                  <a:pt x="87" y="24"/>
                </a:cubicBezTo>
                <a:cubicBezTo>
                  <a:pt x="89" y="25"/>
                  <a:pt x="89" y="28"/>
                  <a:pt x="88" y="30"/>
                </a:cubicBezTo>
                <a:close/>
                <a:moveTo>
                  <a:pt x="98" y="37"/>
                </a:moveTo>
                <a:cubicBezTo>
                  <a:pt x="96" y="39"/>
                  <a:pt x="93" y="39"/>
                  <a:pt x="91" y="38"/>
                </a:cubicBezTo>
                <a:cubicBezTo>
                  <a:pt x="89" y="37"/>
                  <a:pt x="89" y="34"/>
                  <a:pt x="90" y="32"/>
                </a:cubicBezTo>
                <a:cubicBezTo>
                  <a:pt x="92" y="30"/>
                  <a:pt x="94" y="29"/>
                  <a:pt x="96" y="31"/>
                </a:cubicBezTo>
                <a:cubicBezTo>
                  <a:pt x="98" y="32"/>
                  <a:pt x="99" y="35"/>
                  <a:pt x="98" y="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23" name="Freeform 1686"/>
          <p:cNvSpPr>
            <a:spLocks noEditPoints="1"/>
          </p:cNvSpPr>
          <p:nvPr/>
        </p:nvSpPr>
        <p:spPr bwMode="auto">
          <a:xfrm>
            <a:off x="8791026" y="6318842"/>
            <a:ext cx="494520" cy="702000"/>
          </a:xfrm>
          <a:custGeom>
            <a:avLst/>
            <a:gdLst>
              <a:gd name="T0" fmla="*/ 78 w 80"/>
              <a:gd name="T1" fmla="*/ 50 h 111"/>
              <a:gd name="T2" fmla="*/ 73 w 80"/>
              <a:gd name="T3" fmla="*/ 56 h 111"/>
              <a:gd name="T4" fmla="*/ 70 w 80"/>
              <a:gd name="T5" fmla="*/ 52 h 111"/>
              <a:gd name="T6" fmla="*/ 62 w 80"/>
              <a:gd name="T7" fmla="*/ 48 h 111"/>
              <a:gd name="T8" fmla="*/ 62 w 80"/>
              <a:gd name="T9" fmla="*/ 56 h 111"/>
              <a:gd name="T10" fmla="*/ 57 w 80"/>
              <a:gd name="T11" fmla="*/ 15 h 111"/>
              <a:gd name="T12" fmla="*/ 23 w 80"/>
              <a:gd name="T13" fmla="*/ 15 h 111"/>
              <a:gd name="T14" fmla="*/ 18 w 80"/>
              <a:gd name="T15" fmla="*/ 56 h 111"/>
              <a:gd name="T16" fmla="*/ 18 w 80"/>
              <a:gd name="T17" fmla="*/ 48 h 111"/>
              <a:gd name="T18" fmla="*/ 10 w 80"/>
              <a:gd name="T19" fmla="*/ 52 h 111"/>
              <a:gd name="T20" fmla="*/ 6 w 80"/>
              <a:gd name="T21" fmla="*/ 56 h 111"/>
              <a:gd name="T22" fmla="*/ 1 w 80"/>
              <a:gd name="T23" fmla="*/ 50 h 111"/>
              <a:gd name="T24" fmla="*/ 0 w 80"/>
              <a:gd name="T25" fmla="*/ 59 h 111"/>
              <a:gd name="T26" fmla="*/ 1 w 80"/>
              <a:gd name="T27" fmla="*/ 67 h 111"/>
              <a:gd name="T28" fmla="*/ 6 w 80"/>
              <a:gd name="T29" fmla="*/ 67 h 111"/>
              <a:gd name="T30" fmla="*/ 11 w 80"/>
              <a:gd name="T31" fmla="*/ 63 h 111"/>
              <a:gd name="T32" fmla="*/ 35 w 80"/>
              <a:gd name="T33" fmla="*/ 90 h 111"/>
              <a:gd name="T34" fmla="*/ 14 w 80"/>
              <a:gd name="T35" fmla="*/ 106 h 111"/>
              <a:gd name="T36" fmla="*/ 65 w 80"/>
              <a:gd name="T37" fmla="*/ 111 h 111"/>
              <a:gd name="T38" fmla="*/ 44 w 80"/>
              <a:gd name="T39" fmla="*/ 106 h 111"/>
              <a:gd name="T40" fmla="*/ 61 w 80"/>
              <a:gd name="T41" fmla="*/ 80 h 111"/>
              <a:gd name="T42" fmla="*/ 73 w 80"/>
              <a:gd name="T43" fmla="*/ 63 h 111"/>
              <a:gd name="T44" fmla="*/ 78 w 80"/>
              <a:gd name="T45" fmla="*/ 67 h 111"/>
              <a:gd name="T46" fmla="*/ 78 w 80"/>
              <a:gd name="T47" fmla="*/ 62 h 111"/>
              <a:gd name="T48" fmla="*/ 78 w 80"/>
              <a:gd name="T49" fmla="*/ 57 h 111"/>
              <a:gd name="T50" fmla="*/ 49 w 80"/>
              <a:gd name="T51" fmla="*/ 13 h 111"/>
              <a:gd name="T52" fmla="*/ 52 w 80"/>
              <a:gd name="T53" fmla="*/ 25 h 111"/>
              <a:gd name="T54" fmla="*/ 47 w 80"/>
              <a:gd name="T55" fmla="*/ 25 h 111"/>
              <a:gd name="T56" fmla="*/ 55 w 80"/>
              <a:gd name="T57" fmla="*/ 75 h 111"/>
              <a:gd name="T58" fmla="*/ 25 w 80"/>
              <a:gd name="T59" fmla="*/ 75 h 111"/>
              <a:gd name="T60" fmla="*/ 23 w 80"/>
              <a:gd name="T61" fmla="*/ 63 h 111"/>
              <a:gd name="T62" fmla="*/ 40 w 80"/>
              <a:gd name="T63" fmla="*/ 79 h 111"/>
              <a:gd name="T64" fmla="*/ 57 w 80"/>
              <a:gd name="T65" fmla="*/ 63 h 111"/>
              <a:gd name="T66" fmla="*/ 55 w 80"/>
              <a:gd name="T67" fmla="*/ 7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111">
                <a:moveTo>
                  <a:pt x="78" y="57"/>
                </a:moveTo>
                <a:cubicBezTo>
                  <a:pt x="78" y="50"/>
                  <a:pt x="78" y="50"/>
                  <a:pt x="78" y="50"/>
                </a:cubicBezTo>
                <a:cubicBezTo>
                  <a:pt x="73" y="50"/>
                  <a:pt x="73" y="50"/>
                  <a:pt x="73" y="50"/>
                </a:cubicBezTo>
                <a:cubicBezTo>
                  <a:pt x="73" y="56"/>
                  <a:pt x="73" y="56"/>
                  <a:pt x="73" y="56"/>
                </a:cubicBezTo>
                <a:cubicBezTo>
                  <a:pt x="69" y="56"/>
                  <a:pt x="69" y="56"/>
                  <a:pt x="69" y="56"/>
                </a:cubicBezTo>
                <a:cubicBezTo>
                  <a:pt x="70" y="55"/>
                  <a:pt x="70" y="54"/>
                  <a:pt x="70" y="52"/>
                </a:cubicBezTo>
                <a:cubicBezTo>
                  <a:pt x="70" y="48"/>
                  <a:pt x="70" y="48"/>
                  <a:pt x="70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2" y="52"/>
                  <a:pt x="62" y="52"/>
                  <a:pt x="62" y="52"/>
                </a:cubicBezTo>
                <a:cubicBezTo>
                  <a:pt x="62" y="54"/>
                  <a:pt x="62" y="55"/>
                  <a:pt x="62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15"/>
                  <a:pt x="57" y="15"/>
                  <a:pt x="57" y="15"/>
                </a:cubicBezTo>
                <a:cubicBezTo>
                  <a:pt x="57" y="7"/>
                  <a:pt x="49" y="0"/>
                  <a:pt x="40" y="0"/>
                </a:cubicBezTo>
                <a:cubicBezTo>
                  <a:pt x="31" y="0"/>
                  <a:pt x="23" y="7"/>
                  <a:pt x="23" y="15"/>
                </a:cubicBezTo>
                <a:cubicBezTo>
                  <a:pt x="23" y="56"/>
                  <a:pt x="23" y="56"/>
                  <a:pt x="23" y="56"/>
                </a:cubicBezTo>
                <a:cubicBezTo>
                  <a:pt x="18" y="56"/>
                  <a:pt x="18" y="56"/>
                  <a:pt x="18" y="56"/>
                </a:cubicBezTo>
                <a:cubicBezTo>
                  <a:pt x="18" y="55"/>
                  <a:pt x="18" y="53"/>
                  <a:pt x="18" y="52"/>
                </a:cubicBezTo>
                <a:cubicBezTo>
                  <a:pt x="18" y="48"/>
                  <a:pt x="18" y="48"/>
                  <a:pt x="18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3"/>
                  <a:pt x="10" y="55"/>
                  <a:pt x="10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6" y="50"/>
                  <a:pt x="6" y="50"/>
                  <a:pt x="6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8"/>
                  <a:pt x="0" y="59"/>
                </a:cubicBezTo>
                <a:cubicBezTo>
                  <a:pt x="0" y="61"/>
                  <a:pt x="0" y="62"/>
                  <a:pt x="1" y="62"/>
                </a:cubicBezTo>
                <a:cubicBezTo>
                  <a:pt x="1" y="67"/>
                  <a:pt x="1" y="67"/>
                  <a:pt x="1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6" y="63"/>
                  <a:pt x="6" y="63"/>
                  <a:pt x="6" y="63"/>
                </a:cubicBezTo>
                <a:cubicBezTo>
                  <a:pt x="11" y="63"/>
                  <a:pt x="11" y="63"/>
                  <a:pt x="11" y="63"/>
                </a:cubicBezTo>
                <a:cubicBezTo>
                  <a:pt x="13" y="70"/>
                  <a:pt x="15" y="76"/>
                  <a:pt x="19" y="80"/>
                </a:cubicBezTo>
                <a:cubicBezTo>
                  <a:pt x="24" y="85"/>
                  <a:pt x="29" y="89"/>
                  <a:pt x="35" y="90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65" y="111"/>
                  <a:pt x="65" y="111"/>
                  <a:pt x="65" y="111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90"/>
                  <a:pt x="44" y="90"/>
                  <a:pt x="44" y="90"/>
                </a:cubicBezTo>
                <a:cubicBezTo>
                  <a:pt x="50" y="89"/>
                  <a:pt x="56" y="85"/>
                  <a:pt x="61" y="80"/>
                </a:cubicBezTo>
                <a:cubicBezTo>
                  <a:pt x="64" y="76"/>
                  <a:pt x="67" y="70"/>
                  <a:pt x="69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7"/>
                  <a:pt x="73" y="67"/>
                  <a:pt x="73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7"/>
                  <a:pt x="78" y="67"/>
                  <a:pt x="78" y="67"/>
                </a:cubicBezTo>
                <a:cubicBezTo>
                  <a:pt x="78" y="62"/>
                  <a:pt x="78" y="62"/>
                  <a:pt x="78" y="62"/>
                </a:cubicBezTo>
                <a:cubicBezTo>
                  <a:pt x="79" y="62"/>
                  <a:pt x="80" y="61"/>
                  <a:pt x="80" y="59"/>
                </a:cubicBezTo>
                <a:cubicBezTo>
                  <a:pt x="80" y="58"/>
                  <a:pt x="79" y="57"/>
                  <a:pt x="78" y="57"/>
                </a:cubicBezTo>
                <a:close/>
                <a:moveTo>
                  <a:pt x="47" y="15"/>
                </a:moveTo>
                <a:cubicBezTo>
                  <a:pt x="47" y="14"/>
                  <a:pt x="48" y="13"/>
                  <a:pt x="49" y="13"/>
                </a:cubicBezTo>
                <a:cubicBezTo>
                  <a:pt x="51" y="13"/>
                  <a:pt x="52" y="14"/>
                  <a:pt x="52" y="15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6"/>
                  <a:pt x="51" y="27"/>
                  <a:pt x="49" y="27"/>
                </a:cubicBezTo>
                <a:cubicBezTo>
                  <a:pt x="48" y="27"/>
                  <a:pt x="47" y="26"/>
                  <a:pt x="47" y="25"/>
                </a:cubicBezTo>
                <a:lnTo>
                  <a:pt x="47" y="15"/>
                </a:lnTo>
                <a:close/>
                <a:moveTo>
                  <a:pt x="55" y="75"/>
                </a:moveTo>
                <a:cubicBezTo>
                  <a:pt x="51" y="80"/>
                  <a:pt x="45" y="83"/>
                  <a:pt x="40" y="83"/>
                </a:cubicBezTo>
                <a:cubicBezTo>
                  <a:pt x="34" y="83"/>
                  <a:pt x="29" y="80"/>
                  <a:pt x="25" y="75"/>
                </a:cubicBezTo>
                <a:cubicBezTo>
                  <a:pt x="22" y="72"/>
                  <a:pt x="20" y="68"/>
                  <a:pt x="19" y="63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4"/>
                  <a:pt x="23" y="64"/>
                  <a:pt x="23" y="64"/>
                </a:cubicBezTo>
                <a:cubicBezTo>
                  <a:pt x="23" y="73"/>
                  <a:pt x="31" y="79"/>
                  <a:pt x="40" y="79"/>
                </a:cubicBezTo>
                <a:cubicBezTo>
                  <a:pt x="49" y="79"/>
                  <a:pt x="57" y="73"/>
                  <a:pt x="57" y="64"/>
                </a:cubicBezTo>
                <a:cubicBezTo>
                  <a:pt x="57" y="63"/>
                  <a:pt x="57" y="63"/>
                  <a:pt x="57" y="63"/>
                </a:cubicBezTo>
                <a:cubicBezTo>
                  <a:pt x="61" y="63"/>
                  <a:pt x="61" y="63"/>
                  <a:pt x="61" y="63"/>
                </a:cubicBezTo>
                <a:cubicBezTo>
                  <a:pt x="60" y="68"/>
                  <a:pt x="58" y="72"/>
                  <a:pt x="55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299339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组合 131"/>
          <p:cNvGrpSpPr/>
          <p:nvPr/>
        </p:nvGrpSpPr>
        <p:grpSpPr>
          <a:xfrm>
            <a:off x="4590764" y="2070995"/>
            <a:ext cx="684702" cy="726573"/>
            <a:chOff x="4143237" y="990954"/>
            <a:chExt cx="684702" cy="726573"/>
          </a:xfrm>
          <a:solidFill>
            <a:srgbClr val="756663"/>
          </a:solidFill>
        </p:grpSpPr>
        <p:sp>
          <p:nvSpPr>
            <p:cNvPr id="133" name="Freeform 81"/>
            <p:cNvSpPr>
              <a:spLocks/>
            </p:cNvSpPr>
            <p:nvPr/>
          </p:nvSpPr>
          <p:spPr bwMode="auto">
            <a:xfrm>
              <a:off x="4143237" y="1293898"/>
              <a:ext cx="381495" cy="423629"/>
            </a:xfrm>
            <a:custGeom>
              <a:avLst/>
              <a:gdLst>
                <a:gd name="T0" fmla="*/ 106 w 128"/>
                <a:gd name="T1" fmla="*/ 144 h 144"/>
                <a:gd name="T2" fmla="*/ 12 w 128"/>
                <a:gd name="T3" fmla="*/ 144 h 144"/>
                <a:gd name="T4" fmla="*/ 12 w 128"/>
                <a:gd name="T5" fmla="*/ 14 h 144"/>
                <a:gd name="T6" fmla="*/ 0 w 128"/>
                <a:gd name="T7" fmla="*/ 14 h 144"/>
                <a:gd name="T8" fmla="*/ 0 w 128"/>
                <a:gd name="T9" fmla="*/ 0 h 144"/>
                <a:gd name="T10" fmla="*/ 128 w 128"/>
                <a:gd name="T11" fmla="*/ 0 h 144"/>
                <a:gd name="T12" fmla="*/ 128 w 128"/>
                <a:gd name="T13" fmla="*/ 14 h 144"/>
                <a:gd name="T14" fmla="*/ 106 w 128"/>
                <a:gd name="T15" fmla="*/ 14 h 144"/>
                <a:gd name="T16" fmla="*/ 106 w 128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44">
                  <a:moveTo>
                    <a:pt x="106" y="144"/>
                  </a:moveTo>
                  <a:cubicBezTo>
                    <a:pt x="74" y="144"/>
                    <a:pt x="43" y="144"/>
                    <a:pt x="12" y="144"/>
                  </a:cubicBezTo>
                  <a:cubicBezTo>
                    <a:pt x="12" y="100"/>
                    <a:pt x="12" y="57"/>
                    <a:pt x="12" y="14"/>
                  </a:cubicBezTo>
                  <a:cubicBezTo>
                    <a:pt x="8" y="14"/>
                    <a:pt x="4" y="14"/>
                    <a:pt x="0" y="14"/>
                  </a:cubicBezTo>
                  <a:cubicBezTo>
                    <a:pt x="0" y="9"/>
                    <a:pt x="0" y="4"/>
                    <a:pt x="0" y="0"/>
                  </a:cubicBezTo>
                  <a:cubicBezTo>
                    <a:pt x="43" y="0"/>
                    <a:pt x="85" y="0"/>
                    <a:pt x="128" y="0"/>
                  </a:cubicBezTo>
                  <a:cubicBezTo>
                    <a:pt x="128" y="4"/>
                    <a:pt x="128" y="9"/>
                    <a:pt x="128" y="14"/>
                  </a:cubicBezTo>
                  <a:cubicBezTo>
                    <a:pt x="121" y="14"/>
                    <a:pt x="114" y="14"/>
                    <a:pt x="106" y="14"/>
                  </a:cubicBezTo>
                  <a:cubicBezTo>
                    <a:pt x="106" y="57"/>
                    <a:pt x="106" y="100"/>
                    <a:pt x="106" y="1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4" name="Freeform 82"/>
            <p:cNvSpPr>
              <a:spLocks/>
            </p:cNvSpPr>
            <p:nvPr/>
          </p:nvSpPr>
          <p:spPr bwMode="auto">
            <a:xfrm>
              <a:off x="4394253" y="1096861"/>
              <a:ext cx="388951" cy="620666"/>
            </a:xfrm>
            <a:custGeom>
              <a:avLst/>
              <a:gdLst>
                <a:gd name="T0" fmla="*/ 0 w 131"/>
                <a:gd name="T1" fmla="*/ 19 h 211"/>
                <a:gd name="T2" fmla="*/ 18 w 131"/>
                <a:gd name="T3" fmla="*/ 0 h 211"/>
                <a:gd name="T4" fmla="*/ 51 w 131"/>
                <a:gd name="T5" fmla="*/ 30 h 211"/>
                <a:gd name="T6" fmla="*/ 48 w 131"/>
                <a:gd name="T7" fmla="*/ 33 h 211"/>
                <a:gd name="T8" fmla="*/ 50 w 131"/>
                <a:gd name="T9" fmla="*/ 36 h 211"/>
                <a:gd name="T10" fmla="*/ 46 w 131"/>
                <a:gd name="T11" fmla="*/ 39 h 211"/>
                <a:gd name="T12" fmla="*/ 60 w 131"/>
                <a:gd name="T13" fmla="*/ 41 h 211"/>
                <a:gd name="T14" fmla="*/ 89 w 131"/>
                <a:gd name="T15" fmla="*/ 35 h 211"/>
                <a:gd name="T16" fmla="*/ 96 w 131"/>
                <a:gd name="T17" fmla="*/ 26 h 211"/>
                <a:gd name="T18" fmla="*/ 115 w 131"/>
                <a:gd name="T19" fmla="*/ 15 h 211"/>
                <a:gd name="T20" fmla="*/ 131 w 131"/>
                <a:gd name="T21" fmla="*/ 30 h 211"/>
                <a:gd name="T22" fmla="*/ 131 w 131"/>
                <a:gd name="T23" fmla="*/ 33 h 211"/>
                <a:gd name="T24" fmla="*/ 122 w 131"/>
                <a:gd name="T25" fmla="*/ 109 h 211"/>
                <a:gd name="T26" fmla="*/ 119 w 131"/>
                <a:gd name="T27" fmla="*/ 122 h 211"/>
                <a:gd name="T28" fmla="*/ 110 w 131"/>
                <a:gd name="T29" fmla="*/ 132 h 211"/>
                <a:gd name="T30" fmla="*/ 57 w 131"/>
                <a:gd name="T31" fmla="*/ 140 h 211"/>
                <a:gd name="T32" fmla="*/ 56 w 131"/>
                <a:gd name="T33" fmla="*/ 140 h 211"/>
                <a:gd name="T34" fmla="*/ 55 w 131"/>
                <a:gd name="T35" fmla="*/ 140 h 211"/>
                <a:gd name="T36" fmla="*/ 55 w 131"/>
                <a:gd name="T37" fmla="*/ 145 h 211"/>
                <a:gd name="T38" fmla="*/ 55 w 131"/>
                <a:gd name="T39" fmla="*/ 195 h 211"/>
                <a:gd name="T40" fmla="*/ 46 w 131"/>
                <a:gd name="T41" fmla="*/ 209 h 211"/>
                <a:gd name="T42" fmla="*/ 31 w 131"/>
                <a:gd name="T43" fmla="*/ 200 h 211"/>
                <a:gd name="T44" fmla="*/ 29 w 131"/>
                <a:gd name="T45" fmla="*/ 170 h 211"/>
                <a:gd name="T46" fmla="*/ 31 w 131"/>
                <a:gd name="T47" fmla="*/ 138 h 211"/>
                <a:gd name="T48" fmla="*/ 34 w 131"/>
                <a:gd name="T49" fmla="*/ 130 h 211"/>
                <a:gd name="T50" fmla="*/ 52 w 131"/>
                <a:gd name="T51" fmla="*/ 116 h 211"/>
                <a:gd name="T52" fmla="*/ 80 w 131"/>
                <a:gd name="T53" fmla="*/ 111 h 211"/>
                <a:gd name="T54" fmla="*/ 85 w 131"/>
                <a:gd name="T55" fmla="*/ 107 h 211"/>
                <a:gd name="T56" fmla="*/ 92 w 131"/>
                <a:gd name="T57" fmla="*/ 62 h 211"/>
                <a:gd name="T58" fmla="*/ 92 w 131"/>
                <a:gd name="T59" fmla="*/ 60 h 211"/>
                <a:gd name="T60" fmla="*/ 82 w 131"/>
                <a:gd name="T61" fmla="*/ 63 h 211"/>
                <a:gd name="T62" fmla="*/ 53 w 131"/>
                <a:gd name="T63" fmla="*/ 63 h 211"/>
                <a:gd name="T64" fmla="*/ 36 w 131"/>
                <a:gd name="T65" fmla="*/ 60 h 211"/>
                <a:gd name="T66" fmla="*/ 27 w 131"/>
                <a:gd name="T67" fmla="*/ 46 h 211"/>
                <a:gd name="T68" fmla="*/ 26 w 131"/>
                <a:gd name="T69" fmla="*/ 43 h 211"/>
                <a:gd name="T70" fmla="*/ 2 w 131"/>
                <a:gd name="T71" fmla="*/ 21 h 211"/>
                <a:gd name="T72" fmla="*/ 0 w 131"/>
                <a:gd name="T73" fmla="*/ 1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1" h="211">
                  <a:moveTo>
                    <a:pt x="0" y="19"/>
                  </a:moveTo>
                  <a:cubicBezTo>
                    <a:pt x="6" y="12"/>
                    <a:pt x="12" y="6"/>
                    <a:pt x="18" y="0"/>
                  </a:cubicBezTo>
                  <a:cubicBezTo>
                    <a:pt x="29" y="10"/>
                    <a:pt x="40" y="20"/>
                    <a:pt x="51" y="30"/>
                  </a:cubicBezTo>
                  <a:cubicBezTo>
                    <a:pt x="50" y="31"/>
                    <a:pt x="49" y="32"/>
                    <a:pt x="48" y="33"/>
                  </a:cubicBezTo>
                  <a:cubicBezTo>
                    <a:pt x="49" y="34"/>
                    <a:pt x="49" y="35"/>
                    <a:pt x="50" y="36"/>
                  </a:cubicBezTo>
                  <a:cubicBezTo>
                    <a:pt x="49" y="37"/>
                    <a:pt x="48" y="37"/>
                    <a:pt x="46" y="39"/>
                  </a:cubicBezTo>
                  <a:cubicBezTo>
                    <a:pt x="51" y="39"/>
                    <a:pt x="55" y="40"/>
                    <a:pt x="60" y="41"/>
                  </a:cubicBezTo>
                  <a:cubicBezTo>
                    <a:pt x="70" y="42"/>
                    <a:pt x="80" y="41"/>
                    <a:pt x="89" y="35"/>
                  </a:cubicBezTo>
                  <a:cubicBezTo>
                    <a:pt x="92" y="32"/>
                    <a:pt x="95" y="30"/>
                    <a:pt x="96" y="26"/>
                  </a:cubicBezTo>
                  <a:cubicBezTo>
                    <a:pt x="100" y="18"/>
                    <a:pt x="107" y="15"/>
                    <a:pt x="115" y="15"/>
                  </a:cubicBezTo>
                  <a:cubicBezTo>
                    <a:pt x="122" y="16"/>
                    <a:pt x="129" y="23"/>
                    <a:pt x="131" y="30"/>
                  </a:cubicBezTo>
                  <a:cubicBezTo>
                    <a:pt x="131" y="31"/>
                    <a:pt x="131" y="32"/>
                    <a:pt x="131" y="33"/>
                  </a:cubicBezTo>
                  <a:cubicBezTo>
                    <a:pt x="129" y="59"/>
                    <a:pt x="128" y="84"/>
                    <a:pt x="122" y="109"/>
                  </a:cubicBezTo>
                  <a:cubicBezTo>
                    <a:pt x="121" y="114"/>
                    <a:pt x="120" y="118"/>
                    <a:pt x="119" y="122"/>
                  </a:cubicBezTo>
                  <a:cubicBezTo>
                    <a:pt x="118" y="127"/>
                    <a:pt x="114" y="130"/>
                    <a:pt x="110" y="132"/>
                  </a:cubicBezTo>
                  <a:cubicBezTo>
                    <a:pt x="93" y="140"/>
                    <a:pt x="75" y="142"/>
                    <a:pt x="57" y="140"/>
                  </a:cubicBezTo>
                  <a:cubicBezTo>
                    <a:pt x="57" y="140"/>
                    <a:pt x="56" y="140"/>
                    <a:pt x="56" y="140"/>
                  </a:cubicBezTo>
                  <a:cubicBezTo>
                    <a:pt x="56" y="140"/>
                    <a:pt x="56" y="140"/>
                    <a:pt x="55" y="140"/>
                  </a:cubicBezTo>
                  <a:cubicBezTo>
                    <a:pt x="55" y="142"/>
                    <a:pt x="55" y="144"/>
                    <a:pt x="55" y="145"/>
                  </a:cubicBezTo>
                  <a:cubicBezTo>
                    <a:pt x="53" y="162"/>
                    <a:pt x="53" y="178"/>
                    <a:pt x="55" y="195"/>
                  </a:cubicBezTo>
                  <a:cubicBezTo>
                    <a:pt x="56" y="202"/>
                    <a:pt x="52" y="208"/>
                    <a:pt x="46" y="209"/>
                  </a:cubicBezTo>
                  <a:cubicBezTo>
                    <a:pt x="39" y="211"/>
                    <a:pt x="32" y="207"/>
                    <a:pt x="31" y="200"/>
                  </a:cubicBezTo>
                  <a:cubicBezTo>
                    <a:pt x="30" y="190"/>
                    <a:pt x="29" y="180"/>
                    <a:pt x="29" y="170"/>
                  </a:cubicBezTo>
                  <a:cubicBezTo>
                    <a:pt x="28" y="159"/>
                    <a:pt x="29" y="148"/>
                    <a:pt x="31" y="138"/>
                  </a:cubicBezTo>
                  <a:cubicBezTo>
                    <a:pt x="32" y="135"/>
                    <a:pt x="33" y="133"/>
                    <a:pt x="34" y="130"/>
                  </a:cubicBezTo>
                  <a:cubicBezTo>
                    <a:pt x="37" y="122"/>
                    <a:pt x="44" y="118"/>
                    <a:pt x="52" y="116"/>
                  </a:cubicBezTo>
                  <a:cubicBezTo>
                    <a:pt x="61" y="113"/>
                    <a:pt x="71" y="112"/>
                    <a:pt x="80" y="111"/>
                  </a:cubicBezTo>
                  <a:cubicBezTo>
                    <a:pt x="84" y="111"/>
                    <a:pt x="84" y="111"/>
                    <a:pt x="85" y="107"/>
                  </a:cubicBezTo>
                  <a:cubicBezTo>
                    <a:pt x="88" y="92"/>
                    <a:pt x="90" y="77"/>
                    <a:pt x="92" y="62"/>
                  </a:cubicBezTo>
                  <a:cubicBezTo>
                    <a:pt x="92" y="61"/>
                    <a:pt x="92" y="61"/>
                    <a:pt x="92" y="60"/>
                  </a:cubicBezTo>
                  <a:cubicBezTo>
                    <a:pt x="88" y="61"/>
                    <a:pt x="85" y="62"/>
                    <a:pt x="82" y="63"/>
                  </a:cubicBezTo>
                  <a:cubicBezTo>
                    <a:pt x="72" y="65"/>
                    <a:pt x="63" y="65"/>
                    <a:pt x="53" y="63"/>
                  </a:cubicBezTo>
                  <a:cubicBezTo>
                    <a:pt x="47" y="63"/>
                    <a:pt x="42" y="62"/>
                    <a:pt x="36" y="60"/>
                  </a:cubicBezTo>
                  <a:cubicBezTo>
                    <a:pt x="28" y="59"/>
                    <a:pt x="25" y="54"/>
                    <a:pt x="27" y="46"/>
                  </a:cubicBezTo>
                  <a:cubicBezTo>
                    <a:pt x="27" y="45"/>
                    <a:pt x="27" y="44"/>
                    <a:pt x="26" y="43"/>
                  </a:cubicBezTo>
                  <a:cubicBezTo>
                    <a:pt x="18" y="36"/>
                    <a:pt x="10" y="28"/>
                    <a:pt x="2" y="21"/>
                  </a:cubicBezTo>
                  <a:cubicBezTo>
                    <a:pt x="1" y="20"/>
                    <a:pt x="1" y="20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5" name="Freeform 83"/>
            <p:cNvSpPr>
              <a:spLocks/>
            </p:cNvSpPr>
            <p:nvPr/>
          </p:nvSpPr>
          <p:spPr bwMode="auto">
            <a:xfrm>
              <a:off x="4569467" y="1338231"/>
              <a:ext cx="258472" cy="366981"/>
            </a:xfrm>
            <a:custGeom>
              <a:avLst/>
              <a:gdLst>
                <a:gd name="T0" fmla="*/ 39 w 87"/>
                <a:gd name="T1" fmla="*/ 108 h 125"/>
                <a:gd name="T2" fmla="*/ 48 w 87"/>
                <a:gd name="T3" fmla="*/ 111 h 125"/>
                <a:gd name="T4" fmla="*/ 52 w 87"/>
                <a:gd name="T5" fmla="*/ 118 h 125"/>
                <a:gd name="T6" fmla="*/ 50 w 87"/>
                <a:gd name="T7" fmla="*/ 119 h 125"/>
                <a:gd name="T8" fmla="*/ 46 w 87"/>
                <a:gd name="T9" fmla="*/ 118 h 125"/>
                <a:gd name="T10" fmla="*/ 45 w 87"/>
                <a:gd name="T11" fmla="*/ 118 h 125"/>
                <a:gd name="T12" fmla="*/ 44 w 87"/>
                <a:gd name="T13" fmla="*/ 125 h 125"/>
                <a:gd name="T14" fmla="*/ 34 w 87"/>
                <a:gd name="T15" fmla="*/ 114 h 125"/>
                <a:gd name="T16" fmla="*/ 20 w 87"/>
                <a:gd name="T17" fmla="*/ 125 h 125"/>
                <a:gd name="T18" fmla="*/ 22 w 87"/>
                <a:gd name="T19" fmla="*/ 115 h 125"/>
                <a:gd name="T20" fmla="*/ 31 w 87"/>
                <a:gd name="T21" fmla="*/ 109 h 125"/>
                <a:gd name="T22" fmla="*/ 33 w 87"/>
                <a:gd name="T23" fmla="*/ 107 h 125"/>
                <a:gd name="T24" fmla="*/ 33 w 87"/>
                <a:gd name="T25" fmla="*/ 81 h 125"/>
                <a:gd name="T26" fmla="*/ 33 w 87"/>
                <a:gd name="T27" fmla="*/ 80 h 125"/>
                <a:gd name="T28" fmla="*/ 27 w 87"/>
                <a:gd name="T29" fmla="*/ 81 h 125"/>
                <a:gd name="T30" fmla="*/ 7 w 87"/>
                <a:gd name="T31" fmla="*/ 81 h 125"/>
                <a:gd name="T32" fmla="*/ 1 w 87"/>
                <a:gd name="T33" fmla="*/ 73 h 125"/>
                <a:gd name="T34" fmla="*/ 12 w 87"/>
                <a:gd name="T35" fmla="*/ 65 h 125"/>
                <a:gd name="T36" fmla="*/ 43 w 87"/>
                <a:gd name="T37" fmla="*/ 62 h 125"/>
                <a:gd name="T38" fmla="*/ 70 w 87"/>
                <a:gd name="T39" fmla="*/ 31 h 125"/>
                <a:gd name="T40" fmla="*/ 73 w 87"/>
                <a:gd name="T41" fmla="*/ 11 h 125"/>
                <a:gd name="T42" fmla="*/ 81 w 87"/>
                <a:gd name="T43" fmla="*/ 1 h 125"/>
                <a:gd name="T44" fmla="*/ 87 w 87"/>
                <a:gd name="T45" fmla="*/ 5 h 125"/>
                <a:gd name="T46" fmla="*/ 86 w 87"/>
                <a:gd name="T47" fmla="*/ 23 h 125"/>
                <a:gd name="T48" fmla="*/ 72 w 87"/>
                <a:gd name="T49" fmla="*/ 58 h 125"/>
                <a:gd name="T50" fmla="*/ 52 w 87"/>
                <a:gd name="T51" fmla="*/ 73 h 125"/>
                <a:gd name="T52" fmla="*/ 41 w 87"/>
                <a:gd name="T53" fmla="*/ 77 h 125"/>
                <a:gd name="T54" fmla="*/ 39 w 87"/>
                <a:gd name="T55" fmla="*/ 79 h 125"/>
                <a:gd name="T56" fmla="*/ 39 w 87"/>
                <a:gd name="T57" fmla="*/ 10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125">
                  <a:moveTo>
                    <a:pt x="39" y="108"/>
                  </a:moveTo>
                  <a:cubicBezTo>
                    <a:pt x="43" y="109"/>
                    <a:pt x="46" y="110"/>
                    <a:pt x="48" y="111"/>
                  </a:cubicBezTo>
                  <a:cubicBezTo>
                    <a:pt x="52" y="112"/>
                    <a:pt x="53" y="115"/>
                    <a:pt x="52" y="118"/>
                  </a:cubicBezTo>
                  <a:cubicBezTo>
                    <a:pt x="52" y="120"/>
                    <a:pt x="51" y="120"/>
                    <a:pt x="50" y="119"/>
                  </a:cubicBezTo>
                  <a:cubicBezTo>
                    <a:pt x="48" y="119"/>
                    <a:pt x="47" y="119"/>
                    <a:pt x="46" y="118"/>
                  </a:cubicBezTo>
                  <a:cubicBezTo>
                    <a:pt x="46" y="118"/>
                    <a:pt x="45" y="118"/>
                    <a:pt x="45" y="118"/>
                  </a:cubicBezTo>
                  <a:cubicBezTo>
                    <a:pt x="45" y="120"/>
                    <a:pt x="44" y="123"/>
                    <a:pt x="44" y="125"/>
                  </a:cubicBezTo>
                  <a:cubicBezTo>
                    <a:pt x="38" y="122"/>
                    <a:pt x="36" y="120"/>
                    <a:pt x="34" y="114"/>
                  </a:cubicBezTo>
                  <a:cubicBezTo>
                    <a:pt x="30" y="119"/>
                    <a:pt x="26" y="123"/>
                    <a:pt x="20" y="125"/>
                  </a:cubicBezTo>
                  <a:cubicBezTo>
                    <a:pt x="18" y="122"/>
                    <a:pt x="19" y="117"/>
                    <a:pt x="22" y="115"/>
                  </a:cubicBezTo>
                  <a:cubicBezTo>
                    <a:pt x="25" y="113"/>
                    <a:pt x="28" y="111"/>
                    <a:pt x="31" y="109"/>
                  </a:cubicBezTo>
                  <a:cubicBezTo>
                    <a:pt x="32" y="109"/>
                    <a:pt x="33" y="108"/>
                    <a:pt x="33" y="107"/>
                  </a:cubicBezTo>
                  <a:cubicBezTo>
                    <a:pt x="33" y="99"/>
                    <a:pt x="33" y="90"/>
                    <a:pt x="33" y="81"/>
                  </a:cubicBezTo>
                  <a:cubicBezTo>
                    <a:pt x="33" y="81"/>
                    <a:pt x="33" y="81"/>
                    <a:pt x="33" y="80"/>
                  </a:cubicBezTo>
                  <a:cubicBezTo>
                    <a:pt x="31" y="81"/>
                    <a:pt x="29" y="81"/>
                    <a:pt x="27" y="81"/>
                  </a:cubicBezTo>
                  <a:cubicBezTo>
                    <a:pt x="20" y="81"/>
                    <a:pt x="13" y="81"/>
                    <a:pt x="7" y="81"/>
                  </a:cubicBezTo>
                  <a:cubicBezTo>
                    <a:pt x="2" y="81"/>
                    <a:pt x="0" y="78"/>
                    <a:pt x="1" y="73"/>
                  </a:cubicBezTo>
                  <a:cubicBezTo>
                    <a:pt x="3" y="68"/>
                    <a:pt x="7" y="65"/>
                    <a:pt x="12" y="65"/>
                  </a:cubicBezTo>
                  <a:cubicBezTo>
                    <a:pt x="23" y="66"/>
                    <a:pt x="33" y="65"/>
                    <a:pt x="43" y="62"/>
                  </a:cubicBezTo>
                  <a:cubicBezTo>
                    <a:pt x="58" y="57"/>
                    <a:pt x="67" y="46"/>
                    <a:pt x="70" y="31"/>
                  </a:cubicBezTo>
                  <a:cubicBezTo>
                    <a:pt x="72" y="24"/>
                    <a:pt x="72" y="18"/>
                    <a:pt x="73" y="11"/>
                  </a:cubicBezTo>
                  <a:cubicBezTo>
                    <a:pt x="73" y="6"/>
                    <a:pt x="76" y="2"/>
                    <a:pt x="81" y="1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11"/>
                    <a:pt x="87" y="17"/>
                    <a:pt x="86" y="23"/>
                  </a:cubicBezTo>
                  <a:cubicBezTo>
                    <a:pt x="84" y="36"/>
                    <a:pt x="80" y="48"/>
                    <a:pt x="72" y="58"/>
                  </a:cubicBezTo>
                  <a:cubicBezTo>
                    <a:pt x="66" y="64"/>
                    <a:pt x="59" y="69"/>
                    <a:pt x="52" y="73"/>
                  </a:cubicBezTo>
                  <a:cubicBezTo>
                    <a:pt x="48" y="74"/>
                    <a:pt x="45" y="76"/>
                    <a:pt x="41" y="77"/>
                  </a:cubicBezTo>
                  <a:cubicBezTo>
                    <a:pt x="40" y="78"/>
                    <a:pt x="39" y="79"/>
                    <a:pt x="39" y="79"/>
                  </a:cubicBezTo>
                  <a:cubicBezTo>
                    <a:pt x="39" y="89"/>
                    <a:pt x="39" y="99"/>
                    <a:pt x="39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6" name="Freeform 84"/>
            <p:cNvSpPr>
              <a:spLocks/>
            </p:cNvSpPr>
            <p:nvPr/>
          </p:nvSpPr>
          <p:spPr bwMode="auto">
            <a:xfrm>
              <a:off x="4629114" y="990954"/>
              <a:ext cx="126751" cy="125611"/>
            </a:xfrm>
            <a:custGeom>
              <a:avLst/>
              <a:gdLst>
                <a:gd name="T0" fmla="*/ 22 w 43"/>
                <a:gd name="T1" fmla="*/ 1 h 43"/>
                <a:gd name="T2" fmla="*/ 43 w 43"/>
                <a:gd name="T3" fmla="*/ 22 h 43"/>
                <a:gd name="T4" fmla="*/ 22 w 43"/>
                <a:gd name="T5" fmla="*/ 43 h 43"/>
                <a:gd name="T6" fmla="*/ 1 w 43"/>
                <a:gd name="T7" fmla="*/ 21 h 43"/>
                <a:gd name="T8" fmla="*/ 22 w 43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22" y="1"/>
                  </a:moveTo>
                  <a:cubicBezTo>
                    <a:pt x="34" y="1"/>
                    <a:pt x="43" y="10"/>
                    <a:pt x="43" y="22"/>
                  </a:cubicBezTo>
                  <a:cubicBezTo>
                    <a:pt x="42" y="34"/>
                    <a:pt x="33" y="43"/>
                    <a:pt x="22" y="43"/>
                  </a:cubicBezTo>
                  <a:cubicBezTo>
                    <a:pt x="10" y="42"/>
                    <a:pt x="0" y="33"/>
                    <a:pt x="1" y="21"/>
                  </a:cubicBezTo>
                  <a:cubicBezTo>
                    <a:pt x="1" y="10"/>
                    <a:pt x="11" y="0"/>
                    <a:pt x="2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6737280" y="2045526"/>
            <a:ext cx="556070" cy="777511"/>
            <a:chOff x="6289753" y="965485"/>
            <a:chExt cx="556070" cy="777511"/>
          </a:xfrm>
          <a:solidFill>
            <a:srgbClr val="756663"/>
          </a:solidFill>
        </p:grpSpPr>
        <p:sp>
          <p:nvSpPr>
            <p:cNvPr id="138" name="Freeform 10"/>
            <p:cNvSpPr>
              <a:spLocks/>
            </p:cNvSpPr>
            <p:nvPr/>
          </p:nvSpPr>
          <p:spPr bwMode="auto">
            <a:xfrm>
              <a:off x="6366849" y="1004853"/>
              <a:ext cx="147629" cy="159110"/>
            </a:xfrm>
            <a:custGeom>
              <a:avLst/>
              <a:gdLst>
                <a:gd name="T0" fmla="*/ 4 w 38"/>
                <a:gd name="T1" fmla="*/ 26 h 41"/>
                <a:gd name="T2" fmla="*/ 19 w 38"/>
                <a:gd name="T3" fmla="*/ 41 h 41"/>
                <a:gd name="T4" fmla="*/ 34 w 38"/>
                <a:gd name="T5" fmla="*/ 26 h 41"/>
                <a:gd name="T6" fmla="*/ 37 w 38"/>
                <a:gd name="T7" fmla="*/ 20 h 41"/>
                <a:gd name="T8" fmla="*/ 35 w 38"/>
                <a:gd name="T9" fmla="*/ 17 h 41"/>
                <a:gd name="T10" fmla="*/ 19 w 38"/>
                <a:gd name="T11" fmla="*/ 0 h 41"/>
                <a:gd name="T12" fmla="*/ 3 w 38"/>
                <a:gd name="T13" fmla="*/ 17 h 41"/>
                <a:gd name="T14" fmla="*/ 0 w 38"/>
                <a:gd name="T15" fmla="*/ 20 h 41"/>
                <a:gd name="T16" fmla="*/ 4 w 38"/>
                <a:gd name="T17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1">
                  <a:moveTo>
                    <a:pt x="4" y="26"/>
                  </a:moveTo>
                  <a:cubicBezTo>
                    <a:pt x="6" y="34"/>
                    <a:pt x="11" y="41"/>
                    <a:pt x="19" y="41"/>
                  </a:cubicBezTo>
                  <a:cubicBezTo>
                    <a:pt x="27" y="41"/>
                    <a:pt x="32" y="34"/>
                    <a:pt x="34" y="26"/>
                  </a:cubicBezTo>
                  <a:cubicBezTo>
                    <a:pt x="36" y="25"/>
                    <a:pt x="38" y="22"/>
                    <a:pt x="37" y="20"/>
                  </a:cubicBezTo>
                  <a:cubicBezTo>
                    <a:pt x="37" y="18"/>
                    <a:pt x="36" y="17"/>
                    <a:pt x="35" y="17"/>
                  </a:cubicBezTo>
                  <a:cubicBezTo>
                    <a:pt x="35" y="7"/>
                    <a:pt x="28" y="0"/>
                    <a:pt x="19" y="0"/>
                  </a:cubicBezTo>
                  <a:cubicBezTo>
                    <a:pt x="10" y="0"/>
                    <a:pt x="3" y="7"/>
                    <a:pt x="3" y="17"/>
                  </a:cubicBezTo>
                  <a:cubicBezTo>
                    <a:pt x="1" y="17"/>
                    <a:pt x="0" y="18"/>
                    <a:pt x="0" y="20"/>
                  </a:cubicBezTo>
                  <a:cubicBezTo>
                    <a:pt x="0" y="22"/>
                    <a:pt x="1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39" name="Freeform 11"/>
            <p:cNvSpPr>
              <a:spLocks/>
            </p:cNvSpPr>
            <p:nvPr/>
          </p:nvSpPr>
          <p:spPr bwMode="auto">
            <a:xfrm>
              <a:off x="6289753" y="1172165"/>
              <a:ext cx="411722" cy="570831"/>
            </a:xfrm>
            <a:custGeom>
              <a:avLst/>
              <a:gdLst>
                <a:gd name="T0" fmla="*/ 97 w 106"/>
                <a:gd name="T1" fmla="*/ 36 h 147"/>
                <a:gd name="T2" fmla="*/ 82 w 106"/>
                <a:gd name="T3" fmla="*/ 38 h 147"/>
                <a:gd name="T4" fmla="*/ 79 w 106"/>
                <a:gd name="T5" fmla="*/ 37 h 147"/>
                <a:gd name="T6" fmla="*/ 67 w 106"/>
                <a:gd name="T7" fmla="*/ 11 h 147"/>
                <a:gd name="T8" fmla="*/ 66 w 106"/>
                <a:gd name="T9" fmla="*/ 8 h 147"/>
                <a:gd name="T10" fmla="*/ 54 w 106"/>
                <a:gd name="T11" fmla="*/ 2 h 147"/>
                <a:gd name="T12" fmla="*/ 49 w 106"/>
                <a:gd name="T13" fmla="*/ 0 h 147"/>
                <a:gd name="T14" fmla="*/ 43 w 106"/>
                <a:gd name="T15" fmla="*/ 22 h 147"/>
                <a:gd name="T16" fmla="*/ 43 w 106"/>
                <a:gd name="T17" fmla="*/ 5 h 147"/>
                <a:gd name="T18" fmla="*/ 38 w 106"/>
                <a:gd name="T19" fmla="*/ 2 h 147"/>
                <a:gd name="T20" fmla="*/ 37 w 106"/>
                <a:gd name="T21" fmla="*/ 9 h 147"/>
                <a:gd name="T22" fmla="*/ 28 w 106"/>
                <a:gd name="T23" fmla="*/ 0 h 147"/>
                <a:gd name="T24" fmla="*/ 28 w 106"/>
                <a:gd name="T25" fmla="*/ 0 h 147"/>
                <a:gd name="T26" fmla="*/ 10 w 106"/>
                <a:gd name="T27" fmla="*/ 7 h 147"/>
                <a:gd name="T28" fmla="*/ 1 w 106"/>
                <a:gd name="T29" fmla="*/ 69 h 147"/>
                <a:gd name="T30" fmla="*/ 14 w 106"/>
                <a:gd name="T31" fmla="*/ 70 h 147"/>
                <a:gd name="T32" fmla="*/ 18 w 106"/>
                <a:gd name="T33" fmla="*/ 23 h 147"/>
                <a:gd name="T34" fmla="*/ 18 w 106"/>
                <a:gd name="T35" fmla="*/ 65 h 147"/>
                <a:gd name="T36" fmla="*/ 18 w 106"/>
                <a:gd name="T37" fmla="*/ 138 h 147"/>
                <a:gd name="T38" fmla="*/ 27 w 106"/>
                <a:gd name="T39" fmla="*/ 147 h 147"/>
                <a:gd name="T40" fmla="*/ 36 w 106"/>
                <a:gd name="T41" fmla="*/ 138 h 147"/>
                <a:gd name="T42" fmla="*/ 41 w 106"/>
                <a:gd name="T43" fmla="*/ 77 h 147"/>
                <a:gd name="T44" fmla="*/ 50 w 106"/>
                <a:gd name="T45" fmla="*/ 147 h 147"/>
                <a:gd name="T46" fmla="*/ 50 w 106"/>
                <a:gd name="T47" fmla="*/ 147 h 147"/>
                <a:gd name="T48" fmla="*/ 59 w 106"/>
                <a:gd name="T49" fmla="*/ 70 h 147"/>
                <a:gd name="T50" fmla="*/ 60 w 106"/>
                <a:gd name="T51" fmla="*/ 29 h 147"/>
                <a:gd name="T52" fmla="*/ 67 w 106"/>
                <a:gd name="T53" fmla="*/ 43 h 147"/>
                <a:gd name="T54" fmla="*/ 71 w 106"/>
                <a:gd name="T55" fmla="*/ 50 h 147"/>
                <a:gd name="T56" fmla="*/ 75 w 106"/>
                <a:gd name="T57" fmla="*/ 52 h 147"/>
                <a:gd name="T58" fmla="*/ 77 w 106"/>
                <a:gd name="T59" fmla="*/ 52 h 147"/>
                <a:gd name="T60" fmla="*/ 81 w 106"/>
                <a:gd name="T61" fmla="*/ 52 h 147"/>
                <a:gd name="T62" fmla="*/ 100 w 106"/>
                <a:gd name="T63" fmla="*/ 49 h 147"/>
                <a:gd name="T64" fmla="*/ 97 w 106"/>
                <a:gd name="T65" fmla="*/ 3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47">
                  <a:moveTo>
                    <a:pt x="97" y="36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5" y="36"/>
                    <a:pt x="91" y="37"/>
                    <a:pt x="87" y="37"/>
                  </a:cubicBezTo>
                  <a:cubicBezTo>
                    <a:pt x="85" y="38"/>
                    <a:pt x="83" y="38"/>
                    <a:pt x="82" y="38"/>
                  </a:cubicBezTo>
                  <a:cubicBezTo>
                    <a:pt x="81" y="38"/>
                    <a:pt x="81" y="38"/>
                    <a:pt x="80" y="38"/>
                  </a:cubicBezTo>
                  <a:cubicBezTo>
                    <a:pt x="80" y="38"/>
                    <a:pt x="80" y="37"/>
                    <a:pt x="79" y="37"/>
                  </a:cubicBezTo>
                  <a:cubicBezTo>
                    <a:pt x="77" y="32"/>
                    <a:pt x="73" y="25"/>
                    <a:pt x="71" y="19"/>
                  </a:cubicBezTo>
                  <a:cubicBezTo>
                    <a:pt x="69" y="16"/>
                    <a:pt x="68" y="13"/>
                    <a:pt x="67" y="11"/>
                  </a:cubicBezTo>
                  <a:cubicBezTo>
                    <a:pt x="67" y="10"/>
                    <a:pt x="66" y="10"/>
                    <a:pt x="66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5" y="6"/>
                    <a:pt x="64" y="6"/>
                  </a:cubicBezTo>
                  <a:cubicBezTo>
                    <a:pt x="63" y="5"/>
                    <a:pt x="61" y="3"/>
                    <a:pt x="54" y="2"/>
                  </a:cubicBezTo>
                  <a:cubicBezTo>
                    <a:pt x="52" y="1"/>
                    <a:pt x="51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4"/>
                    <a:pt x="48" y="12"/>
                    <a:pt x="43" y="22"/>
                  </a:cubicBezTo>
                  <a:cubicBezTo>
                    <a:pt x="42" y="15"/>
                    <a:pt x="41" y="9"/>
                    <a:pt x="41" y="9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9"/>
                    <a:pt x="35" y="15"/>
                    <a:pt x="35" y="22"/>
                  </a:cubicBezTo>
                  <a:cubicBezTo>
                    <a:pt x="30" y="12"/>
                    <a:pt x="28" y="4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1"/>
                    <a:pt x="24" y="2"/>
                  </a:cubicBezTo>
                  <a:cubicBezTo>
                    <a:pt x="20" y="3"/>
                    <a:pt x="14" y="5"/>
                    <a:pt x="10" y="7"/>
                  </a:cubicBezTo>
                  <a:cubicBezTo>
                    <a:pt x="8" y="9"/>
                    <a:pt x="2" y="17"/>
                    <a:pt x="0" y="44"/>
                  </a:cubicBezTo>
                  <a:cubicBezTo>
                    <a:pt x="0" y="53"/>
                    <a:pt x="1" y="69"/>
                    <a:pt x="1" y="69"/>
                  </a:cubicBezTo>
                  <a:cubicBezTo>
                    <a:pt x="2" y="73"/>
                    <a:pt x="3" y="77"/>
                    <a:pt x="7" y="77"/>
                  </a:cubicBezTo>
                  <a:cubicBezTo>
                    <a:pt x="12" y="77"/>
                    <a:pt x="14" y="74"/>
                    <a:pt x="14" y="70"/>
                  </a:cubicBezTo>
                  <a:cubicBezTo>
                    <a:pt x="14" y="70"/>
                    <a:pt x="13" y="56"/>
                    <a:pt x="14" y="45"/>
                  </a:cubicBezTo>
                  <a:cubicBezTo>
                    <a:pt x="14" y="36"/>
                    <a:pt x="16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7"/>
                    <a:pt x="18" y="69"/>
                    <a:pt x="18" y="7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8" y="143"/>
                    <a:pt x="22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27" y="147"/>
                    <a:pt x="27" y="147"/>
                    <a:pt x="27" y="147"/>
                  </a:cubicBezTo>
                  <a:cubicBezTo>
                    <a:pt x="32" y="147"/>
                    <a:pt x="36" y="143"/>
                    <a:pt x="36" y="138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43"/>
                    <a:pt x="45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55" y="147"/>
                    <a:pt x="59" y="143"/>
                    <a:pt x="59" y="138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60" y="69"/>
                    <a:pt x="60" y="67"/>
                    <a:pt x="60" y="65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9"/>
                    <a:pt x="60" y="30"/>
                    <a:pt x="61" y="31"/>
                  </a:cubicBezTo>
                  <a:cubicBezTo>
                    <a:pt x="63" y="35"/>
                    <a:pt x="65" y="40"/>
                    <a:pt x="67" y="43"/>
                  </a:cubicBezTo>
                  <a:cubicBezTo>
                    <a:pt x="68" y="45"/>
                    <a:pt x="69" y="46"/>
                    <a:pt x="70" y="48"/>
                  </a:cubicBezTo>
                  <a:cubicBezTo>
                    <a:pt x="70" y="48"/>
                    <a:pt x="71" y="49"/>
                    <a:pt x="71" y="50"/>
                  </a:cubicBezTo>
                  <a:cubicBezTo>
                    <a:pt x="71" y="50"/>
                    <a:pt x="72" y="50"/>
                    <a:pt x="72" y="51"/>
                  </a:cubicBezTo>
                  <a:cubicBezTo>
                    <a:pt x="73" y="51"/>
                    <a:pt x="74" y="52"/>
                    <a:pt x="75" y="52"/>
                  </a:cubicBezTo>
                  <a:cubicBezTo>
                    <a:pt x="75" y="52"/>
                    <a:pt x="75" y="52"/>
                    <a:pt x="75" y="52"/>
                  </a:cubicBezTo>
                  <a:cubicBezTo>
                    <a:pt x="76" y="52"/>
                    <a:pt x="76" y="52"/>
                    <a:pt x="77" y="52"/>
                  </a:cubicBezTo>
                  <a:cubicBezTo>
                    <a:pt x="77" y="53"/>
                    <a:pt x="78" y="53"/>
                    <a:pt x="78" y="53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85" y="52"/>
                    <a:pt x="89" y="51"/>
                    <a:pt x="93" y="51"/>
                  </a:cubicBezTo>
                  <a:cubicBezTo>
                    <a:pt x="97" y="50"/>
                    <a:pt x="100" y="49"/>
                    <a:pt x="100" y="49"/>
                  </a:cubicBezTo>
                  <a:cubicBezTo>
                    <a:pt x="104" y="48"/>
                    <a:pt x="106" y="45"/>
                    <a:pt x="106" y="41"/>
                  </a:cubicBezTo>
                  <a:cubicBezTo>
                    <a:pt x="105" y="37"/>
                    <a:pt x="101" y="35"/>
                    <a:pt x="9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140" name="Freeform 12"/>
            <p:cNvSpPr>
              <a:spLocks/>
            </p:cNvSpPr>
            <p:nvPr/>
          </p:nvSpPr>
          <p:spPr bwMode="auto">
            <a:xfrm>
              <a:off x="6619458" y="965485"/>
              <a:ext cx="226365" cy="351028"/>
            </a:xfrm>
            <a:custGeom>
              <a:avLst/>
              <a:gdLst>
                <a:gd name="T0" fmla="*/ 33 w 58"/>
                <a:gd name="T1" fmla="*/ 41 h 90"/>
                <a:gd name="T2" fmla="*/ 32 w 58"/>
                <a:gd name="T3" fmla="*/ 40 h 90"/>
                <a:gd name="T4" fmla="*/ 24 w 58"/>
                <a:gd name="T5" fmla="*/ 37 h 90"/>
                <a:gd name="T6" fmla="*/ 23 w 58"/>
                <a:gd name="T7" fmla="*/ 36 h 90"/>
                <a:gd name="T8" fmla="*/ 17 w 58"/>
                <a:gd name="T9" fmla="*/ 32 h 90"/>
                <a:gd name="T10" fmla="*/ 18 w 58"/>
                <a:gd name="T11" fmla="*/ 24 h 90"/>
                <a:gd name="T12" fmla="*/ 28 w 58"/>
                <a:gd name="T13" fmla="*/ 20 h 90"/>
                <a:gd name="T14" fmla="*/ 48 w 58"/>
                <a:gd name="T15" fmla="*/ 27 h 90"/>
                <a:gd name="T16" fmla="*/ 56 w 58"/>
                <a:gd name="T17" fmla="*/ 24 h 90"/>
                <a:gd name="T18" fmla="*/ 56 w 58"/>
                <a:gd name="T19" fmla="*/ 18 h 90"/>
                <a:gd name="T20" fmla="*/ 38 w 58"/>
                <a:gd name="T21" fmla="*/ 10 h 90"/>
                <a:gd name="T22" fmla="*/ 33 w 58"/>
                <a:gd name="T23" fmla="*/ 9 h 90"/>
                <a:gd name="T24" fmla="*/ 33 w 58"/>
                <a:gd name="T25" fmla="*/ 2 h 90"/>
                <a:gd name="T26" fmla="*/ 31 w 58"/>
                <a:gd name="T27" fmla="*/ 0 h 90"/>
                <a:gd name="T28" fmla="*/ 25 w 58"/>
                <a:gd name="T29" fmla="*/ 0 h 90"/>
                <a:gd name="T30" fmla="*/ 23 w 58"/>
                <a:gd name="T31" fmla="*/ 2 h 90"/>
                <a:gd name="T32" fmla="*/ 23 w 58"/>
                <a:gd name="T33" fmla="*/ 9 h 90"/>
                <a:gd name="T34" fmla="*/ 8 w 58"/>
                <a:gd name="T35" fmla="*/ 15 h 90"/>
                <a:gd name="T36" fmla="*/ 4 w 58"/>
                <a:gd name="T37" fmla="*/ 37 h 90"/>
                <a:gd name="T38" fmla="*/ 11 w 58"/>
                <a:gd name="T39" fmla="*/ 45 h 90"/>
                <a:gd name="T40" fmla="*/ 32 w 58"/>
                <a:gd name="T41" fmla="*/ 54 h 90"/>
                <a:gd name="T42" fmla="*/ 35 w 58"/>
                <a:gd name="T43" fmla="*/ 56 h 90"/>
                <a:gd name="T44" fmla="*/ 40 w 58"/>
                <a:gd name="T45" fmla="*/ 60 h 90"/>
                <a:gd name="T46" fmla="*/ 39 w 58"/>
                <a:gd name="T47" fmla="*/ 68 h 90"/>
                <a:gd name="T48" fmla="*/ 30 w 58"/>
                <a:gd name="T49" fmla="*/ 71 h 90"/>
                <a:gd name="T50" fmla="*/ 20 w 58"/>
                <a:gd name="T51" fmla="*/ 69 h 90"/>
                <a:gd name="T52" fmla="*/ 14 w 58"/>
                <a:gd name="T53" fmla="*/ 65 h 90"/>
                <a:gd name="T54" fmla="*/ 13 w 58"/>
                <a:gd name="T55" fmla="*/ 64 h 90"/>
                <a:gd name="T56" fmla="*/ 13 w 58"/>
                <a:gd name="T57" fmla="*/ 64 h 90"/>
                <a:gd name="T58" fmla="*/ 13 w 58"/>
                <a:gd name="T59" fmla="*/ 64 h 90"/>
                <a:gd name="T60" fmla="*/ 13 w 58"/>
                <a:gd name="T61" fmla="*/ 64 h 90"/>
                <a:gd name="T62" fmla="*/ 9 w 58"/>
                <a:gd name="T63" fmla="*/ 62 h 90"/>
                <a:gd name="T64" fmla="*/ 2 w 58"/>
                <a:gd name="T65" fmla="*/ 66 h 90"/>
                <a:gd name="T66" fmla="*/ 2 w 58"/>
                <a:gd name="T67" fmla="*/ 71 h 90"/>
                <a:gd name="T68" fmla="*/ 23 w 58"/>
                <a:gd name="T69" fmla="*/ 82 h 90"/>
                <a:gd name="T70" fmla="*/ 23 w 58"/>
                <a:gd name="T71" fmla="*/ 89 h 90"/>
                <a:gd name="T72" fmla="*/ 25 w 58"/>
                <a:gd name="T73" fmla="*/ 90 h 90"/>
                <a:gd name="T74" fmla="*/ 31 w 58"/>
                <a:gd name="T75" fmla="*/ 90 h 90"/>
                <a:gd name="T76" fmla="*/ 33 w 58"/>
                <a:gd name="T77" fmla="*/ 89 h 90"/>
                <a:gd name="T78" fmla="*/ 33 w 58"/>
                <a:gd name="T79" fmla="*/ 82 h 90"/>
                <a:gd name="T80" fmla="*/ 49 w 58"/>
                <a:gd name="T81" fmla="*/ 77 h 90"/>
                <a:gd name="T82" fmla="*/ 55 w 58"/>
                <a:gd name="T83" fmla="*/ 56 h 90"/>
                <a:gd name="T84" fmla="*/ 33 w 58"/>
                <a:gd name="T85" fmla="*/ 4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90">
                  <a:moveTo>
                    <a:pt x="33" y="41"/>
                  </a:moveTo>
                  <a:cubicBezTo>
                    <a:pt x="32" y="40"/>
                    <a:pt x="32" y="40"/>
                    <a:pt x="32" y="40"/>
                  </a:cubicBezTo>
                  <a:cubicBezTo>
                    <a:pt x="29" y="39"/>
                    <a:pt x="25" y="37"/>
                    <a:pt x="24" y="37"/>
                  </a:cubicBezTo>
                  <a:cubicBezTo>
                    <a:pt x="24" y="37"/>
                    <a:pt x="23" y="36"/>
                    <a:pt x="23" y="36"/>
                  </a:cubicBezTo>
                  <a:cubicBezTo>
                    <a:pt x="20" y="35"/>
                    <a:pt x="19" y="34"/>
                    <a:pt x="17" y="32"/>
                  </a:cubicBezTo>
                  <a:cubicBezTo>
                    <a:pt x="15" y="29"/>
                    <a:pt x="16" y="26"/>
                    <a:pt x="18" y="24"/>
                  </a:cubicBezTo>
                  <a:cubicBezTo>
                    <a:pt x="21" y="21"/>
                    <a:pt x="25" y="20"/>
                    <a:pt x="28" y="20"/>
                  </a:cubicBezTo>
                  <a:cubicBezTo>
                    <a:pt x="30" y="20"/>
                    <a:pt x="38" y="19"/>
                    <a:pt x="48" y="27"/>
                  </a:cubicBezTo>
                  <a:cubicBezTo>
                    <a:pt x="50" y="29"/>
                    <a:pt x="54" y="26"/>
                    <a:pt x="56" y="24"/>
                  </a:cubicBezTo>
                  <a:cubicBezTo>
                    <a:pt x="57" y="22"/>
                    <a:pt x="57" y="20"/>
                    <a:pt x="56" y="18"/>
                  </a:cubicBezTo>
                  <a:cubicBezTo>
                    <a:pt x="53" y="14"/>
                    <a:pt x="43" y="11"/>
                    <a:pt x="38" y="10"/>
                  </a:cubicBezTo>
                  <a:cubicBezTo>
                    <a:pt x="37" y="9"/>
                    <a:pt x="35" y="9"/>
                    <a:pt x="33" y="9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2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3" y="1"/>
                    <a:pt x="23" y="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0"/>
                    <a:pt x="12" y="12"/>
                    <a:pt x="8" y="15"/>
                  </a:cubicBezTo>
                  <a:cubicBezTo>
                    <a:pt x="2" y="21"/>
                    <a:pt x="0" y="30"/>
                    <a:pt x="4" y="37"/>
                  </a:cubicBezTo>
                  <a:cubicBezTo>
                    <a:pt x="5" y="40"/>
                    <a:pt x="8" y="43"/>
                    <a:pt x="11" y="45"/>
                  </a:cubicBezTo>
                  <a:cubicBezTo>
                    <a:pt x="14" y="46"/>
                    <a:pt x="26" y="52"/>
                    <a:pt x="32" y="5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37" y="57"/>
                    <a:pt x="39" y="58"/>
                    <a:pt x="40" y="60"/>
                  </a:cubicBezTo>
                  <a:cubicBezTo>
                    <a:pt x="42" y="63"/>
                    <a:pt x="41" y="66"/>
                    <a:pt x="39" y="68"/>
                  </a:cubicBezTo>
                  <a:cubicBezTo>
                    <a:pt x="37" y="70"/>
                    <a:pt x="34" y="71"/>
                    <a:pt x="30" y="71"/>
                  </a:cubicBezTo>
                  <a:cubicBezTo>
                    <a:pt x="27" y="71"/>
                    <a:pt x="24" y="70"/>
                    <a:pt x="20" y="69"/>
                  </a:cubicBezTo>
                  <a:cubicBezTo>
                    <a:pt x="18" y="68"/>
                    <a:pt x="16" y="67"/>
                    <a:pt x="14" y="65"/>
                  </a:cubicBezTo>
                  <a:cubicBezTo>
                    <a:pt x="14" y="65"/>
                    <a:pt x="13" y="65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2"/>
                    <a:pt x="10" y="62"/>
                    <a:pt x="9" y="62"/>
                  </a:cubicBezTo>
                  <a:cubicBezTo>
                    <a:pt x="6" y="62"/>
                    <a:pt x="3" y="64"/>
                    <a:pt x="2" y="66"/>
                  </a:cubicBezTo>
                  <a:cubicBezTo>
                    <a:pt x="1" y="68"/>
                    <a:pt x="1" y="70"/>
                    <a:pt x="2" y="71"/>
                  </a:cubicBezTo>
                  <a:cubicBezTo>
                    <a:pt x="6" y="77"/>
                    <a:pt x="14" y="81"/>
                    <a:pt x="23" y="82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0"/>
                    <a:pt x="24" y="90"/>
                    <a:pt x="25" y="90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32" y="90"/>
                    <a:pt x="33" y="90"/>
                    <a:pt x="33" y="89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40" y="82"/>
                    <a:pt x="46" y="80"/>
                    <a:pt x="49" y="77"/>
                  </a:cubicBezTo>
                  <a:cubicBezTo>
                    <a:pt x="55" y="72"/>
                    <a:pt x="58" y="63"/>
                    <a:pt x="55" y="56"/>
                  </a:cubicBezTo>
                  <a:cubicBezTo>
                    <a:pt x="52" y="48"/>
                    <a:pt x="41" y="44"/>
                    <a:pt x="3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584189" y="3328578"/>
            <a:ext cx="629418" cy="585795"/>
            <a:chOff x="1136662" y="2248537"/>
            <a:chExt cx="629418" cy="585795"/>
          </a:xfrm>
          <a:solidFill>
            <a:srgbClr val="756663"/>
          </a:solidFill>
        </p:grpSpPr>
        <p:sp>
          <p:nvSpPr>
            <p:cNvPr id="142" name="Freeform 30"/>
            <p:cNvSpPr>
              <a:spLocks/>
            </p:cNvSpPr>
            <p:nvPr/>
          </p:nvSpPr>
          <p:spPr bwMode="auto">
            <a:xfrm>
              <a:off x="1314270" y="2248537"/>
              <a:ext cx="292897" cy="227463"/>
            </a:xfrm>
            <a:custGeom>
              <a:avLst/>
              <a:gdLst>
                <a:gd name="T0" fmla="*/ 0 w 1242"/>
                <a:gd name="T1" fmla="*/ 483 h 963"/>
                <a:gd name="T2" fmla="*/ 140 w 1242"/>
                <a:gd name="T3" fmla="*/ 622 h 963"/>
                <a:gd name="T4" fmla="*/ 265 w 1242"/>
                <a:gd name="T5" fmla="*/ 606 h 963"/>
                <a:gd name="T6" fmla="*/ 279 w 1242"/>
                <a:gd name="T7" fmla="*/ 690 h 963"/>
                <a:gd name="T8" fmla="*/ 279 w 1242"/>
                <a:gd name="T9" fmla="*/ 963 h 963"/>
                <a:gd name="T10" fmla="*/ 511 w 1242"/>
                <a:gd name="T11" fmla="*/ 963 h 963"/>
                <a:gd name="T12" fmla="*/ 553 w 1242"/>
                <a:gd name="T13" fmla="*/ 953 h 963"/>
                <a:gd name="T14" fmla="*/ 547 w 1242"/>
                <a:gd name="T15" fmla="*/ 867 h 963"/>
                <a:gd name="T16" fmla="*/ 759 w 1242"/>
                <a:gd name="T17" fmla="*/ 675 h 963"/>
                <a:gd name="T18" fmla="*/ 971 w 1242"/>
                <a:gd name="T19" fmla="*/ 867 h 963"/>
                <a:gd name="T20" fmla="*/ 965 w 1242"/>
                <a:gd name="T21" fmla="*/ 953 h 963"/>
                <a:gd name="T22" fmla="*/ 1006 w 1242"/>
                <a:gd name="T23" fmla="*/ 963 h 963"/>
                <a:gd name="T24" fmla="*/ 1239 w 1242"/>
                <a:gd name="T25" fmla="*/ 963 h 963"/>
                <a:gd name="T26" fmla="*/ 1239 w 1242"/>
                <a:gd name="T27" fmla="*/ 117 h 963"/>
                <a:gd name="T28" fmla="*/ 1214 w 1242"/>
                <a:gd name="T29" fmla="*/ 28 h 963"/>
                <a:gd name="T30" fmla="*/ 1118 w 1242"/>
                <a:gd name="T31" fmla="*/ 3 h 963"/>
                <a:gd name="T32" fmla="*/ 279 w 1242"/>
                <a:gd name="T33" fmla="*/ 3 h 963"/>
                <a:gd name="T34" fmla="*/ 279 w 1242"/>
                <a:gd name="T35" fmla="*/ 276 h 963"/>
                <a:gd name="T36" fmla="*/ 265 w 1242"/>
                <a:gd name="T37" fmla="*/ 361 h 963"/>
                <a:gd name="T38" fmla="*/ 140 w 1242"/>
                <a:gd name="T39" fmla="*/ 344 h 963"/>
                <a:gd name="T40" fmla="*/ 0 w 1242"/>
                <a:gd name="T41" fmla="*/ 48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2" h="963">
                  <a:moveTo>
                    <a:pt x="0" y="483"/>
                  </a:moveTo>
                  <a:cubicBezTo>
                    <a:pt x="0" y="560"/>
                    <a:pt x="63" y="622"/>
                    <a:pt x="140" y="622"/>
                  </a:cubicBezTo>
                  <a:cubicBezTo>
                    <a:pt x="209" y="622"/>
                    <a:pt x="243" y="579"/>
                    <a:pt x="265" y="606"/>
                  </a:cubicBezTo>
                  <a:cubicBezTo>
                    <a:pt x="277" y="620"/>
                    <a:pt x="279" y="637"/>
                    <a:pt x="279" y="690"/>
                  </a:cubicBezTo>
                  <a:lnTo>
                    <a:pt x="279" y="963"/>
                  </a:lnTo>
                  <a:lnTo>
                    <a:pt x="511" y="963"/>
                  </a:lnTo>
                  <a:cubicBezTo>
                    <a:pt x="545" y="963"/>
                    <a:pt x="550" y="960"/>
                    <a:pt x="553" y="953"/>
                  </a:cubicBezTo>
                  <a:cubicBezTo>
                    <a:pt x="559" y="940"/>
                    <a:pt x="547" y="918"/>
                    <a:pt x="547" y="867"/>
                  </a:cubicBezTo>
                  <a:cubicBezTo>
                    <a:pt x="547" y="760"/>
                    <a:pt x="660" y="675"/>
                    <a:pt x="759" y="675"/>
                  </a:cubicBezTo>
                  <a:cubicBezTo>
                    <a:pt x="858" y="675"/>
                    <a:pt x="971" y="756"/>
                    <a:pt x="971" y="867"/>
                  </a:cubicBezTo>
                  <a:cubicBezTo>
                    <a:pt x="971" y="918"/>
                    <a:pt x="959" y="940"/>
                    <a:pt x="965" y="953"/>
                  </a:cubicBezTo>
                  <a:cubicBezTo>
                    <a:pt x="967" y="960"/>
                    <a:pt x="972" y="963"/>
                    <a:pt x="1006" y="963"/>
                  </a:cubicBezTo>
                  <a:lnTo>
                    <a:pt x="1239" y="963"/>
                  </a:lnTo>
                  <a:lnTo>
                    <a:pt x="1239" y="117"/>
                  </a:lnTo>
                  <a:cubicBezTo>
                    <a:pt x="1239" y="117"/>
                    <a:pt x="1242" y="57"/>
                    <a:pt x="1214" y="28"/>
                  </a:cubicBezTo>
                  <a:cubicBezTo>
                    <a:pt x="1185" y="0"/>
                    <a:pt x="1118" y="3"/>
                    <a:pt x="1118" y="3"/>
                  </a:cubicBezTo>
                  <a:lnTo>
                    <a:pt x="279" y="3"/>
                  </a:lnTo>
                  <a:lnTo>
                    <a:pt x="279" y="276"/>
                  </a:lnTo>
                  <a:cubicBezTo>
                    <a:pt x="279" y="329"/>
                    <a:pt x="277" y="347"/>
                    <a:pt x="265" y="361"/>
                  </a:cubicBezTo>
                  <a:cubicBezTo>
                    <a:pt x="243" y="388"/>
                    <a:pt x="209" y="344"/>
                    <a:pt x="140" y="344"/>
                  </a:cubicBezTo>
                  <a:cubicBezTo>
                    <a:pt x="63" y="344"/>
                    <a:pt x="0" y="406"/>
                    <a:pt x="0" y="48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3" name="Freeform 31"/>
            <p:cNvSpPr>
              <a:spLocks/>
            </p:cNvSpPr>
            <p:nvPr/>
          </p:nvSpPr>
          <p:spPr bwMode="auto">
            <a:xfrm>
              <a:off x="1136662" y="2248537"/>
              <a:ext cx="227463" cy="292898"/>
            </a:xfrm>
            <a:custGeom>
              <a:avLst/>
              <a:gdLst>
                <a:gd name="T0" fmla="*/ 5 w 965"/>
                <a:gd name="T1" fmla="*/ 965 h 1244"/>
                <a:gd name="T2" fmla="*/ 279 w 965"/>
                <a:gd name="T3" fmla="*/ 965 h 1244"/>
                <a:gd name="T4" fmla="*/ 363 w 965"/>
                <a:gd name="T5" fmla="*/ 979 h 1244"/>
                <a:gd name="T6" fmla="*/ 346 w 965"/>
                <a:gd name="T7" fmla="*/ 1104 h 1244"/>
                <a:gd name="T8" fmla="*/ 485 w 965"/>
                <a:gd name="T9" fmla="*/ 1244 h 1244"/>
                <a:gd name="T10" fmla="*/ 625 w 965"/>
                <a:gd name="T11" fmla="*/ 1104 h 1244"/>
                <a:gd name="T12" fmla="*/ 608 w 965"/>
                <a:gd name="T13" fmla="*/ 979 h 1244"/>
                <a:gd name="T14" fmla="*/ 692 w 965"/>
                <a:gd name="T15" fmla="*/ 965 h 1244"/>
                <a:gd name="T16" fmla="*/ 965 w 965"/>
                <a:gd name="T17" fmla="*/ 965 h 1244"/>
                <a:gd name="T18" fmla="*/ 965 w 965"/>
                <a:gd name="T19" fmla="*/ 733 h 1244"/>
                <a:gd name="T20" fmla="*/ 955 w 965"/>
                <a:gd name="T21" fmla="*/ 691 h 1244"/>
                <a:gd name="T22" fmla="*/ 869 w 965"/>
                <a:gd name="T23" fmla="*/ 697 h 1244"/>
                <a:gd name="T24" fmla="*/ 677 w 965"/>
                <a:gd name="T25" fmla="*/ 485 h 1244"/>
                <a:gd name="T26" fmla="*/ 869 w 965"/>
                <a:gd name="T27" fmla="*/ 273 h 1244"/>
                <a:gd name="T28" fmla="*/ 955 w 965"/>
                <a:gd name="T29" fmla="*/ 280 h 1244"/>
                <a:gd name="T30" fmla="*/ 965 w 965"/>
                <a:gd name="T31" fmla="*/ 238 h 1244"/>
                <a:gd name="T32" fmla="*/ 965 w 965"/>
                <a:gd name="T33" fmla="*/ 5 h 1244"/>
                <a:gd name="T34" fmla="*/ 141 w 965"/>
                <a:gd name="T35" fmla="*/ 5 h 1244"/>
                <a:gd name="T36" fmla="*/ 31 w 965"/>
                <a:gd name="T37" fmla="*/ 30 h 1244"/>
                <a:gd name="T38" fmla="*/ 5 w 965"/>
                <a:gd name="T39" fmla="*/ 129 h 1244"/>
                <a:gd name="T40" fmla="*/ 5 w 965"/>
                <a:gd name="T41" fmla="*/ 965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5" h="1244">
                  <a:moveTo>
                    <a:pt x="5" y="965"/>
                  </a:moveTo>
                  <a:lnTo>
                    <a:pt x="279" y="965"/>
                  </a:lnTo>
                  <a:cubicBezTo>
                    <a:pt x="331" y="965"/>
                    <a:pt x="349" y="967"/>
                    <a:pt x="363" y="979"/>
                  </a:cubicBezTo>
                  <a:cubicBezTo>
                    <a:pt x="390" y="1001"/>
                    <a:pt x="346" y="1035"/>
                    <a:pt x="346" y="1104"/>
                  </a:cubicBezTo>
                  <a:cubicBezTo>
                    <a:pt x="346" y="1181"/>
                    <a:pt x="409" y="1244"/>
                    <a:pt x="485" y="1244"/>
                  </a:cubicBezTo>
                  <a:cubicBezTo>
                    <a:pt x="562" y="1244"/>
                    <a:pt x="625" y="1181"/>
                    <a:pt x="625" y="1104"/>
                  </a:cubicBezTo>
                  <a:cubicBezTo>
                    <a:pt x="625" y="1035"/>
                    <a:pt x="581" y="1002"/>
                    <a:pt x="608" y="979"/>
                  </a:cubicBezTo>
                  <a:cubicBezTo>
                    <a:pt x="622" y="967"/>
                    <a:pt x="639" y="965"/>
                    <a:pt x="692" y="965"/>
                  </a:cubicBezTo>
                  <a:lnTo>
                    <a:pt x="965" y="965"/>
                  </a:lnTo>
                  <a:lnTo>
                    <a:pt x="965" y="733"/>
                  </a:lnTo>
                  <a:cubicBezTo>
                    <a:pt x="965" y="699"/>
                    <a:pt x="962" y="694"/>
                    <a:pt x="955" y="691"/>
                  </a:cubicBezTo>
                  <a:cubicBezTo>
                    <a:pt x="942" y="685"/>
                    <a:pt x="920" y="697"/>
                    <a:pt x="869" y="697"/>
                  </a:cubicBezTo>
                  <a:cubicBezTo>
                    <a:pt x="762" y="697"/>
                    <a:pt x="677" y="584"/>
                    <a:pt x="677" y="485"/>
                  </a:cubicBezTo>
                  <a:cubicBezTo>
                    <a:pt x="677" y="386"/>
                    <a:pt x="758" y="273"/>
                    <a:pt x="869" y="273"/>
                  </a:cubicBezTo>
                  <a:cubicBezTo>
                    <a:pt x="920" y="273"/>
                    <a:pt x="942" y="285"/>
                    <a:pt x="955" y="280"/>
                  </a:cubicBezTo>
                  <a:cubicBezTo>
                    <a:pt x="962" y="277"/>
                    <a:pt x="965" y="272"/>
                    <a:pt x="965" y="238"/>
                  </a:cubicBezTo>
                  <a:lnTo>
                    <a:pt x="965" y="5"/>
                  </a:lnTo>
                  <a:lnTo>
                    <a:pt x="141" y="5"/>
                  </a:lnTo>
                  <a:cubicBezTo>
                    <a:pt x="141" y="5"/>
                    <a:pt x="61" y="0"/>
                    <a:pt x="31" y="30"/>
                  </a:cubicBezTo>
                  <a:cubicBezTo>
                    <a:pt x="0" y="61"/>
                    <a:pt x="5" y="129"/>
                    <a:pt x="5" y="129"/>
                  </a:cubicBezTo>
                  <a:lnTo>
                    <a:pt x="5" y="96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4" name="Freeform 32"/>
            <p:cNvSpPr>
              <a:spLocks/>
            </p:cNvSpPr>
            <p:nvPr/>
          </p:nvSpPr>
          <p:spPr bwMode="auto">
            <a:xfrm>
              <a:off x="1137701" y="2492618"/>
              <a:ext cx="291859" cy="226424"/>
            </a:xfrm>
            <a:custGeom>
              <a:avLst/>
              <a:gdLst>
                <a:gd name="T0" fmla="*/ 1240 w 1240"/>
                <a:gd name="T1" fmla="*/ 480 h 960"/>
                <a:gd name="T2" fmla="*/ 1101 w 1240"/>
                <a:gd name="T3" fmla="*/ 341 h 960"/>
                <a:gd name="T4" fmla="*/ 975 w 1240"/>
                <a:gd name="T5" fmla="*/ 357 h 960"/>
                <a:gd name="T6" fmla="*/ 961 w 1240"/>
                <a:gd name="T7" fmla="*/ 273 h 960"/>
                <a:gd name="T8" fmla="*/ 961 w 1240"/>
                <a:gd name="T9" fmla="*/ 0 h 960"/>
                <a:gd name="T10" fmla="*/ 729 w 1240"/>
                <a:gd name="T11" fmla="*/ 0 h 960"/>
                <a:gd name="T12" fmla="*/ 687 w 1240"/>
                <a:gd name="T13" fmla="*/ 10 h 960"/>
                <a:gd name="T14" fmla="*/ 693 w 1240"/>
                <a:gd name="T15" fmla="*/ 96 h 960"/>
                <a:gd name="T16" fmla="*/ 481 w 1240"/>
                <a:gd name="T17" fmla="*/ 288 h 960"/>
                <a:gd name="T18" fmla="*/ 270 w 1240"/>
                <a:gd name="T19" fmla="*/ 96 h 960"/>
                <a:gd name="T20" fmla="*/ 276 w 1240"/>
                <a:gd name="T21" fmla="*/ 10 h 960"/>
                <a:gd name="T22" fmla="*/ 234 w 1240"/>
                <a:gd name="T23" fmla="*/ 0 h 960"/>
                <a:gd name="T24" fmla="*/ 1 w 1240"/>
                <a:gd name="T25" fmla="*/ 0 h 960"/>
                <a:gd name="T26" fmla="*/ 1 w 1240"/>
                <a:gd name="T27" fmla="*/ 828 h 960"/>
                <a:gd name="T28" fmla="*/ 30 w 1240"/>
                <a:gd name="T29" fmla="*/ 928 h 960"/>
                <a:gd name="T30" fmla="*/ 129 w 1240"/>
                <a:gd name="T31" fmla="*/ 960 h 960"/>
                <a:gd name="T32" fmla="*/ 961 w 1240"/>
                <a:gd name="T33" fmla="*/ 960 h 960"/>
                <a:gd name="T34" fmla="*/ 961 w 1240"/>
                <a:gd name="T35" fmla="*/ 687 h 960"/>
                <a:gd name="T36" fmla="*/ 975 w 1240"/>
                <a:gd name="T37" fmla="*/ 602 h 960"/>
                <a:gd name="T38" fmla="*/ 1101 w 1240"/>
                <a:gd name="T39" fmla="*/ 619 h 960"/>
                <a:gd name="T40" fmla="*/ 1240 w 1240"/>
                <a:gd name="T41" fmla="*/ 480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40" h="960">
                  <a:moveTo>
                    <a:pt x="1240" y="480"/>
                  </a:moveTo>
                  <a:cubicBezTo>
                    <a:pt x="1240" y="403"/>
                    <a:pt x="1178" y="341"/>
                    <a:pt x="1101" y="341"/>
                  </a:cubicBezTo>
                  <a:cubicBezTo>
                    <a:pt x="1031" y="341"/>
                    <a:pt x="998" y="385"/>
                    <a:pt x="975" y="357"/>
                  </a:cubicBezTo>
                  <a:cubicBezTo>
                    <a:pt x="963" y="343"/>
                    <a:pt x="961" y="326"/>
                    <a:pt x="961" y="273"/>
                  </a:cubicBezTo>
                  <a:lnTo>
                    <a:pt x="961" y="0"/>
                  </a:lnTo>
                  <a:lnTo>
                    <a:pt x="729" y="0"/>
                  </a:lnTo>
                  <a:cubicBezTo>
                    <a:pt x="695" y="0"/>
                    <a:pt x="690" y="3"/>
                    <a:pt x="687" y="10"/>
                  </a:cubicBezTo>
                  <a:cubicBezTo>
                    <a:pt x="681" y="23"/>
                    <a:pt x="693" y="45"/>
                    <a:pt x="693" y="96"/>
                  </a:cubicBezTo>
                  <a:cubicBezTo>
                    <a:pt x="693" y="203"/>
                    <a:pt x="580" y="288"/>
                    <a:pt x="481" y="288"/>
                  </a:cubicBezTo>
                  <a:cubicBezTo>
                    <a:pt x="382" y="288"/>
                    <a:pt x="270" y="207"/>
                    <a:pt x="270" y="96"/>
                  </a:cubicBezTo>
                  <a:cubicBezTo>
                    <a:pt x="270" y="45"/>
                    <a:pt x="282" y="23"/>
                    <a:pt x="276" y="10"/>
                  </a:cubicBezTo>
                  <a:cubicBezTo>
                    <a:pt x="273" y="3"/>
                    <a:pt x="268" y="0"/>
                    <a:pt x="234" y="0"/>
                  </a:cubicBezTo>
                  <a:lnTo>
                    <a:pt x="1" y="0"/>
                  </a:lnTo>
                  <a:lnTo>
                    <a:pt x="1" y="828"/>
                  </a:lnTo>
                  <a:cubicBezTo>
                    <a:pt x="1" y="828"/>
                    <a:pt x="0" y="898"/>
                    <a:pt x="30" y="928"/>
                  </a:cubicBezTo>
                  <a:cubicBezTo>
                    <a:pt x="60" y="958"/>
                    <a:pt x="129" y="960"/>
                    <a:pt x="129" y="960"/>
                  </a:cubicBezTo>
                  <a:lnTo>
                    <a:pt x="961" y="960"/>
                  </a:lnTo>
                  <a:lnTo>
                    <a:pt x="961" y="687"/>
                  </a:lnTo>
                  <a:cubicBezTo>
                    <a:pt x="961" y="634"/>
                    <a:pt x="963" y="616"/>
                    <a:pt x="975" y="602"/>
                  </a:cubicBezTo>
                  <a:cubicBezTo>
                    <a:pt x="998" y="575"/>
                    <a:pt x="1031" y="619"/>
                    <a:pt x="1101" y="619"/>
                  </a:cubicBezTo>
                  <a:cubicBezTo>
                    <a:pt x="1178" y="619"/>
                    <a:pt x="1240" y="557"/>
                    <a:pt x="1240" y="48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45" name="Freeform 33"/>
            <p:cNvSpPr>
              <a:spLocks/>
            </p:cNvSpPr>
            <p:nvPr/>
          </p:nvSpPr>
          <p:spPr bwMode="auto">
            <a:xfrm>
              <a:off x="1446178" y="2523778"/>
              <a:ext cx="319902" cy="310554"/>
            </a:xfrm>
            <a:custGeom>
              <a:avLst/>
              <a:gdLst>
                <a:gd name="T0" fmla="*/ 770 w 1358"/>
                <a:gd name="T1" fmla="*/ 1267 h 1322"/>
                <a:gd name="T2" fmla="*/ 1358 w 1358"/>
                <a:gd name="T3" fmla="*/ 679 h 1322"/>
                <a:gd name="T4" fmla="*/ 1164 w 1358"/>
                <a:gd name="T5" fmla="*/ 486 h 1322"/>
                <a:gd name="T6" fmla="*/ 1114 w 1358"/>
                <a:gd name="T7" fmla="*/ 416 h 1322"/>
                <a:gd name="T8" fmla="*/ 1215 w 1358"/>
                <a:gd name="T9" fmla="*/ 339 h 1322"/>
                <a:gd name="T10" fmla="*/ 1215 w 1358"/>
                <a:gd name="T11" fmla="*/ 142 h 1322"/>
                <a:gd name="T12" fmla="*/ 1018 w 1358"/>
                <a:gd name="T13" fmla="*/ 142 h 1322"/>
                <a:gd name="T14" fmla="*/ 941 w 1358"/>
                <a:gd name="T15" fmla="*/ 243 h 1322"/>
                <a:gd name="T16" fmla="*/ 872 w 1358"/>
                <a:gd name="T17" fmla="*/ 193 h 1322"/>
                <a:gd name="T18" fmla="*/ 679 w 1358"/>
                <a:gd name="T19" fmla="*/ 0 h 1322"/>
                <a:gd name="T20" fmla="*/ 514 w 1358"/>
                <a:gd name="T21" fmla="*/ 164 h 1322"/>
                <a:gd name="T22" fmla="*/ 492 w 1358"/>
                <a:gd name="T23" fmla="*/ 201 h 1322"/>
                <a:gd name="T24" fmla="*/ 557 w 1358"/>
                <a:gd name="T25" fmla="*/ 258 h 1322"/>
                <a:gd name="T26" fmla="*/ 543 w 1358"/>
                <a:gd name="T27" fmla="*/ 543 h 1322"/>
                <a:gd name="T28" fmla="*/ 258 w 1358"/>
                <a:gd name="T29" fmla="*/ 557 h 1322"/>
                <a:gd name="T30" fmla="*/ 201 w 1358"/>
                <a:gd name="T31" fmla="*/ 492 h 1322"/>
                <a:gd name="T32" fmla="*/ 164 w 1358"/>
                <a:gd name="T33" fmla="*/ 514 h 1322"/>
                <a:gd name="T34" fmla="*/ 0 w 1358"/>
                <a:gd name="T35" fmla="*/ 679 h 1322"/>
                <a:gd name="T36" fmla="*/ 590 w 1358"/>
                <a:gd name="T37" fmla="*/ 1269 h 1322"/>
                <a:gd name="T38" fmla="*/ 679 w 1358"/>
                <a:gd name="T39" fmla="*/ 1322 h 1322"/>
                <a:gd name="T40" fmla="*/ 770 w 1358"/>
                <a:gd name="T41" fmla="*/ 126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8" h="1322">
                  <a:moveTo>
                    <a:pt x="770" y="1267"/>
                  </a:moveTo>
                  <a:lnTo>
                    <a:pt x="1358" y="679"/>
                  </a:lnTo>
                  <a:lnTo>
                    <a:pt x="1164" y="486"/>
                  </a:lnTo>
                  <a:cubicBezTo>
                    <a:pt x="1127" y="448"/>
                    <a:pt x="1116" y="435"/>
                    <a:pt x="1114" y="416"/>
                  </a:cubicBezTo>
                  <a:cubicBezTo>
                    <a:pt x="1111" y="381"/>
                    <a:pt x="1166" y="389"/>
                    <a:pt x="1215" y="339"/>
                  </a:cubicBezTo>
                  <a:cubicBezTo>
                    <a:pt x="1270" y="285"/>
                    <a:pt x="1270" y="197"/>
                    <a:pt x="1215" y="142"/>
                  </a:cubicBezTo>
                  <a:cubicBezTo>
                    <a:pt x="1161" y="88"/>
                    <a:pt x="1073" y="88"/>
                    <a:pt x="1018" y="142"/>
                  </a:cubicBezTo>
                  <a:cubicBezTo>
                    <a:pt x="969" y="192"/>
                    <a:pt x="976" y="246"/>
                    <a:pt x="941" y="243"/>
                  </a:cubicBezTo>
                  <a:cubicBezTo>
                    <a:pt x="923" y="242"/>
                    <a:pt x="909" y="230"/>
                    <a:pt x="872" y="193"/>
                  </a:cubicBezTo>
                  <a:lnTo>
                    <a:pt x="679" y="0"/>
                  </a:lnTo>
                  <a:lnTo>
                    <a:pt x="514" y="164"/>
                  </a:lnTo>
                  <a:cubicBezTo>
                    <a:pt x="490" y="189"/>
                    <a:pt x="489" y="194"/>
                    <a:pt x="492" y="201"/>
                  </a:cubicBezTo>
                  <a:cubicBezTo>
                    <a:pt x="497" y="214"/>
                    <a:pt x="521" y="222"/>
                    <a:pt x="557" y="258"/>
                  </a:cubicBezTo>
                  <a:cubicBezTo>
                    <a:pt x="633" y="333"/>
                    <a:pt x="613" y="473"/>
                    <a:pt x="543" y="543"/>
                  </a:cubicBezTo>
                  <a:cubicBezTo>
                    <a:pt x="473" y="613"/>
                    <a:pt x="336" y="636"/>
                    <a:pt x="258" y="557"/>
                  </a:cubicBezTo>
                  <a:cubicBezTo>
                    <a:pt x="222" y="521"/>
                    <a:pt x="215" y="497"/>
                    <a:pt x="201" y="492"/>
                  </a:cubicBezTo>
                  <a:cubicBezTo>
                    <a:pt x="194" y="489"/>
                    <a:pt x="189" y="490"/>
                    <a:pt x="164" y="514"/>
                  </a:cubicBezTo>
                  <a:lnTo>
                    <a:pt x="0" y="679"/>
                  </a:lnTo>
                  <a:lnTo>
                    <a:pt x="590" y="1269"/>
                  </a:lnTo>
                  <a:cubicBezTo>
                    <a:pt x="590" y="1269"/>
                    <a:pt x="636" y="1322"/>
                    <a:pt x="679" y="1322"/>
                  </a:cubicBezTo>
                  <a:cubicBezTo>
                    <a:pt x="721" y="1322"/>
                    <a:pt x="770" y="1267"/>
                    <a:pt x="770" y="126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46" name="Freeform 10"/>
          <p:cNvSpPr>
            <a:spLocks noEditPoints="1"/>
          </p:cNvSpPr>
          <p:nvPr/>
        </p:nvSpPr>
        <p:spPr bwMode="auto">
          <a:xfrm>
            <a:off x="9873362" y="3296625"/>
            <a:ext cx="366730" cy="649701"/>
          </a:xfrm>
          <a:custGeom>
            <a:avLst/>
            <a:gdLst>
              <a:gd name="T0" fmla="*/ 1428 w 1428"/>
              <a:gd name="T1" fmla="*/ 546 h 2532"/>
              <a:gd name="T2" fmla="*/ 1194 w 1428"/>
              <a:gd name="T3" fmla="*/ 0 h 2532"/>
              <a:gd name="T4" fmla="*/ 0 w 1428"/>
              <a:gd name="T5" fmla="*/ 563 h 2532"/>
              <a:gd name="T6" fmla="*/ 404 w 1428"/>
              <a:gd name="T7" fmla="*/ 2332 h 2532"/>
              <a:gd name="T8" fmla="*/ 988 w 1428"/>
              <a:gd name="T9" fmla="*/ 2532 h 2532"/>
              <a:gd name="T10" fmla="*/ 1265 w 1428"/>
              <a:gd name="T11" fmla="*/ 2532 h 2532"/>
              <a:gd name="T12" fmla="*/ 1428 w 1428"/>
              <a:gd name="T13" fmla="*/ 2332 h 2532"/>
              <a:gd name="T14" fmla="*/ 173 w 1428"/>
              <a:gd name="T15" fmla="*/ 660 h 2532"/>
              <a:gd name="T16" fmla="*/ 644 w 1428"/>
              <a:gd name="T17" fmla="*/ 533 h 2532"/>
              <a:gd name="T18" fmla="*/ 173 w 1428"/>
              <a:gd name="T19" fmla="*/ 660 h 2532"/>
              <a:gd name="T20" fmla="*/ 644 w 1428"/>
              <a:gd name="T21" fmla="*/ 617 h 2532"/>
              <a:gd name="T22" fmla="*/ 173 w 1428"/>
              <a:gd name="T23" fmla="*/ 894 h 2532"/>
              <a:gd name="T24" fmla="*/ 417 w 1428"/>
              <a:gd name="T25" fmla="*/ 2258 h 2532"/>
              <a:gd name="T26" fmla="*/ 301 w 1428"/>
              <a:gd name="T27" fmla="*/ 1680 h 2532"/>
              <a:gd name="T28" fmla="*/ 1143 w 1428"/>
              <a:gd name="T29" fmla="*/ 1393 h 2532"/>
              <a:gd name="T30" fmla="*/ 191 w 1428"/>
              <a:gd name="T31" fmla="*/ 1957 h 2532"/>
              <a:gd name="T32" fmla="*/ 988 w 1428"/>
              <a:gd name="T33" fmla="*/ 2182 h 2532"/>
              <a:gd name="T34" fmla="*/ 417 w 1428"/>
              <a:gd name="T35" fmla="*/ 2258 h 2532"/>
              <a:gd name="T36" fmla="*/ 988 w 1428"/>
              <a:gd name="T37" fmla="*/ 2032 h 2532"/>
              <a:gd name="T38" fmla="*/ 972 w 1428"/>
              <a:gd name="T39" fmla="*/ 2107 h 2532"/>
              <a:gd name="T40" fmla="*/ 297 w 1428"/>
              <a:gd name="T41" fmla="*/ 2032 h 2532"/>
              <a:gd name="T42" fmla="*/ 1265 w 1428"/>
              <a:gd name="T43" fmla="*/ 2258 h 2532"/>
              <a:gd name="T44" fmla="*/ 1353 w 1428"/>
              <a:gd name="T45" fmla="*/ 2182 h 2532"/>
              <a:gd name="T46" fmla="*/ 1353 w 1428"/>
              <a:gd name="T47" fmla="*/ 2107 h 2532"/>
              <a:gd name="T48" fmla="*/ 1265 w 1428"/>
              <a:gd name="T49" fmla="*/ 2032 h 2532"/>
              <a:gd name="T50" fmla="*/ 1353 w 1428"/>
              <a:gd name="T51" fmla="*/ 2107 h 2532"/>
              <a:gd name="T52" fmla="*/ 276 w 1428"/>
              <a:gd name="T53" fmla="*/ 1955 h 2532"/>
              <a:gd name="T54" fmla="*/ 295 w 1428"/>
              <a:gd name="T55" fmla="*/ 1880 h 2532"/>
              <a:gd name="T56" fmla="*/ 1353 w 1428"/>
              <a:gd name="T57" fmla="*/ 1955 h 2532"/>
              <a:gd name="T58" fmla="*/ 390 w 1428"/>
              <a:gd name="T59" fmla="*/ 1805 h 2532"/>
              <a:gd name="T60" fmla="*/ 1194 w 1428"/>
              <a:gd name="T61" fmla="*/ 1409 h 2532"/>
              <a:gd name="T62" fmla="*/ 1353 w 1428"/>
              <a:gd name="T63" fmla="*/ 621 h 2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8" h="2532">
                <a:moveTo>
                  <a:pt x="1428" y="1941"/>
                </a:moveTo>
                <a:lnTo>
                  <a:pt x="1428" y="546"/>
                </a:lnTo>
                <a:lnTo>
                  <a:pt x="1194" y="546"/>
                </a:lnTo>
                <a:lnTo>
                  <a:pt x="1194" y="0"/>
                </a:lnTo>
                <a:lnTo>
                  <a:pt x="73" y="478"/>
                </a:lnTo>
                <a:cubicBezTo>
                  <a:pt x="24" y="504"/>
                  <a:pt x="0" y="534"/>
                  <a:pt x="0" y="563"/>
                </a:cubicBezTo>
                <a:lnTo>
                  <a:pt x="0" y="1875"/>
                </a:lnTo>
                <a:cubicBezTo>
                  <a:pt x="0" y="2135"/>
                  <a:pt x="159" y="2332"/>
                  <a:pt x="404" y="2332"/>
                </a:cubicBezTo>
                <a:lnTo>
                  <a:pt x="988" y="2332"/>
                </a:lnTo>
                <a:lnTo>
                  <a:pt x="988" y="2532"/>
                </a:lnTo>
                <a:lnTo>
                  <a:pt x="1130" y="2369"/>
                </a:lnTo>
                <a:lnTo>
                  <a:pt x="1265" y="2532"/>
                </a:lnTo>
                <a:lnTo>
                  <a:pt x="1265" y="2332"/>
                </a:lnTo>
                <a:lnTo>
                  <a:pt x="1428" y="2332"/>
                </a:lnTo>
                <a:lnTo>
                  <a:pt x="1428" y="1941"/>
                </a:lnTo>
                <a:close/>
                <a:moveTo>
                  <a:pt x="173" y="660"/>
                </a:moveTo>
                <a:lnTo>
                  <a:pt x="644" y="458"/>
                </a:lnTo>
                <a:lnTo>
                  <a:pt x="644" y="533"/>
                </a:lnTo>
                <a:lnTo>
                  <a:pt x="173" y="735"/>
                </a:lnTo>
                <a:lnTo>
                  <a:pt x="173" y="660"/>
                </a:lnTo>
                <a:close/>
                <a:moveTo>
                  <a:pt x="173" y="819"/>
                </a:moveTo>
                <a:lnTo>
                  <a:pt x="644" y="617"/>
                </a:lnTo>
                <a:lnTo>
                  <a:pt x="644" y="692"/>
                </a:lnTo>
                <a:lnTo>
                  <a:pt x="173" y="894"/>
                </a:lnTo>
                <a:lnTo>
                  <a:pt x="173" y="819"/>
                </a:lnTo>
                <a:close/>
                <a:moveTo>
                  <a:pt x="417" y="2258"/>
                </a:moveTo>
                <a:cubicBezTo>
                  <a:pt x="251" y="2258"/>
                  <a:pt x="116" y="2123"/>
                  <a:pt x="116" y="1957"/>
                </a:cubicBezTo>
                <a:cubicBezTo>
                  <a:pt x="116" y="1835"/>
                  <a:pt x="189" y="1727"/>
                  <a:pt x="301" y="1680"/>
                </a:cubicBezTo>
                <a:cubicBezTo>
                  <a:pt x="332" y="1667"/>
                  <a:pt x="1136" y="1314"/>
                  <a:pt x="1143" y="1311"/>
                </a:cubicBezTo>
                <a:lnTo>
                  <a:pt x="1143" y="1393"/>
                </a:lnTo>
                <a:cubicBezTo>
                  <a:pt x="1143" y="1393"/>
                  <a:pt x="361" y="1736"/>
                  <a:pt x="330" y="1749"/>
                </a:cubicBezTo>
                <a:cubicBezTo>
                  <a:pt x="246" y="1784"/>
                  <a:pt x="191" y="1866"/>
                  <a:pt x="191" y="1957"/>
                </a:cubicBezTo>
                <a:cubicBezTo>
                  <a:pt x="191" y="2081"/>
                  <a:pt x="292" y="2182"/>
                  <a:pt x="417" y="2182"/>
                </a:cubicBezTo>
                <a:lnTo>
                  <a:pt x="988" y="2182"/>
                </a:lnTo>
                <a:lnTo>
                  <a:pt x="988" y="2258"/>
                </a:lnTo>
                <a:lnTo>
                  <a:pt x="417" y="2258"/>
                </a:lnTo>
                <a:close/>
                <a:moveTo>
                  <a:pt x="297" y="2032"/>
                </a:moveTo>
                <a:lnTo>
                  <a:pt x="988" y="2032"/>
                </a:lnTo>
                <a:lnTo>
                  <a:pt x="988" y="2107"/>
                </a:lnTo>
                <a:lnTo>
                  <a:pt x="972" y="2107"/>
                </a:lnTo>
                <a:lnTo>
                  <a:pt x="428" y="2107"/>
                </a:lnTo>
                <a:cubicBezTo>
                  <a:pt x="372" y="2107"/>
                  <a:pt x="323" y="2077"/>
                  <a:pt x="297" y="2032"/>
                </a:cubicBezTo>
                <a:close/>
                <a:moveTo>
                  <a:pt x="1353" y="2258"/>
                </a:moveTo>
                <a:lnTo>
                  <a:pt x="1265" y="2258"/>
                </a:lnTo>
                <a:lnTo>
                  <a:pt x="1265" y="2182"/>
                </a:lnTo>
                <a:lnTo>
                  <a:pt x="1353" y="2182"/>
                </a:lnTo>
                <a:lnTo>
                  <a:pt x="1353" y="2258"/>
                </a:lnTo>
                <a:close/>
                <a:moveTo>
                  <a:pt x="1353" y="2107"/>
                </a:moveTo>
                <a:lnTo>
                  <a:pt x="1265" y="2107"/>
                </a:lnTo>
                <a:lnTo>
                  <a:pt x="1265" y="2032"/>
                </a:lnTo>
                <a:lnTo>
                  <a:pt x="1353" y="2032"/>
                </a:lnTo>
                <a:lnTo>
                  <a:pt x="1353" y="2107"/>
                </a:lnTo>
                <a:close/>
                <a:moveTo>
                  <a:pt x="1353" y="1955"/>
                </a:moveTo>
                <a:lnTo>
                  <a:pt x="276" y="1955"/>
                </a:lnTo>
                <a:cubicBezTo>
                  <a:pt x="276" y="1955"/>
                  <a:pt x="276" y="1955"/>
                  <a:pt x="276" y="1954"/>
                </a:cubicBezTo>
                <a:cubicBezTo>
                  <a:pt x="276" y="1927"/>
                  <a:pt x="283" y="1902"/>
                  <a:pt x="295" y="1880"/>
                </a:cubicBezTo>
                <a:lnTo>
                  <a:pt x="1353" y="1880"/>
                </a:lnTo>
                <a:lnTo>
                  <a:pt x="1353" y="1955"/>
                </a:lnTo>
                <a:close/>
                <a:moveTo>
                  <a:pt x="1353" y="1805"/>
                </a:moveTo>
                <a:lnTo>
                  <a:pt x="390" y="1805"/>
                </a:lnTo>
                <a:lnTo>
                  <a:pt x="1152" y="1471"/>
                </a:lnTo>
                <a:cubicBezTo>
                  <a:pt x="1177" y="1460"/>
                  <a:pt x="1194" y="1435"/>
                  <a:pt x="1194" y="1409"/>
                </a:cubicBezTo>
                <a:lnTo>
                  <a:pt x="1194" y="621"/>
                </a:lnTo>
                <a:lnTo>
                  <a:pt x="1353" y="621"/>
                </a:lnTo>
                <a:lnTo>
                  <a:pt x="1353" y="1805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47" name="Freeform 20"/>
          <p:cNvSpPr>
            <a:spLocks noEditPoints="1"/>
          </p:cNvSpPr>
          <p:nvPr/>
        </p:nvSpPr>
        <p:spPr bwMode="auto">
          <a:xfrm>
            <a:off x="10879278" y="3406387"/>
            <a:ext cx="642251" cy="430177"/>
          </a:xfrm>
          <a:custGeom>
            <a:avLst/>
            <a:gdLst>
              <a:gd name="T0" fmla="*/ 2821 w 2821"/>
              <a:gd name="T1" fmla="*/ 623 h 1889"/>
              <a:gd name="T2" fmla="*/ 2817 w 2821"/>
              <a:gd name="T3" fmla="*/ 621 h 1889"/>
              <a:gd name="T4" fmla="*/ 2817 w 2821"/>
              <a:gd name="T5" fmla="*/ 621 h 1889"/>
              <a:gd name="T6" fmla="*/ 1409 w 2821"/>
              <a:gd name="T7" fmla="*/ 0 h 1889"/>
              <a:gd name="T8" fmla="*/ 464 w 2821"/>
              <a:gd name="T9" fmla="*/ 417 h 1889"/>
              <a:gd name="T10" fmla="*/ 397 w 2821"/>
              <a:gd name="T11" fmla="*/ 391 h 1889"/>
              <a:gd name="T12" fmla="*/ 294 w 2821"/>
              <a:gd name="T13" fmla="*/ 492 h 1889"/>
              <a:gd name="T14" fmla="*/ 0 w 2821"/>
              <a:gd name="T15" fmla="*/ 621 h 1889"/>
              <a:gd name="T16" fmla="*/ 293 w 2821"/>
              <a:gd name="T17" fmla="*/ 750 h 1889"/>
              <a:gd name="T18" fmla="*/ 293 w 2821"/>
              <a:gd name="T19" fmla="*/ 1170 h 1889"/>
              <a:gd name="T20" fmla="*/ 237 w 2821"/>
              <a:gd name="T21" fmla="*/ 1170 h 1889"/>
              <a:gd name="T22" fmla="*/ 179 w 2821"/>
              <a:gd name="T23" fmla="*/ 1877 h 1889"/>
              <a:gd name="T24" fmla="*/ 504 w 2821"/>
              <a:gd name="T25" fmla="*/ 1877 h 1889"/>
              <a:gd name="T26" fmla="*/ 446 w 2821"/>
              <a:gd name="T27" fmla="*/ 1170 h 1889"/>
              <a:gd name="T28" fmla="*/ 391 w 2821"/>
              <a:gd name="T29" fmla="*/ 1170 h 1889"/>
              <a:gd name="T30" fmla="*/ 391 w 2821"/>
              <a:gd name="T31" fmla="*/ 793 h 1889"/>
              <a:gd name="T32" fmla="*/ 468 w 2821"/>
              <a:gd name="T33" fmla="*/ 827 h 1889"/>
              <a:gd name="T34" fmla="*/ 468 w 2821"/>
              <a:gd name="T35" fmla="*/ 827 h 1889"/>
              <a:gd name="T36" fmla="*/ 638 w 2821"/>
              <a:gd name="T37" fmla="*/ 903 h 1889"/>
              <a:gd name="T38" fmla="*/ 638 w 2821"/>
              <a:gd name="T39" fmla="*/ 1450 h 1889"/>
              <a:gd name="T40" fmla="*/ 1409 w 2821"/>
              <a:gd name="T41" fmla="*/ 1889 h 1889"/>
              <a:gd name="T42" fmla="*/ 2179 w 2821"/>
              <a:gd name="T43" fmla="*/ 1450 h 1889"/>
              <a:gd name="T44" fmla="*/ 2179 w 2821"/>
              <a:gd name="T45" fmla="*/ 906 h 1889"/>
              <a:gd name="T46" fmla="*/ 2821 w 2821"/>
              <a:gd name="T47" fmla="*/ 623 h 1889"/>
              <a:gd name="T48" fmla="*/ 2034 w 2821"/>
              <a:gd name="T49" fmla="*/ 1427 h 1889"/>
              <a:gd name="T50" fmla="*/ 1409 w 2821"/>
              <a:gd name="T51" fmla="*/ 1704 h 1889"/>
              <a:gd name="T52" fmla="*/ 784 w 2821"/>
              <a:gd name="T53" fmla="*/ 1427 h 1889"/>
              <a:gd name="T54" fmla="*/ 784 w 2821"/>
              <a:gd name="T55" fmla="*/ 967 h 1889"/>
              <a:gd name="T56" fmla="*/ 1412 w 2821"/>
              <a:gd name="T57" fmla="*/ 1244 h 1889"/>
              <a:gd name="T58" fmla="*/ 2034 w 2821"/>
              <a:gd name="T59" fmla="*/ 970 h 1889"/>
              <a:gd name="T60" fmla="*/ 2034 w 2821"/>
              <a:gd name="T61" fmla="*/ 1427 h 1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1" h="1889">
                <a:moveTo>
                  <a:pt x="2821" y="623"/>
                </a:moveTo>
                <a:lnTo>
                  <a:pt x="2817" y="621"/>
                </a:lnTo>
                <a:lnTo>
                  <a:pt x="2817" y="621"/>
                </a:lnTo>
                <a:lnTo>
                  <a:pt x="1409" y="0"/>
                </a:lnTo>
                <a:lnTo>
                  <a:pt x="464" y="417"/>
                </a:lnTo>
                <a:cubicBezTo>
                  <a:pt x="446" y="401"/>
                  <a:pt x="423" y="391"/>
                  <a:pt x="397" y="391"/>
                </a:cubicBezTo>
                <a:cubicBezTo>
                  <a:pt x="341" y="391"/>
                  <a:pt x="296" y="436"/>
                  <a:pt x="294" y="492"/>
                </a:cubicBezTo>
                <a:lnTo>
                  <a:pt x="0" y="621"/>
                </a:lnTo>
                <a:lnTo>
                  <a:pt x="293" y="750"/>
                </a:lnTo>
                <a:lnTo>
                  <a:pt x="293" y="1170"/>
                </a:lnTo>
                <a:lnTo>
                  <a:pt x="237" y="1170"/>
                </a:lnTo>
                <a:lnTo>
                  <a:pt x="179" y="1877"/>
                </a:lnTo>
                <a:lnTo>
                  <a:pt x="504" y="1877"/>
                </a:lnTo>
                <a:lnTo>
                  <a:pt x="446" y="1170"/>
                </a:lnTo>
                <a:lnTo>
                  <a:pt x="391" y="1170"/>
                </a:lnTo>
                <a:lnTo>
                  <a:pt x="391" y="793"/>
                </a:lnTo>
                <a:lnTo>
                  <a:pt x="468" y="827"/>
                </a:lnTo>
                <a:lnTo>
                  <a:pt x="468" y="827"/>
                </a:lnTo>
                <a:lnTo>
                  <a:pt x="638" y="903"/>
                </a:lnTo>
                <a:lnTo>
                  <a:pt x="638" y="1450"/>
                </a:lnTo>
                <a:cubicBezTo>
                  <a:pt x="638" y="1641"/>
                  <a:pt x="1374" y="1889"/>
                  <a:pt x="1409" y="1889"/>
                </a:cubicBezTo>
                <a:cubicBezTo>
                  <a:pt x="1443" y="1889"/>
                  <a:pt x="2179" y="1641"/>
                  <a:pt x="2179" y="1450"/>
                </a:cubicBezTo>
                <a:lnTo>
                  <a:pt x="2179" y="906"/>
                </a:lnTo>
                <a:lnTo>
                  <a:pt x="2821" y="623"/>
                </a:lnTo>
                <a:close/>
                <a:moveTo>
                  <a:pt x="2034" y="1427"/>
                </a:moveTo>
                <a:cubicBezTo>
                  <a:pt x="1969" y="1489"/>
                  <a:pt x="1691" y="1644"/>
                  <a:pt x="1409" y="1704"/>
                </a:cubicBezTo>
                <a:cubicBezTo>
                  <a:pt x="1131" y="1645"/>
                  <a:pt x="848" y="1489"/>
                  <a:pt x="784" y="1427"/>
                </a:cubicBezTo>
                <a:lnTo>
                  <a:pt x="784" y="967"/>
                </a:lnTo>
                <a:lnTo>
                  <a:pt x="1412" y="1244"/>
                </a:lnTo>
                <a:lnTo>
                  <a:pt x="2034" y="970"/>
                </a:lnTo>
                <a:lnTo>
                  <a:pt x="2034" y="142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48" name="Freeform 13"/>
          <p:cNvSpPr>
            <a:spLocks noEditPoints="1"/>
          </p:cNvSpPr>
          <p:nvPr/>
        </p:nvSpPr>
        <p:spPr bwMode="auto">
          <a:xfrm>
            <a:off x="9798393" y="5368833"/>
            <a:ext cx="516669" cy="517896"/>
          </a:xfrm>
          <a:custGeom>
            <a:avLst/>
            <a:gdLst>
              <a:gd name="T0" fmla="*/ 452 w 903"/>
              <a:gd name="T1" fmla="*/ 0 h 903"/>
              <a:gd name="T2" fmla="*/ 0 w 903"/>
              <a:gd name="T3" fmla="*/ 451 h 903"/>
              <a:gd name="T4" fmla="*/ 452 w 903"/>
              <a:gd name="T5" fmla="*/ 903 h 903"/>
              <a:gd name="T6" fmla="*/ 903 w 903"/>
              <a:gd name="T7" fmla="*/ 451 h 903"/>
              <a:gd name="T8" fmla="*/ 452 w 903"/>
              <a:gd name="T9" fmla="*/ 0 h 903"/>
              <a:gd name="T10" fmla="*/ 662 w 903"/>
              <a:gd name="T11" fmla="*/ 493 h 903"/>
              <a:gd name="T12" fmla="*/ 586 w 903"/>
              <a:gd name="T13" fmla="*/ 493 h 903"/>
              <a:gd name="T14" fmla="*/ 508 w 903"/>
              <a:gd name="T15" fmla="*/ 414 h 903"/>
              <a:gd name="T16" fmla="*/ 508 w 903"/>
              <a:gd name="T17" fmla="*/ 623 h 903"/>
              <a:gd name="T18" fmla="*/ 453 w 903"/>
              <a:gd name="T19" fmla="*/ 677 h 903"/>
              <a:gd name="T20" fmla="*/ 450 w 903"/>
              <a:gd name="T21" fmla="*/ 677 h 903"/>
              <a:gd name="T22" fmla="*/ 395 w 903"/>
              <a:gd name="T23" fmla="*/ 623 h 903"/>
              <a:gd name="T24" fmla="*/ 395 w 903"/>
              <a:gd name="T25" fmla="*/ 415 h 903"/>
              <a:gd name="T26" fmla="*/ 318 w 903"/>
              <a:gd name="T27" fmla="*/ 493 h 903"/>
              <a:gd name="T28" fmla="*/ 242 w 903"/>
              <a:gd name="T29" fmla="*/ 493 h 903"/>
              <a:gd name="T30" fmla="*/ 242 w 903"/>
              <a:gd name="T31" fmla="*/ 416 h 903"/>
              <a:gd name="T32" fmla="*/ 414 w 903"/>
              <a:gd name="T33" fmla="*/ 242 h 903"/>
              <a:gd name="T34" fmla="*/ 490 w 903"/>
              <a:gd name="T35" fmla="*/ 242 h 903"/>
              <a:gd name="T36" fmla="*/ 662 w 903"/>
              <a:gd name="T37" fmla="*/ 416 h 903"/>
              <a:gd name="T38" fmla="*/ 662 w 903"/>
              <a:gd name="T39" fmla="*/ 493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03" h="903">
                <a:moveTo>
                  <a:pt x="452" y="0"/>
                </a:moveTo>
                <a:cubicBezTo>
                  <a:pt x="202" y="0"/>
                  <a:pt x="0" y="202"/>
                  <a:pt x="0" y="451"/>
                </a:cubicBezTo>
                <a:cubicBezTo>
                  <a:pt x="0" y="701"/>
                  <a:pt x="202" y="903"/>
                  <a:pt x="452" y="903"/>
                </a:cubicBezTo>
                <a:cubicBezTo>
                  <a:pt x="701" y="903"/>
                  <a:pt x="903" y="701"/>
                  <a:pt x="903" y="451"/>
                </a:cubicBezTo>
                <a:cubicBezTo>
                  <a:pt x="903" y="202"/>
                  <a:pt x="701" y="0"/>
                  <a:pt x="452" y="0"/>
                </a:cubicBezTo>
                <a:close/>
                <a:moveTo>
                  <a:pt x="662" y="493"/>
                </a:moveTo>
                <a:cubicBezTo>
                  <a:pt x="641" y="514"/>
                  <a:pt x="607" y="514"/>
                  <a:pt x="586" y="493"/>
                </a:cubicBezTo>
                <a:lnTo>
                  <a:pt x="508" y="414"/>
                </a:lnTo>
                <a:lnTo>
                  <a:pt x="508" y="623"/>
                </a:lnTo>
                <a:cubicBezTo>
                  <a:pt x="508" y="653"/>
                  <a:pt x="484" y="677"/>
                  <a:pt x="453" y="677"/>
                </a:cubicBezTo>
                <a:lnTo>
                  <a:pt x="450" y="677"/>
                </a:lnTo>
                <a:cubicBezTo>
                  <a:pt x="420" y="677"/>
                  <a:pt x="395" y="653"/>
                  <a:pt x="395" y="623"/>
                </a:cubicBezTo>
                <a:lnTo>
                  <a:pt x="395" y="415"/>
                </a:lnTo>
                <a:lnTo>
                  <a:pt x="318" y="493"/>
                </a:lnTo>
                <a:cubicBezTo>
                  <a:pt x="297" y="514"/>
                  <a:pt x="263" y="514"/>
                  <a:pt x="242" y="493"/>
                </a:cubicBezTo>
                <a:cubicBezTo>
                  <a:pt x="221" y="472"/>
                  <a:pt x="221" y="437"/>
                  <a:pt x="242" y="416"/>
                </a:cubicBezTo>
                <a:lnTo>
                  <a:pt x="414" y="242"/>
                </a:lnTo>
                <a:cubicBezTo>
                  <a:pt x="435" y="221"/>
                  <a:pt x="469" y="221"/>
                  <a:pt x="490" y="242"/>
                </a:cubicBezTo>
                <a:lnTo>
                  <a:pt x="662" y="416"/>
                </a:lnTo>
                <a:cubicBezTo>
                  <a:pt x="683" y="437"/>
                  <a:pt x="683" y="472"/>
                  <a:pt x="662" y="493"/>
                </a:cubicBez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49" name="Freeform 21"/>
          <p:cNvSpPr>
            <a:spLocks noEditPoints="1"/>
          </p:cNvSpPr>
          <p:nvPr/>
        </p:nvSpPr>
        <p:spPr bwMode="auto">
          <a:xfrm>
            <a:off x="5674964" y="3417775"/>
            <a:ext cx="669199" cy="407400"/>
          </a:xfrm>
          <a:custGeom>
            <a:avLst/>
            <a:gdLst>
              <a:gd name="T0" fmla="*/ 647 w 2110"/>
              <a:gd name="T1" fmla="*/ 1062 h 1284"/>
              <a:gd name="T2" fmla="*/ 425 w 2110"/>
              <a:gd name="T3" fmla="*/ 1284 h 1284"/>
              <a:gd name="T4" fmla="*/ 202 w 2110"/>
              <a:gd name="T5" fmla="*/ 1062 h 1284"/>
              <a:gd name="T6" fmla="*/ 425 w 2110"/>
              <a:gd name="T7" fmla="*/ 839 h 1284"/>
              <a:gd name="T8" fmla="*/ 647 w 2110"/>
              <a:gd name="T9" fmla="*/ 1062 h 1284"/>
              <a:gd name="T10" fmla="*/ 2110 w 2110"/>
              <a:gd name="T11" fmla="*/ 743 h 1284"/>
              <a:gd name="T12" fmla="*/ 2110 w 2110"/>
              <a:gd name="T13" fmla="*/ 982 h 1284"/>
              <a:gd name="T14" fmla="*/ 2030 w 2110"/>
              <a:gd name="T15" fmla="*/ 1062 h 1284"/>
              <a:gd name="T16" fmla="*/ 1994 w 2110"/>
              <a:gd name="T17" fmla="*/ 1062 h 1284"/>
              <a:gd name="T18" fmla="*/ 1705 w 2110"/>
              <a:gd name="T19" fmla="*/ 773 h 1284"/>
              <a:gd name="T20" fmla="*/ 1416 w 2110"/>
              <a:gd name="T21" fmla="*/ 1062 h 1284"/>
              <a:gd name="T22" fmla="*/ 714 w 2110"/>
              <a:gd name="T23" fmla="*/ 1062 h 1284"/>
              <a:gd name="T24" fmla="*/ 425 w 2110"/>
              <a:gd name="T25" fmla="*/ 773 h 1284"/>
              <a:gd name="T26" fmla="*/ 135 w 2110"/>
              <a:gd name="T27" fmla="*/ 1062 h 1284"/>
              <a:gd name="T28" fmla="*/ 80 w 2110"/>
              <a:gd name="T29" fmla="*/ 1062 h 1284"/>
              <a:gd name="T30" fmla="*/ 0 w 2110"/>
              <a:gd name="T31" fmla="*/ 982 h 1284"/>
              <a:gd name="T32" fmla="*/ 0 w 2110"/>
              <a:gd name="T33" fmla="*/ 658 h 1284"/>
              <a:gd name="T34" fmla="*/ 1020 w 2110"/>
              <a:gd name="T35" fmla="*/ 658 h 1284"/>
              <a:gd name="T36" fmla="*/ 1020 w 2110"/>
              <a:gd name="T37" fmla="*/ 40 h 1284"/>
              <a:gd name="T38" fmla="*/ 1055 w 2110"/>
              <a:gd name="T39" fmla="*/ 0 h 1284"/>
              <a:gd name="T40" fmla="*/ 1060 w 2110"/>
              <a:gd name="T41" fmla="*/ 0 h 1284"/>
              <a:gd name="T42" fmla="*/ 1415 w 2110"/>
              <a:gd name="T43" fmla="*/ 0 h 1284"/>
              <a:gd name="T44" fmla="*/ 1533 w 2110"/>
              <a:gd name="T45" fmla="*/ 70 h 1284"/>
              <a:gd name="T46" fmla="*/ 1745 w 2110"/>
              <a:gd name="T47" fmla="*/ 463 h 1284"/>
              <a:gd name="T48" fmla="*/ 1857 w 2110"/>
              <a:gd name="T49" fmla="*/ 563 h 1284"/>
              <a:gd name="T50" fmla="*/ 2036 w 2110"/>
              <a:gd name="T51" fmla="*/ 634 h 1284"/>
              <a:gd name="T52" fmla="*/ 2110 w 2110"/>
              <a:gd name="T53" fmla="*/ 743 h 1284"/>
              <a:gd name="T54" fmla="*/ 1634 w 2110"/>
              <a:gd name="T55" fmla="*/ 530 h 1284"/>
              <a:gd name="T56" fmla="*/ 1435 w 2110"/>
              <a:gd name="T57" fmla="*/ 169 h 1284"/>
              <a:gd name="T58" fmla="*/ 1376 w 2110"/>
              <a:gd name="T59" fmla="*/ 134 h 1284"/>
              <a:gd name="T60" fmla="*/ 1190 w 2110"/>
              <a:gd name="T61" fmla="*/ 134 h 1284"/>
              <a:gd name="T62" fmla="*/ 1149 w 2110"/>
              <a:gd name="T63" fmla="*/ 174 h 1284"/>
              <a:gd name="T64" fmla="*/ 1149 w 2110"/>
              <a:gd name="T65" fmla="*/ 524 h 1284"/>
              <a:gd name="T66" fmla="*/ 1190 w 2110"/>
              <a:gd name="T67" fmla="*/ 565 h 1284"/>
              <a:gd name="T68" fmla="*/ 1613 w 2110"/>
              <a:gd name="T69" fmla="*/ 565 h 1284"/>
              <a:gd name="T70" fmla="*/ 1634 w 2110"/>
              <a:gd name="T71" fmla="*/ 530 h 1284"/>
              <a:gd name="T72" fmla="*/ 1055 w 2110"/>
              <a:gd name="T73" fmla="*/ 0 h 1284"/>
              <a:gd name="T74" fmla="*/ 1055 w 2110"/>
              <a:gd name="T75" fmla="*/ 0 h 1284"/>
              <a:gd name="T76" fmla="*/ 1060 w 2110"/>
              <a:gd name="T77" fmla="*/ 0 h 1284"/>
              <a:gd name="T78" fmla="*/ 1055 w 2110"/>
              <a:gd name="T79" fmla="*/ 0 h 1284"/>
              <a:gd name="T80" fmla="*/ 1705 w 2110"/>
              <a:gd name="T81" fmla="*/ 839 h 1284"/>
              <a:gd name="T82" fmla="*/ 1482 w 2110"/>
              <a:gd name="T83" fmla="*/ 1062 h 1284"/>
              <a:gd name="T84" fmla="*/ 1705 w 2110"/>
              <a:gd name="T85" fmla="*/ 1284 h 1284"/>
              <a:gd name="T86" fmla="*/ 1927 w 2110"/>
              <a:gd name="T87" fmla="*/ 1062 h 1284"/>
              <a:gd name="T88" fmla="*/ 1705 w 2110"/>
              <a:gd name="T89" fmla="*/ 839 h 1284"/>
              <a:gd name="T90" fmla="*/ 122 w 2110"/>
              <a:gd name="T91" fmla="*/ 150 h 1284"/>
              <a:gd name="T92" fmla="*/ 122 w 2110"/>
              <a:gd name="T93" fmla="*/ 563 h 1284"/>
              <a:gd name="T94" fmla="*/ 483 w 2110"/>
              <a:gd name="T95" fmla="*/ 357 h 1284"/>
              <a:gd name="T96" fmla="*/ 122 w 2110"/>
              <a:gd name="T97" fmla="*/ 150 h 1284"/>
              <a:gd name="T98" fmla="*/ 540 w 2110"/>
              <a:gd name="T99" fmla="*/ 389 h 1284"/>
              <a:gd name="T100" fmla="*/ 176 w 2110"/>
              <a:gd name="T101" fmla="*/ 597 h 1284"/>
              <a:gd name="T102" fmla="*/ 903 w 2110"/>
              <a:gd name="T103" fmla="*/ 597 h 1284"/>
              <a:gd name="T104" fmla="*/ 540 w 2110"/>
              <a:gd name="T105" fmla="*/ 389 h 1284"/>
              <a:gd name="T106" fmla="*/ 179 w 2110"/>
              <a:gd name="T107" fmla="*/ 118 h 1284"/>
              <a:gd name="T108" fmla="*/ 540 w 2110"/>
              <a:gd name="T109" fmla="*/ 324 h 1284"/>
              <a:gd name="T110" fmla="*/ 902 w 2110"/>
              <a:gd name="T111" fmla="*/ 118 h 1284"/>
              <a:gd name="T112" fmla="*/ 179 w 2110"/>
              <a:gd name="T113" fmla="*/ 118 h 1284"/>
              <a:gd name="T114" fmla="*/ 597 w 2110"/>
              <a:gd name="T115" fmla="*/ 357 h 1284"/>
              <a:gd name="T116" fmla="*/ 959 w 2110"/>
              <a:gd name="T117" fmla="*/ 565 h 1284"/>
              <a:gd name="T118" fmla="*/ 959 w 2110"/>
              <a:gd name="T119" fmla="*/ 150 h 1284"/>
              <a:gd name="T120" fmla="*/ 597 w 2110"/>
              <a:gd name="T121" fmla="*/ 357 h 1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10" h="1284">
                <a:moveTo>
                  <a:pt x="647" y="1062"/>
                </a:moveTo>
                <a:cubicBezTo>
                  <a:pt x="647" y="1184"/>
                  <a:pt x="548" y="1284"/>
                  <a:pt x="425" y="1284"/>
                </a:cubicBezTo>
                <a:cubicBezTo>
                  <a:pt x="302" y="1284"/>
                  <a:pt x="202" y="1184"/>
                  <a:pt x="202" y="1062"/>
                </a:cubicBezTo>
                <a:cubicBezTo>
                  <a:pt x="202" y="939"/>
                  <a:pt x="302" y="839"/>
                  <a:pt x="425" y="839"/>
                </a:cubicBezTo>
                <a:cubicBezTo>
                  <a:pt x="548" y="839"/>
                  <a:pt x="647" y="939"/>
                  <a:pt x="647" y="1062"/>
                </a:cubicBezTo>
                <a:close/>
                <a:moveTo>
                  <a:pt x="2110" y="743"/>
                </a:moveTo>
                <a:lnTo>
                  <a:pt x="2110" y="982"/>
                </a:lnTo>
                <a:cubicBezTo>
                  <a:pt x="2110" y="1026"/>
                  <a:pt x="2074" y="1062"/>
                  <a:pt x="2030" y="1062"/>
                </a:cubicBezTo>
                <a:lnTo>
                  <a:pt x="1994" y="1062"/>
                </a:lnTo>
                <a:cubicBezTo>
                  <a:pt x="1994" y="902"/>
                  <a:pt x="1864" y="773"/>
                  <a:pt x="1705" y="773"/>
                </a:cubicBezTo>
                <a:cubicBezTo>
                  <a:pt x="1545" y="773"/>
                  <a:pt x="1416" y="902"/>
                  <a:pt x="1416" y="1062"/>
                </a:cubicBezTo>
                <a:lnTo>
                  <a:pt x="714" y="1062"/>
                </a:lnTo>
                <a:cubicBezTo>
                  <a:pt x="714" y="902"/>
                  <a:pt x="585" y="773"/>
                  <a:pt x="425" y="773"/>
                </a:cubicBezTo>
                <a:cubicBezTo>
                  <a:pt x="265" y="773"/>
                  <a:pt x="135" y="902"/>
                  <a:pt x="135" y="1062"/>
                </a:cubicBezTo>
                <a:lnTo>
                  <a:pt x="80" y="1062"/>
                </a:lnTo>
                <a:cubicBezTo>
                  <a:pt x="36" y="1062"/>
                  <a:pt x="0" y="1026"/>
                  <a:pt x="0" y="982"/>
                </a:cubicBezTo>
                <a:lnTo>
                  <a:pt x="0" y="658"/>
                </a:lnTo>
                <a:lnTo>
                  <a:pt x="1020" y="658"/>
                </a:lnTo>
                <a:lnTo>
                  <a:pt x="1020" y="40"/>
                </a:lnTo>
                <a:cubicBezTo>
                  <a:pt x="1020" y="20"/>
                  <a:pt x="1035" y="3"/>
                  <a:pt x="1055" y="0"/>
                </a:cubicBezTo>
                <a:cubicBezTo>
                  <a:pt x="1057" y="0"/>
                  <a:pt x="1059" y="0"/>
                  <a:pt x="1060" y="0"/>
                </a:cubicBezTo>
                <a:lnTo>
                  <a:pt x="1415" y="0"/>
                </a:lnTo>
                <a:cubicBezTo>
                  <a:pt x="1459" y="0"/>
                  <a:pt x="1512" y="31"/>
                  <a:pt x="1533" y="70"/>
                </a:cubicBezTo>
                <a:lnTo>
                  <a:pt x="1745" y="463"/>
                </a:lnTo>
                <a:cubicBezTo>
                  <a:pt x="1766" y="501"/>
                  <a:pt x="1816" y="546"/>
                  <a:pt x="1857" y="563"/>
                </a:cubicBezTo>
                <a:lnTo>
                  <a:pt x="2036" y="634"/>
                </a:lnTo>
                <a:cubicBezTo>
                  <a:pt x="2077" y="650"/>
                  <a:pt x="2110" y="699"/>
                  <a:pt x="2110" y="743"/>
                </a:cubicBezTo>
                <a:close/>
                <a:moveTo>
                  <a:pt x="1634" y="530"/>
                </a:moveTo>
                <a:lnTo>
                  <a:pt x="1435" y="169"/>
                </a:lnTo>
                <a:cubicBezTo>
                  <a:pt x="1424" y="150"/>
                  <a:pt x="1398" y="134"/>
                  <a:pt x="1376" y="134"/>
                </a:cubicBezTo>
                <a:lnTo>
                  <a:pt x="1190" y="134"/>
                </a:lnTo>
                <a:cubicBezTo>
                  <a:pt x="1168" y="134"/>
                  <a:pt x="1149" y="152"/>
                  <a:pt x="1149" y="174"/>
                </a:cubicBezTo>
                <a:lnTo>
                  <a:pt x="1149" y="524"/>
                </a:lnTo>
                <a:cubicBezTo>
                  <a:pt x="1149" y="546"/>
                  <a:pt x="1168" y="565"/>
                  <a:pt x="1190" y="565"/>
                </a:cubicBezTo>
                <a:lnTo>
                  <a:pt x="1613" y="565"/>
                </a:lnTo>
                <a:cubicBezTo>
                  <a:pt x="1635" y="565"/>
                  <a:pt x="1644" y="549"/>
                  <a:pt x="1634" y="530"/>
                </a:cubicBezTo>
                <a:close/>
                <a:moveTo>
                  <a:pt x="1055" y="0"/>
                </a:moveTo>
                <a:lnTo>
                  <a:pt x="1055" y="0"/>
                </a:lnTo>
                <a:cubicBezTo>
                  <a:pt x="1057" y="0"/>
                  <a:pt x="1059" y="0"/>
                  <a:pt x="1060" y="0"/>
                </a:cubicBezTo>
                <a:lnTo>
                  <a:pt x="1055" y="0"/>
                </a:lnTo>
                <a:close/>
                <a:moveTo>
                  <a:pt x="1705" y="839"/>
                </a:moveTo>
                <a:cubicBezTo>
                  <a:pt x="1582" y="839"/>
                  <a:pt x="1482" y="939"/>
                  <a:pt x="1482" y="1062"/>
                </a:cubicBezTo>
                <a:cubicBezTo>
                  <a:pt x="1482" y="1184"/>
                  <a:pt x="1582" y="1284"/>
                  <a:pt x="1705" y="1284"/>
                </a:cubicBezTo>
                <a:cubicBezTo>
                  <a:pt x="1827" y="1284"/>
                  <a:pt x="1927" y="1184"/>
                  <a:pt x="1927" y="1062"/>
                </a:cubicBezTo>
                <a:cubicBezTo>
                  <a:pt x="1927" y="939"/>
                  <a:pt x="1827" y="839"/>
                  <a:pt x="1705" y="839"/>
                </a:cubicBezTo>
                <a:close/>
                <a:moveTo>
                  <a:pt x="122" y="150"/>
                </a:moveTo>
                <a:lnTo>
                  <a:pt x="122" y="563"/>
                </a:lnTo>
                <a:lnTo>
                  <a:pt x="483" y="357"/>
                </a:lnTo>
                <a:lnTo>
                  <a:pt x="122" y="150"/>
                </a:lnTo>
                <a:close/>
                <a:moveTo>
                  <a:pt x="540" y="389"/>
                </a:moveTo>
                <a:lnTo>
                  <a:pt x="176" y="597"/>
                </a:lnTo>
                <a:lnTo>
                  <a:pt x="903" y="597"/>
                </a:lnTo>
                <a:lnTo>
                  <a:pt x="540" y="389"/>
                </a:lnTo>
                <a:close/>
                <a:moveTo>
                  <a:pt x="179" y="118"/>
                </a:moveTo>
                <a:lnTo>
                  <a:pt x="540" y="324"/>
                </a:lnTo>
                <a:lnTo>
                  <a:pt x="902" y="118"/>
                </a:lnTo>
                <a:lnTo>
                  <a:pt x="179" y="118"/>
                </a:lnTo>
                <a:close/>
                <a:moveTo>
                  <a:pt x="597" y="357"/>
                </a:moveTo>
                <a:lnTo>
                  <a:pt x="959" y="565"/>
                </a:lnTo>
                <a:lnTo>
                  <a:pt x="959" y="150"/>
                </a:lnTo>
                <a:lnTo>
                  <a:pt x="597" y="357"/>
                </a:lnTo>
                <a:close/>
              </a:path>
            </a:pathLst>
          </a:custGeom>
          <a:solidFill>
            <a:srgbClr val="75666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8758694" y="4351858"/>
            <a:ext cx="602314" cy="522816"/>
            <a:chOff x="8311167" y="3271817"/>
            <a:chExt cx="602314" cy="522816"/>
          </a:xfrm>
          <a:solidFill>
            <a:srgbClr val="756663"/>
          </a:solidFill>
        </p:grpSpPr>
        <p:sp>
          <p:nvSpPr>
            <p:cNvPr id="151" name="Freeform 25"/>
            <p:cNvSpPr>
              <a:spLocks/>
            </p:cNvSpPr>
            <p:nvPr/>
          </p:nvSpPr>
          <p:spPr bwMode="auto">
            <a:xfrm>
              <a:off x="8463616" y="3357862"/>
              <a:ext cx="295545" cy="68275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52" name="Freeform 26"/>
            <p:cNvSpPr>
              <a:spLocks/>
            </p:cNvSpPr>
            <p:nvPr/>
          </p:nvSpPr>
          <p:spPr bwMode="auto">
            <a:xfrm>
              <a:off x="8463616" y="3271817"/>
              <a:ext cx="295545" cy="67339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53" name="Freeform 27"/>
            <p:cNvSpPr>
              <a:spLocks/>
            </p:cNvSpPr>
            <p:nvPr/>
          </p:nvSpPr>
          <p:spPr bwMode="auto">
            <a:xfrm>
              <a:off x="8311167" y="3472900"/>
              <a:ext cx="602314" cy="321733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54" name="Freeform 28"/>
            <p:cNvSpPr>
              <a:spLocks/>
            </p:cNvSpPr>
            <p:nvPr/>
          </p:nvSpPr>
          <p:spPr bwMode="auto">
            <a:xfrm>
              <a:off x="8463616" y="3444842"/>
              <a:ext cx="295545" cy="99139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55" name="Freeform 83"/>
          <p:cNvSpPr>
            <a:spLocks noEditPoints="1"/>
          </p:cNvSpPr>
          <p:nvPr/>
        </p:nvSpPr>
        <p:spPr bwMode="auto">
          <a:xfrm>
            <a:off x="2817555" y="3365917"/>
            <a:ext cx="340744" cy="511116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56" name="Freeform 113"/>
          <p:cNvSpPr>
            <a:spLocks noEditPoints="1"/>
          </p:cNvSpPr>
          <p:nvPr/>
        </p:nvSpPr>
        <p:spPr bwMode="auto">
          <a:xfrm>
            <a:off x="9777817" y="4394553"/>
            <a:ext cx="557820" cy="437427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57" name="组合 156"/>
          <p:cNvGrpSpPr/>
          <p:nvPr/>
        </p:nvGrpSpPr>
        <p:grpSpPr>
          <a:xfrm>
            <a:off x="1728133" y="1997241"/>
            <a:ext cx="341530" cy="874080"/>
            <a:chOff x="1280606" y="917200"/>
            <a:chExt cx="341530" cy="874080"/>
          </a:xfrm>
          <a:solidFill>
            <a:srgbClr val="756663"/>
          </a:solidFill>
        </p:grpSpPr>
        <p:sp>
          <p:nvSpPr>
            <p:cNvPr id="158" name="Freeform 96"/>
            <p:cNvSpPr>
              <a:spLocks/>
            </p:cNvSpPr>
            <p:nvPr/>
          </p:nvSpPr>
          <p:spPr bwMode="auto">
            <a:xfrm>
              <a:off x="1280606" y="1064809"/>
              <a:ext cx="341530" cy="726471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59" name="Oval 97"/>
            <p:cNvSpPr>
              <a:spLocks noChangeArrowheads="1"/>
            </p:cNvSpPr>
            <p:nvPr/>
          </p:nvSpPr>
          <p:spPr bwMode="auto">
            <a:xfrm>
              <a:off x="1381908" y="917200"/>
              <a:ext cx="136034" cy="13892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2800214" y="2031291"/>
            <a:ext cx="375427" cy="805981"/>
            <a:chOff x="2352687" y="951250"/>
            <a:chExt cx="375427" cy="805981"/>
          </a:xfrm>
          <a:solidFill>
            <a:srgbClr val="756663"/>
          </a:solidFill>
        </p:grpSpPr>
        <p:sp>
          <p:nvSpPr>
            <p:cNvPr id="161" name="Oval 98"/>
            <p:cNvSpPr>
              <a:spLocks noChangeArrowheads="1"/>
            </p:cNvSpPr>
            <p:nvPr/>
          </p:nvSpPr>
          <p:spPr bwMode="auto">
            <a:xfrm>
              <a:off x="2481330" y="951250"/>
              <a:ext cx="120766" cy="120766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62" name="Freeform 99"/>
            <p:cNvSpPr>
              <a:spLocks/>
            </p:cNvSpPr>
            <p:nvPr/>
          </p:nvSpPr>
          <p:spPr bwMode="auto">
            <a:xfrm>
              <a:off x="2352687" y="1098269"/>
              <a:ext cx="375427" cy="658962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63" name="Freeform 110"/>
          <p:cNvSpPr>
            <a:spLocks noEditPoints="1"/>
          </p:cNvSpPr>
          <p:nvPr/>
        </p:nvSpPr>
        <p:spPr bwMode="auto">
          <a:xfrm>
            <a:off x="4576021" y="3376943"/>
            <a:ext cx="714189" cy="489064"/>
          </a:xfrm>
          <a:custGeom>
            <a:avLst/>
            <a:gdLst/>
            <a:ahLst/>
            <a:cxnLst>
              <a:cxn ang="0">
                <a:pos x="286" y="182"/>
              </a:cxn>
              <a:cxn ang="0">
                <a:pos x="276" y="47"/>
              </a:cxn>
              <a:cxn ang="0">
                <a:pos x="216" y="179"/>
              </a:cxn>
              <a:cxn ang="0">
                <a:pos x="208" y="185"/>
              </a:cxn>
              <a:cxn ang="0">
                <a:pos x="209" y="11"/>
              </a:cxn>
              <a:cxn ang="0">
                <a:pos x="105" y="0"/>
              </a:cxn>
              <a:cxn ang="0">
                <a:pos x="94" y="182"/>
              </a:cxn>
              <a:cxn ang="0">
                <a:pos x="88" y="185"/>
              </a:cxn>
              <a:cxn ang="0">
                <a:pos x="87" y="47"/>
              </a:cxn>
              <a:cxn ang="0">
                <a:pos x="18" y="57"/>
              </a:cxn>
              <a:cxn ang="0">
                <a:pos x="19" y="185"/>
              </a:cxn>
              <a:cxn ang="0">
                <a:pos x="0" y="207"/>
              </a:cxn>
              <a:cxn ang="0">
                <a:pos x="303" y="185"/>
              </a:cxn>
              <a:cxn ang="0">
                <a:pos x="50" y="142"/>
              </a:cxn>
              <a:cxn ang="0">
                <a:pos x="35" y="126"/>
              </a:cxn>
              <a:cxn ang="0">
                <a:pos x="50" y="142"/>
              </a:cxn>
              <a:cxn ang="0">
                <a:pos x="35" y="115"/>
              </a:cxn>
              <a:cxn ang="0">
                <a:pos x="50" y="99"/>
              </a:cxn>
              <a:cxn ang="0">
                <a:pos x="50" y="89"/>
              </a:cxn>
              <a:cxn ang="0">
                <a:pos x="35" y="73"/>
              </a:cxn>
              <a:cxn ang="0">
                <a:pos x="50" y="89"/>
              </a:cxn>
              <a:cxn ang="0">
                <a:pos x="59" y="142"/>
              </a:cxn>
              <a:cxn ang="0">
                <a:pos x="74" y="126"/>
              </a:cxn>
              <a:cxn ang="0">
                <a:pos x="74" y="115"/>
              </a:cxn>
              <a:cxn ang="0">
                <a:pos x="59" y="99"/>
              </a:cxn>
              <a:cxn ang="0">
                <a:pos x="74" y="115"/>
              </a:cxn>
              <a:cxn ang="0">
                <a:pos x="59" y="89"/>
              </a:cxn>
              <a:cxn ang="0">
                <a:pos x="74" y="73"/>
              </a:cxn>
              <a:cxn ang="0">
                <a:pos x="175" y="184"/>
              </a:cxn>
              <a:cxn ang="0">
                <a:pos x="130" y="128"/>
              </a:cxn>
              <a:cxn ang="0">
                <a:pos x="175" y="184"/>
              </a:cxn>
              <a:cxn ang="0">
                <a:pos x="114" y="43"/>
              </a:cxn>
              <a:cxn ang="0">
                <a:pos x="189" y="43"/>
              </a:cxn>
              <a:cxn ang="0">
                <a:pos x="249" y="142"/>
              </a:cxn>
              <a:cxn ang="0">
                <a:pos x="233" y="126"/>
              </a:cxn>
              <a:cxn ang="0">
                <a:pos x="249" y="142"/>
              </a:cxn>
              <a:cxn ang="0">
                <a:pos x="233" y="115"/>
              </a:cxn>
              <a:cxn ang="0">
                <a:pos x="249" y="99"/>
              </a:cxn>
              <a:cxn ang="0">
                <a:pos x="249" y="89"/>
              </a:cxn>
              <a:cxn ang="0">
                <a:pos x="233" y="73"/>
              </a:cxn>
              <a:cxn ang="0">
                <a:pos x="249" y="89"/>
              </a:cxn>
              <a:cxn ang="0">
                <a:pos x="257" y="142"/>
              </a:cxn>
              <a:cxn ang="0">
                <a:pos x="272" y="126"/>
              </a:cxn>
              <a:cxn ang="0">
                <a:pos x="272" y="115"/>
              </a:cxn>
              <a:cxn ang="0">
                <a:pos x="257" y="99"/>
              </a:cxn>
              <a:cxn ang="0">
                <a:pos x="272" y="115"/>
              </a:cxn>
              <a:cxn ang="0">
                <a:pos x="257" y="89"/>
              </a:cxn>
              <a:cxn ang="0">
                <a:pos x="272" y="73"/>
              </a:cxn>
              <a:cxn ang="0">
                <a:pos x="161" y="33"/>
              </a:cxn>
              <a:cxn ang="0">
                <a:pos x="175" y="52"/>
              </a:cxn>
              <a:cxn ang="0">
                <a:pos x="161" y="66"/>
              </a:cxn>
              <a:cxn ang="0">
                <a:pos x="142" y="52"/>
              </a:cxn>
              <a:cxn ang="0">
                <a:pos x="128" y="33"/>
              </a:cxn>
              <a:cxn ang="0">
                <a:pos x="142" y="19"/>
              </a:cxn>
              <a:cxn ang="0">
                <a:pos x="161" y="33"/>
              </a:cxn>
              <a:cxn ang="0">
                <a:pos x="161" y="33"/>
              </a:cxn>
            </a:cxnLst>
            <a:rect l="0" t="0" r="r" b="b"/>
            <a:pathLst>
              <a:path w="303" h="207">
                <a:moveTo>
                  <a:pt x="286" y="185"/>
                </a:moveTo>
                <a:cubicBezTo>
                  <a:pt x="286" y="184"/>
                  <a:pt x="286" y="183"/>
                  <a:pt x="286" y="182"/>
                </a:cubicBezTo>
                <a:cubicBezTo>
                  <a:pt x="286" y="57"/>
                  <a:pt x="286" y="57"/>
                  <a:pt x="286" y="57"/>
                </a:cubicBezTo>
                <a:cubicBezTo>
                  <a:pt x="286" y="51"/>
                  <a:pt x="282" y="47"/>
                  <a:pt x="276" y="47"/>
                </a:cubicBezTo>
                <a:cubicBezTo>
                  <a:pt x="216" y="47"/>
                  <a:pt x="216" y="47"/>
                  <a:pt x="216" y="47"/>
                </a:cubicBezTo>
                <a:cubicBezTo>
                  <a:pt x="216" y="179"/>
                  <a:pt x="216" y="179"/>
                  <a:pt x="216" y="179"/>
                </a:cubicBezTo>
                <a:cubicBezTo>
                  <a:pt x="216" y="181"/>
                  <a:pt x="216" y="183"/>
                  <a:pt x="215" y="185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209" y="184"/>
                  <a:pt x="209" y="183"/>
                  <a:pt x="209" y="182"/>
                </a:cubicBezTo>
                <a:cubicBezTo>
                  <a:pt x="209" y="11"/>
                  <a:pt x="209" y="11"/>
                  <a:pt x="209" y="11"/>
                </a:cubicBezTo>
                <a:cubicBezTo>
                  <a:pt x="209" y="5"/>
                  <a:pt x="204" y="0"/>
                  <a:pt x="198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9" y="0"/>
                  <a:pt x="94" y="5"/>
                  <a:pt x="94" y="11"/>
                </a:cubicBezTo>
                <a:cubicBezTo>
                  <a:pt x="94" y="182"/>
                  <a:pt x="94" y="182"/>
                  <a:pt x="94" y="182"/>
                </a:cubicBezTo>
                <a:cubicBezTo>
                  <a:pt x="94" y="183"/>
                  <a:pt x="94" y="184"/>
                  <a:pt x="95" y="185"/>
                </a:cubicBezTo>
                <a:cubicBezTo>
                  <a:pt x="88" y="185"/>
                  <a:pt x="88" y="185"/>
                  <a:pt x="88" y="185"/>
                </a:cubicBezTo>
                <a:cubicBezTo>
                  <a:pt x="87" y="183"/>
                  <a:pt x="87" y="181"/>
                  <a:pt x="87" y="179"/>
                </a:cubicBezTo>
                <a:cubicBezTo>
                  <a:pt x="87" y="47"/>
                  <a:pt x="87" y="47"/>
                  <a:pt x="87" y="47"/>
                </a:cubicBezTo>
                <a:cubicBezTo>
                  <a:pt x="29" y="47"/>
                  <a:pt x="29" y="47"/>
                  <a:pt x="29" y="47"/>
                </a:cubicBezTo>
                <a:cubicBezTo>
                  <a:pt x="23" y="47"/>
                  <a:pt x="18" y="51"/>
                  <a:pt x="18" y="57"/>
                </a:cubicBezTo>
                <a:cubicBezTo>
                  <a:pt x="18" y="182"/>
                  <a:pt x="18" y="182"/>
                  <a:pt x="18" y="182"/>
                </a:cubicBezTo>
                <a:cubicBezTo>
                  <a:pt x="18" y="183"/>
                  <a:pt x="18" y="184"/>
                  <a:pt x="19" y="185"/>
                </a:cubicBezTo>
                <a:cubicBezTo>
                  <a:pt x="0" y="185"/>
                  <a:pt x="0" y="185"/>
                  <a:pt x="0" y="185"/>
                </a:cubicBezTo>
                <a:cubicBezTo>
                  <a:pt x="0" y="207"/>
                  <a:pt x="0" y="207"/>
                  <a:pt x="0" y="207"/>
                </a:cubicBezTo>
                <a:cubicBezTo>
                  <a:pt x="303" y="207"/>
                  <a:pt x="303" y="207"/>
                  <a:pt x="303" y="207"/>
                </a:cubicBezTo>
                <a:cubicBezTo>
                  <a:pt x="303" y="185"/>
                  <a:pt x="303" y="185"/>
                  <a:pt x="303" y="185"/>
                </a:cubicBezTo>
                <a:lnTo>
                  <a:pt x="286" y="185"/>
                </a:lnTo>
                <a:close/>
                <a:moveTo>
                  <a:pt x="5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126"/>
                  <a:pt x="35" y="126"/>
                  <a:pt x="35" y="126"/>
                </a:cubicBezTo>
                <a:cubicBezTo>
                  <a:pt x="50" y="126"/>
                  <a:pt x="50" y="126"/>
                  <a:pt x="50" y="126"/>
                </a:cubicBezTo>
                <a:lnTo>
                  <a:pt x="50" y="142"/>
                </a:lnTo>
                <a:close/>
                <a:moveTo>
                  <a:pt x="50" y="115"/>
                </a:moveTo>
                <a:cubicBezTo>
                  <a:pt x="35" y="115"/>
                  <a:pt x="35" y="115"/>
                  <a:pt x="35" y="115"/>
                </a:cubicBezTo>
                <a:cubicBezTo>
                  <a:pt x="35" y="99"/>
                  <a:pt x="35" y="99"/>
                  <a:pt x="35" y="99"/>
                </a:cubicBezTo>
                <a:cubicBezTo>
                  <a:pt x="50" y="99"/>
                  <a:pt x="50" y="99"/>
                  <a:pt x="50" y="99"/>
                </a:cubicBezTo>
                <a:lnTo>
                  <a:pt x="50" y="115"/>
                </a:lnTo>
                <a:close/>
                <a:moveTo>
                  <a:pt x="50" y="89"/>
                </a:moveTo>
                <a:cubicBezTo>
                  <a:pt x="35" y="89"/>
                  <a:pt x="35" y="89"/>
                  <a:pt x="35" y="89"/>
                </a:cubicBezTo>
                <a:cubicBezTo>
                  <a:pt x="35" y="73"/>
                  <a:pt x="35" y="73"/>
                  <a:pt x="35" y="73"/>
                </a:cubicBezTo>
                <a:cubicBezTo>
                  <a:pt x="50" y="73"/>
                  <a:pt x="50" y="73"/>
                  <a:pt x="50" y="73"/>
                </a:cubicBezTo>
                <a:lnTo>
                  <a:pt x="50" y="89"/>
                </a:lnTo>
                <a:close/>
                <a:moveTo>
                  <a:pt x="74" y="142"/>
                </a:moveTo>
                <a:cubicBezTo>
                  <a:pt x="59" y="142"/>
                  <a:pt x="59" y="142"/>
                  <a:pt x="59" y="142"/>
                </a:cubicBezTo>
                <a:cubicBezTo>
                  <a:pt x="59" y="126"/>
                  <a:pt x="59" y="126"/>
                  <a:pt x="59" y="126"/>
                </a:cubicBezTo>
                <a:cubicBezTo>
                  <a:pt x="74" y="126"/>
                  <a:pt x="74" y="126"/>
                  <a:pt x="74" y="126"/>
                </a:cubicBezTo>
                <a:lnTo>
                  <a:pt x="74" y="142"/>
                </a:lnTo>
                <a:close/>
                <a:moveTo>
                  <a:pt x="74" y="115"/>
                </a:moveTo>
                <a:cubicBezTo>
                  <a:pt x="59" y="115"/>
                  <a:pt x="59" y="115"/>
                  <a:pt x="59" y="115"/>
                </a:cubicBezTo>
                <a:cubicBezTo>
                  <a:pt x="59" y="99"/>
                  <a:pt x="59" y="99"/>
                  <a:pt x="59" y="99"/>
                </a:cubicBezTo>
                <a:cubicBezTo>
                  <a:pt x="74" y="99"/>
                  <a:pt x="74" y="99"/>
                  <a:pt x="74" y="99"/>
                </a:cubicBezTo>
                <a:lnTo>
                  <a:pt x="74" y="115"/>
                </a:lnTo>
                <a:close/>
                <a:moveTo>
                  <a:pt x="74" y="89"/>
                </a:moveTo>
                <a:cubicBezTo>
                  <a:pt x="59" y="89"/>
                  <a:pt x="59" y="89"/>
                  <a:pt x="59" y="89"/>
                </a:cubicBezTo>
                <a:cubicBezTo>
                  <a:pt x="59" y="73"/>
                  <a:pt x="59" y="73"/>
                  <a:pt x="59" y="73"/>
                </a:cubicBezTo>
                <a:cubicBezTo>
                  <a:pt x="74" y="73"/>
                  <a:pt x="74" y="73"/>
                  <a:pt x="74" y="73"/>
                </a:cubicBezTo>
                <a:lnTo>
                  <a:pt x="74" y="89"/>
                </a:lnTo>
                <a:close/>
                <a:moveTo>
                  <a:pt x="175" y="184"/>
                </a:moveTo>
                <a:cubicBezTo>
                  <a:pt x="130" y="184"/>
                  <a:pt x="130" y="184"/>
                  <a:pt x="130" y="18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75" y="128"/>
                  <a:pt x="175" y="128"/>
                  <a:pt x="175" y="128"/>
                </a:cubicBezTo>
                <a:lnTo>
                  <a:pt x="175" y="184"/>
                </a:lnTo>
                <a:close/>
                <a:moveTo>
                  <a:pt x="152" y="80"/>
                </a:moveTo>
                <a:cubicBezTo>
                  <a:pt x="131" y="80"/>
                  <a:pt x="114" y="63"/>
                  <a:pt x="114" y="43"/>
                </a:cubicBezTo>
                <a:cubicBezTo>
                  <a:pt x="114" y="22"/>
                  <a:pt x="131" y="5"/>
                  <a:pt x="152" y="5"/>
                </a:cubicBezTo>
                <a:cubicBezTo>
                  <a:pt x="172" y="5"/>
                  <a:pt x="189" y="22"/>
                  <a:pt x="189" y="43"/>
                </a:cubicBezTo>
                <a:cubicBezTo>
                  <a:pt x="189" y="63"/>
                  <a:pt x="172" y="80"/>
                  <a:pt x="152" y="80"/>
                </a:cubicBezTo>
                <a:close/>
                <a:moveTo>
                  <a:pt x="249" y="142"/>
                </a:moveTo>
                <a:cubicBezTo>
                  <a:pt x="233" y="142"/>
                  <a:pt x="233" y="142"/>
                  <a:pt x="233" y="142"/>
                </a:cubicBezTo>
                <a:cubicBezTo>
                  <a:pt x="233" y="126"/>
                  <a:pt x="233" y="126"/>
                  <a:pt x="233" y="126"/>
                </a:cubicBezTo>
                <a:cubicBezTo>
                  <a:pt x="249" y="126"/>
                  <a:pt x="249" y="126"/>
                  <a:pt x="249" y="126"/>
                </a:cubicBezTo>
                <a:lnTo>
                  <a:pt x="249" y="142"/>
                </a:lnTo>
                <a:close/>
                <a:moveTo>
                  <a:pt x="249" y="115"/>
                </a:moveTo>
                <a:cubicBezTo>
                  <a:pt x="233" y="115"/>
                  <a:pt x="233" y="115"/>
                  <a:pt x="233" y="115"/>
                </a:cubicBezTo>
                <a:cubicBezTo>
                  <a:pt x="233" y="99"/>
                  <a:pt x="233" y="99"/>
                  <a:pt x="233" y="99"/>
                </a:cubicBezTo>
                <a:cubicBezTo>
                  <a:pt x="249" y="99"/>
                  <a:pt x="249" y="99"/>
                  <a:pt x="249" y="99"/>
                </a:cubicBezTo>
                <a:lnTo>
                  <a:pt x="249" y="115"/>
                </a:lnTo>
                <a:close/>
                <a:moveTo>
                  <a:pt x="249" y="89"/>
                </a:moveTo>
                <a:cubicBezTo>
                  <a:pt x="233" y="89"/>
                  <a:pt x="233" y="89"/>
                  <a:pt x="233" y="89"/>
                </a:cubicBezTo>
                <a:cubicBezTo>
                  <a:pt x="233" y="73"/>
                  <a:pt x="233" y="73"/>
                  <a:pt x="233" y="73"/>
                </a:cubicBezTo>
                <a:cubicBezTo>
                  <a:pt x="249" y="73"/>
                  <a:pt x="249" y="73"/>
                  <a:pt x="249" y="73"/>
                </a:cubicBezTo>
                <a:lnTo>
                  <a:pt x="249" y="89"/>
                </a:lnTo>
                <a:close/>
                <a:moveTo>
                  <a:pt x="272" y="142"/>
                </a:moveTo>
                <a:cubicBezTo>
                  <a:pt x="257" y="142"/>
                  <a:pt x="257" y="142"/>
                  <a:pt x="257" y="142"/>
                </a:cubicBezTo>
                <a:cubicBezTo>
                  <a:pt x="257" y="126"/>
                  <a:pt x="257" y="126"/>
                  <a:pt x="257" y="126"/>
                </a:cubicBezTo>
                <a:cubicBezTo>
                  <a:pt x="272" y="126"/>
                  <a:pt x="272" y="126"/>
                  <a:pt x="272" y="126"/>
                </a:cubicBezTo>
                <a:lnTo>
                  <a:pt x="272" y="142"/>
                </a:lnTo>
                <a:close/>
                <a:moveTo>
                  <a:pt x="272" y="115"/>
                </a:moveTo>
                <a:cubicBezTo>
                  <a:pt x="257" y="115"/>
                  <a:pt x="257" y="115"/>
                  <a:pt x="257" y="115"/>
                </a:cubicBezTo>
                <a:cubicBezTo>
                  <a:pt x="257" y="99"/>
                  <a:pt x="257" y="99"/>
                  <a:pt x="257" y="99"/>
                </a:cubicBezTo>
                <a:cubicBezTo>
                  <a:pt x="272" y="99"/>
                  <a:pt x="272" y="99"/>
                  <a:pt x="272" y="99"/>
                </a:cubicBezTo>
                <a:lnTo>
                  <a:pt x="272" y="115"/>
                </a:lnTo>
                <a:close/>
                <a:moveTo>
                  <a:pt x="272" y="89"/>
                </a:moveTo>
                <a:cubicBezTo>
                  <a:pt x="257" y="89"/>
                  <a:pt x="257" y="89"/>
                  <a:pt x="257" y="89"/>
                </a:cubicBezTo>
                <a:cubicBezTo>
                  <a:pt x="257" y="73"/>
                  <a:pt x="257" y="73"/>
                  <a:pt x="257" y="73"/>
                </a:cubicBezTo>
                <a:cubicBezTo>
                  <a:pt x="272" y="73"/>
                  <a:pt x="272" y="73"/>
                  <a:pt x="272" y="73"/>
                </a:cubicBezTo>
                <a:lnTo>
                  <a:pt x="272" y="89"/>
                </a:lnTo>
                <a:close/>
                <a:moveTo>
                  <a:pt x="161" y="33"/>
                </a:moveTo>
                <a:cubicBezTo>
                  <a:pt x="175" y="33"/>
                  <a:pt x="175" y="33"/>
                  <a:pt x="175" y="33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61" y="52"/>
                  <a:pt x="161" y="52"/>
                  <a:pt x="161" y="52"/>
                </a:cubicBezTo>
                <a:cubicBezTo>
                  <a:pt x="161" y="66"/>
                  <a:pt x="161" y="66"/>
                  <a:pt x="161" y="66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2" y="52"/>
                  <a:pt x="142" y="52"/>
                  <a:pt x="142" y="52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33"/>
                  <a:pt x="128" y="33"/>
                  <a:pt x="128" y="33"/>
                </a:cubicBezTo>
                <a:cubicBezTo>
                  <a:pt x="142" y="33"/>
                  <a:pt x="142" y="33"/>
                  <a:pt x="142" y="33"/>
                </a:cubicBezTo>
                <a:cubicBezTo>
                  <a:pt x="142" y="19"/>
                  <a:pt x="142" y="19"/>
                  <a:pt x="142" y="19"/>
                </a:cubicBezTo>
                <a:cubicBezTo>
                  <a:pt x="161" y="19"/>
                  <a:pt x="161" y="19"/>
                  <a:pt x="161" y="19"/>
                </a:cubicBezTo>
                <a:lnTo>
                  <a:pt x="161" y="33"/>
                </a:lnTo>
                <a:close/>
                <a:moveTo>
                  <a:pt x="161" y="33"/>
                </a:moveTo>
                <a:cubicBezTo>
                  <a:pt x="161" y="33"/>
                  <a:pt x="161" y="33"/>
                  <a:pt x="161" y="33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7805795" y="4323198"/>
            <a:ext cx="580136" cy="580136"/>
            <a:chOff x="7358268" y="3243157"/>
            <a:chExt cx="580136" cy="580136"/>
          </a:xfrm>
          <a:solidFill>
            <a:srgbClr val="756663"/>
          </a:solidFill>
        </p:grpSpPr>
        <p:sp>
          <p:nvSpPr>
            <p:cNvPr id="165" name="Rectangle 10"/>
            <p:cNvSpPr>
              <a:spLocks noChangeArrowheads="1"/>
            </p:cNvSpPr>
            <p:nvPr/>
          </p:nvSpPr>
          <p:spPr bwMode="auto">
            <a:xfrm>
              <a:off x="7766927" y="3538834"/>
              <a:ext cx="59296" cy="5609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66" name="Freeform 11"/>
            <p:cNvSpPr>
              <a:spLocks noEditPoints="1"/>
            </p:cNvSpPr>
            <p:nvPr/>
          </p:nvSpPr>
          <p:spPr bwMode="auto">
            <a:xfrm>
              <a:off x="7725260" y="3378576"/>
              <a:ext cx="66508" cy="151445"/>
            </a:xfrm>
            <a:custGeom>
              <a:avLst/>
              <a:gdLst/>
              <a:ahLst/>
              <a:cxnLst>
                <a:cxn ang="0">
                  <a:pos x="23" y="36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4" y="0"/>
                </a:cxn>
                <a:cxn ang="0">
                  <a:pos x="13" y="43"/>
                </a:cxn>
                <a:cxn ang="0">
                  <a:pos x="14" y="71"/>
                </a:cxn>
                <a:cxn ang="0">
                  <a:pos x="22" y="79"/>
                </a:cxn>
                <a:cxn ang="0">
                  <a:pos x="23" y="36"/>
                </a:cxn>
                <a:cxn ang="0">
                  <a:pos x="23" y="36"/>
                </a:cxn>
                <a:cxn ang="0">
                  <a:pos x="23" y="36"/>
                </a:cxn>
              </a:cxnLst>
              <a:rect l="0" t="0" r="r" b="b"/>
              <a:pathLst>
                <a:path w="35" h="79">
                  <a:moveTo>
                    <a:pt x="23" y="36"/>
                  </a:moveTo>
                  <a:cubicBezTo>
                    <a:pt x="12" y="19"/>
                    <a:pt x="21" y="9"/>
                    <a:pt x="22" y="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6"/>
                    <a:pt x="0" y="22"/>
                    <a:pt x="13" y="43"/>
                  </a:cubicBezTo>
                  <a:cubicBezTo>
                    <a:pt x="24" y="60"/>
                    <a:pt x="15" y="70"/>
                    <a:pt x="14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8" y="73"/>
                    <a:pt x="35" y="57"/>
                    <a:pt x="23" y="36"/>
                  </a:cubicBezTo>
                  <a:close/>
                  <a:moveTo>
                    <a:pt x="23" y="36"/>
                  </a:moveTo>
                  <a:cubicBezTo>
                    <a:pt x="23" y="36"/>
                    <a:pt x="23" y="36"/>
                    <a:pt x="2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67" name="Freeform 12"/>
            <p:cNvSpPr>
              <a:spLocks noEditPoints="1"/>
            </p:cNvSpPr>
            <p:nvPr/>
          </p:nvSpPr>
          <p:spPr bwMode="auto">
            <a:xfrm>
              <a:off x="7782152" y="3390595"/>
              <a:ext cx="60898" cy="127406"/>
            </a:xfrm>
            <a:custGeom>
              <a:avLst/>
              <a:gdLst/>
              <a:ahLst/>
              <a:cxnLst>
                <a:cxn ang="0">
                  <a:pos x="12" y="59"/>
                </a:cxn>
                <a:cxn ang="0">
                  <a:pos x="20" y="67"/>
                </a:cxn>
                <a:cxn ang="0">
                  <a:pos x="21" y="30"/>
                </a:cxn>
                <a:cxn ang="0">
                  <a:pos x="20" y="8"/>
                </a:cxn>
                <a:cxn ang="0">
                  <a:pos x="16" y="4"/>
                </a:cxn>
                <a:cxn ang="0">
                  <a:pos x="12" y="0"/>
                </a:cxn>
                <a:cxn ang="0">
                  <a:pos x="11" y="37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2" y="59"/>
                </a:cxn>
              </a:cxnLst>
              <a:rect l="0" t="0" r="r" b="b"/>
              <a:pathLst>
                <a:path w="32" h="67">
                  <a:moveTo>
                    <a:pt x="12" y="59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25" y="62"/>
                    <a:pt x="32" y="48"/>
                    <a:pt x="21" y="30"/>
                  </a:cubicBezTo>
                  <a:cubicBezTo>
                    <a:pt x="12" y="17"/>
                    <a:pt x="19" y="9"/>
                    <a:pt x="20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7" y="5"/>
                    <a:pt x="0" y="19"/>
                    <a:pt x="11" y="37"/>
                  </a:cubicBezTo>
                  <a:cubicBezTo>
                    <a:pt x="20" y="50"/>
                    <a:pt x="13" y="58"/>
                    <a:pt x="12" y="59"/>
                  </a:cubicBezTo>
                  <a:close/>
                  <a:moveTo>
                    <a:pt x="12" y="59"/>
                  </a:moveTo>
                  <a:cubicBezTo>
                    <a:pt x="12" y="59"/>
                    <a:pt x="12" y="59"/>
                    <a:pt x="12" y="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68" name="Freeform 13"/>
            <p:cNvSpPr>
              <a:spLocks noEditPoints="1"/>
            </p:cNvSpPr>
            <p:nvPr/>
          </p:nvSpPr>
          <p:spPr bwMode="auto">
            <a:xfrm>
              <a:off x="7358268" y="3243157"/>
              <a:ext cx="580136" cy="580136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0" y="152"/>
                </a:cxn>
                <a:cxn ang="0">
                  <a:pos x="152" y="304"/>
                </a:cxn>
                <a:cxn ang="0">
                  <a:pos x="304" y="152"/>
                </a:cxn>
                <a:cxn ang="0">
                  <a:pos x="152" y="0"/>
                </a:cxn>
                <a:cxn ang="0">
                  <a:pos x="152" y="266"/>
                </a:cxn>
                <a:cxn ang="0">
                  <a:pos x="38" y="152"/>
                </a:cxn>
                <a:cxn ang="0">
                  <a:pos x="59" y="86"/>
                </a:cxn>
                <a:cxn ang="0">
                  <a:pos x="128" y="155"/>
                </a:cxn>
                <a:cxn ang="0">
                  <a:pos x="55" y="155"/>
                </a:cxn>
                <a:cxn ang="0">
                  <a:pos x="55" y="184"/>
                </a:cxn>
                <a:cxn ang="0">
                  <a:pos x="157" y="184"/>
                </a:cxn>
                <a:cxn ang="0">
                  <a:pos x="218" y="245"/>
                </a:cxn>
                <a:cxn ang="0">
                  <a:pos x="152" y="266"/>
                </a:cxn>
                <a:cxn ang="0">
                  <a:pos x="245" y="218"/>
                </a:cxn>
                <a:cxn ang="0">
                  <a:pos x="204" y="177"/>
                </a:cxn>
                <a:cxn ang="0">
                  <a:pos x="204" y="155"/>
                </a:cxn>
                <a:cxn ang="0">
                  <a:pos x="182" y="155"/>
                </a:cxn>
                <a:cxn ang="0">
                  <a:pos x="86" y="59"/>
                </a:cxn>
                <a:cxn ang="0">
                  <a:pos x="152" y="38"/>
                </a:cxn>
                <a:cxn ang="0">
                  <a:pos x="266" y="152"/>
                </a:cxn>
                <a:cxn ang="0">
                  <a:pos x="245" y="218"/>
                </a:cxn>
                <a:cxn ang="0">
                  <a:pos x="245" y="218"/>
                </a:cxn>
                <a:cxn ang="0">
                  <a:pos x="245" y="218"/>
                </a:cxn>
              </a:cxnLst>
              <a:rect l="0" t="0" r="r" b="b"/>
              <a:pathLst>
                <a:path w="304" h="304">
                  <a:moveTo>
                    <a:pt x="152" y="0"/>
                  </a:moveTo>
                  <a:cubicBezTo>
                    <a:pt x="68" y="0"/>
                    <a:pt x="0" y="68"/>
                    <a:pt x="0" y="152"/>
                  </a:cubicBezTo>
                  <a:cubicBezTo>
                    <a:pt x="0" y="236"/>
                    <a:pt x="68" y="304"/>
                    <a:pt x="152" y="304"/>
                  </a:cubicBezTo>
                  <a:cubicBezTo>
                    <a:pt x="236" y="304"/>
                    <a:pt x="304" y="236"/>
                    <a:pt x="304" y="152"/>
                  </a:cubicBezTo>
                  <a:cubicBezTo>
                    <a:pt x="304" y="68"/>
                    <a:pt x="236" y="0"/>
                    <a:pt x="152" y="0"/>
                  </a:cubicBezTo>
                  <a:close/>
                  <a:moveTo>
                    <a:pt x="152" y="266"/>
                  </a:moveTo>
                  <a:cubicBezTo>
                    <a:pt x="89" y="266"/>
                    <a:pt x="38" y="215"/>
                    <a:pt x="38" y="152"/>
                  </a:cubicBezTo>
                  <a:cubicBezTo>
                    <a:pt x="38" y="128"/>
                    <a:pt x="46" y="105"/>
                    <a:pt x="59" y="86"/>
                  </a:cubicBezTo>
                  <a:cubicBezTo>
                    <a:pt x="128" y="155"/>
                    <a:pt x="128" y="155"/>
                    <a:pt x="128" y="155"/>
                  </a:cubicBezTo>
                  <a:cubicBezTo>
                    <a:pt x="55" y="155"/>
                    <a:pt x="55" y="155"/>
                    <a:pt x="55" y="155"/>
                  </a:cubicBezTo>
                  <a:cubicBezTo>
                    <a:pt x="55" y="184"/>
                    <a:pt x="55" y="184"/>
                    <a:pt x="55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218" y="245"/>
                    <a:pt x="218" y="245"/>
                    <a:pt x="218" y="245"/>
                  </a:cubicBezTo>
                  <a:cubicBezTo>
                    <a:pt x="199" y="258"/>
                    <a:pt x="176" y="266"/>
                    <a:pt x="152" y="266"/>
                  </a:cubicBezTo>
                  <a:close/>
                  <a:moveTo>
                    <a:pt x="245" y="218"/>
                  </a:moveTo>
                  <a:cubicBezTo>
                    <a:pt x="204" y="177"/>
                    <a:pt x="204" y="177"/>
                    <a:pt x="204" y="177"/>
                  </a:cubicBezTo>
                  <a:cubicBezTo>
                    <a:pt x="204" y="155"/>
                    <a:pt x="204" y="155"/>
                    <a:pt x="204" y="155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105" y="46"/>
                    <a:pt x="128" y="38"/>
                    <a:pt x="152" y="38"/>
                  </a:cubicBezTo>
                  <a:cubicBezTo>
                    <a:pt x="215" y="38"/>
                    <a:pt x="266" y="89"/>
                    <a:pt x="266" y="152"/>
                  </a:cubicBezTo>
                  <a:cubicBezTo>
                    <a:pt x="266" y="176"/>
                    <a:pt x="258" y="199"/>
                    <a:pt x="245" y="218"/>
                  </a:cubicBezTo>
                  <a:close/>
                  <a:moveTo>
                    <a:pt x="245" y="218"/>
                  </a:moveTo>
                  <a:cubicBezTo>
                    <a:pt x="245" y="218"/>
                    <a:pt x="245" y="218"/>
                    <a:pt x="245" y="2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69" name="Freeform 26"/>
          <p:cNvSpPr>
            <a:spLocks noEditPoints="1"/>
          </p:cNvSpPr>
          <p:nvPr/>
        </p:nvSpPr>
        <p:spPr bwMode="auto">
          <a:xfrm>
            <a:off x="5635823" y="2045085"/>
            <a:ext cx="747480" cy="778393"/>
          </a:xfrm>
          <a:custGeom>
            <a:avLst/>
            <a:gdLst/>
            <a:ahLst/>
            <a:cxnLst>
              <a:cxn ang="0">
                <a:pos x="241" y="43"/>
              </a:cxn>
              <a:cxn ang="0">
                <a:pos x="284" y="0"/>
              </a:cxn>
              <a:cxn ang="0">
                <a:pos x="327" y="43"/>
              </a:cxn>
              <a:cxn ang="0">
                <a:pos x="284" y="86"/>
              </a:cxn>
              <a:cxn ang="0">
                <a:pos x="241" y="43"/>
              </a:cxn>
              <a:cxn ang="0">
                <a:pos x="378" y="172"/>
              </a:cxn>
              <a:cxn ang="0">
                <a:pos x="318" y="172"/>
              </a:cxn>
              <a:cxn ang="0">
                <a:pos x="272" y="109"/>
              </a:cxn>
              <a:cxn ang="0">
                <a:pos x="270" y="106"/>
              </a:cxn>
              <a:cxn ang="0">
                <a:pos x="267" y="103"/>
              </a:cxn>
              <a:cxn ang="0">
                <a:pos x="232" y="86"/>
              </a:cxn>
              <a:cxn ang="0">
                <a:pos x="230" y="85"/>
              </a:cxn>
              <a:cxn ang="0">
                <a:pos x="162" y="53"/>
              </a:cxn>
              <a:cxn ang="0">
                <a:pos x="144" y="55"/>
              </a:cxn>
              <a:cxn ang="0">
                <a:pos x="76" y="107"/>
              </a:cxn>
              <a:cxn ang="0">
                <a:pos x="72" y="131"/>
              </a:cxn>
              <a:cxn ang="0">
                <a:pos x="86" y="138"/>
              </a:cxn>
              <a:cxn ang="0">
                <a:pos x="96" y="134"/>
              </a:cxn>
              <a:cxn ang="0">
                <a:pos x="157" y="89"/>
              </a:cxn>
              <a:cxn ang="0">
                <a:pos x="203" y="111"/>
              </a:cxn>
              <a:cxn ang="0">
                <a:pos x="148" y="198"/>
              </a:cxn>
              <a:cxn ang="0">
                <a:pos x="158" y="241"/>
              </a:cxn>
              <a:cxn ang="0">
                <a:pos x="236" y="294"/>
              </a:cxn>
              <a:cxn ang="0">
                <a:pos x="237" y="296"/>
              </a:cxn>
              <a:cxn ang="0">
                <a:pos x="191" y="388"/>
              </a:cxn>
              <a:cxn ang="0">
                <a:pos x="199" y="411"/>
              </a:cxn>
              <a:cxn ang="0">
                <a:pos x="206" y="413"/>
              </a:cxn>
              <a:cxn ang="0">
                <a:pos x="222" y="403"/>
              </a:cxn>
              <a:cxn ang="0">
                <a:pos x="273" y="300"/>
              </a:cxn>
              <a:cxn ang="0">
                <a:pos x="270" y="280"/>
              </a:cxn>
              <a:cxn ang="0">
                <a:pos x="217" y="227"/>
              </a:cxn>
              <a:cxn ang="0">
                <a:pos x="261" y="152"/>
              </a:cxn>
              <a:cxn ang="0">
                <a:pos x="296" y="199"/>
              </a:cxn>
              <a:cxn ang="0">
                <a:pos x="310" y="206"/>
              </a:cxn>
              <a:cxn ang="0">
                <a:pos x="378" y="206"/>
              </a:cxn>
              <a:cxn ang="0">
                <a:pos x="396" y="189"/>
              </a:cxn>
              <a:cxn ang="0">
                <a:pos x="378" y="172"/>
              </a:cxn>
              <a:cxn ang="0">
                <a:pos x="131" y="234"/>
              </a:cxn>
              <a:cxn ang="0">
                <a:pos x="110" y="275"/>
              </a:cxn>
              <a:cxn ang="0">
                <a:pos x="17" y="275"/>
              </a:cxn>
              <a:cxn ang="0">
                <a:pos x="0" y="292"/>
              </a:cxn>
              <a:cxn ang="0">
                <a:pos x="17" y="310"/>
              </a:cxn>
              <a:cxn ang="0">
                <a:pos x="120" y="310"/>
              </a:cxn>
              <a:cxn ang="0">
                <a:pos x="132" y="305"/>
              </a:cxn>
              <a:cxn ang="0">
                <a:pos x="133" y="304"/>
              </a:cxn>
              <a:cxn ang="0">
                <a:pos x="134" y="303"/>
              </a:cxn>
              <a:cxn ang="0">
                <a:pos x="169" y="268"/>
              </a:cxn>
              <a:cxn ang="0">
                <a:pos x="148" y="255"/>
              </a:cxn>
              <a:cxn ang="0">
                <a:pos x="131" y="234"/>
              </a:cxn>
              <a:cxn ang="0">
                <a:pos x="131" y="234"/>
              </a:cxn>
              <a:cxn ang="0">
                <a:pos x="131" y="234"/>
              </a:cxn>
            </a:cxnLst>
            <a:rect l="0" t="0" r="r" b="b"/>
            <a:pathLst>
              <a:path w="396" h="413">
                <a:moveTo>
                  <a:pt x="241" y="43"/>
                </a:moveTo>
                <a:cubicBezTo>
                  <a:pt x="241" y="19"/>
                  <a:pt x="260" y="0"/>
                  <a:pt x="284" y="0"/>
                </a:cubicBezTo>
                <a:cubicBezTo>
                  <a:pt x="308" y="0"/>
                  <a:pt x="327" y="19"/>
                  <a:pt x="327" y="43"/>
                </a:cubicBezTo>
                <a:cubicBezTo>
                  <a:pt x="327" y="67"/>
                  <a:pt x="308" y="86"/>
                  <a:pt x="284" y="86"/>
                </a:cubicBezTo>
                <a:cubicBezTo>
                  <a:pt x="260" y="86"/>
                  <a:pt x="241" y="67"/>
                  <a:pt x="241" y="43"/>
                </a:cubicBezTo>
                <a:close/>
                <a:moveTo>
                  <a:pt x="378" y="172"/>
                </a:moveTo>
                <a:cubicBezTo>
                  <a:pt x="318" y="172"/>
                  <a:pt x="318" y="172"/>
                  <a:pt x="318" y="172"/>
                </a:cubicBezTo>
                <a:cubicBezTo>
                  <a:pt x="272" y="109"/>
                  <a:pt x="272" y="109"/>
                  <a:pt x="272" y="109"/>
                </a:cubicBezTo>
                <a:cubicBezTo>
                  <a:pt x="271" y="108"/>
                  <a:pt x="270" y="107"/>
                  <a:pt x="270" y="106"/>
                </a:cubicBezTo>
                <a:cubicBezTo>
                  <a:pt x="269" y="105"/>
                  <a:pt x="268" y="104"/>
                  <a:pt x="267" y="103"/>
                </a:cubicBezTo>
                <a:cubicBezTo>
                  <a:pt x="232" y="86"/>
                  <a:pt x="232" y="86"/>
                  <a:pt x="232" y="86"/>
                </a:cubicBezTo>
                <a:cubicBezTo>
                  <a:pt x="231" y="86"/>
                  <a:pt x="231" y="85"/>
                  <a:pt x="230" y="85"/>
                </a:cubicBezTo>
                <a:cubicBezTo>
                  <a:pt x="162" y="53"/>
                  <a:pt x="162" y="53"/>
                  <a:pt x="162" y="53"/>
                </a:cubicBezTo>
                <a:cubicBezTo>
                  <a:pt x="156" y="50"/>
                  <a:pt x="150" y="51"/>
                  <a:pt x="144" y="55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68" y="112"/>
                  <a:pt x="67" y="123"/>
                  <a:pt x="72" y="131"/>
                </a:cubicBezTo>
                <a:cubicBezTo>
                  <a:pt x="76" y="135"/>
                  <a:pt x="81" y="138"/>
                  <a:pt x="86" y="138"/>
                </a:cubicBezTo>
                <a:cubicBezTo>
                  <a:pt x="90" y="138"/>
                  <a:pt x="93" y="136"/>
                  <a:pt x="96" y="134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203" y="111"/>
                  <a:pt x="203" y="111"/>
                  <a:pt x="203" y="111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39" y="212"/>
                  <a:pt x="143" y="232"/>
                  <a:pt x="158" y="241"/>
                </a:cubicBezTo>
                <a:cubicBezTo>
                  <a:pt x="236" y="294"/>
                  <a:pt x="236" y="294"/>
                  <a:pt x="236" y="294"/>
                </a:cubicBezTo>
                <a:cubicBezTo>
                  <a:pt x="237" y="296"/>
                  <a:pt x="237" y="296"/>
                  <a:pt x="237" y="296"/>
                </a:cubicBezTo>
                <a:cubicBezTo>
                  <a:pt x="191" y="388"/>
                  <a:pt x="191" y="388"/>
                  <a:pt x="191" y="388"/>
                </a:cubicBezTo>
                <a:cubicBezTo>
                  <a:pt x="187" y="396"/>
                  <a:pt x="190" y="407"/>
                  <a:pt x="199" y="411"/>
                </a:cubicBezTo>
                <a:cubicBezTo>
                  <a:pt x="201" y="412"/>
                  <a:pt x="204" y="413"/>
                  <a:pt x="206" y="413"/>
                </a:cubicBezTo>
                <a:cubicBezTo>
                  <a:pt x="213" y="413"/>
                  <a:pt x="219" y="409"/>
                  <a:pt x="222" y="403"/>
                </a:cubicBezTo>
                <a:cubicBezTo>
                  <a:pt x="273" y="300"/>
                  <a:pt x="273" y="300"/>
                  <a:pt x="273" y="300"/>
                </a:cubicBezTo>
                <a:cubicBezTo>
                  <a:pt x="277" y="293"/>
                  <a:pt x="275" y="285"/>
                  <a:pt x="270" y="280"/>
                </a:cubicBezTo>
                <a:cubicBezTo>
                  <a:pt x="217" y="227"/>
                  <a:pt x="217" y="227"/>
                  <a:pt x="217" y="227"/>
                </a:cubicBezTo>
                <a:cubicBezTo>
                  <a:pt x="261" y="152"/>
                  <a:pt x="261" y="152"/>
                  <a:pt x="261" y="152"/>
                </a:cubicBezTo>
                <a:cubicBezTo>
                  <a:pt x="296" y="199"/>
                  <a:pt x="296" y="199"/>
                  <a:pt x="296" y="199"/>
                </a:cubicBezTo>
                <a:cubicBezTo>
                  <a:pt x="299" y="204"/>
                  <a:pt x="304" y="206"/>
                  <a:pt x="310" y="206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388" y="206"/>
                  <a:pt x="396" y="199"/>
                  <a:pt x="396" y="189"/>
                </a:cubicBezTo>
                <a:cubicBezTo>
                  <a:pt x="396" y="180"/>
                  <a:pt x="388" y="172"/>
                  <a:pt x="378" y="172"/>
                </a:cubicBezTo>
                <a:close/>
                <a:moveTo>
                  <a:pt x="131" y="234"/>
                </a:moveTo>
                <a:cubicBezTo>
                  <a:pt x="110" y="275"/>
                  <a:pt x="110" y="275"/>
                  <a:pt x="110" y="275"/>
                </a:cubicBezTo>
                <a:cubicBezTo>
                  <a:pt x="17" y="275"/>
                  <a:pt x="17" y="275"/>
                  <a:pt x="17" y="275"/>
                </a:cubicBezTo>
                <a:cubicBezTo>
                  <a:pt x="8" y="275"/>
                  <a:pt x="0" y="283"/>
                  <a:pt x="0" y="292"/>
                </a:cubicBezTo>
                <a:cubicBezTo>
                  <a:pt x="0" y="302"/>
                  <a:pt x="8" y="310"/>
                  <a:pt x="17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25" y="310"/>
                  <a:pt x="129" y="308"/>
                  <a:pt x="132" y="305"/>
                </a:cubicBezTo>
                <a:cubicBezTo>
                  <a:pt x="133" y="305"/>
                  <a:pt x="133" y="304"/>
                  <a:pt x="133" y="304"/>
                </a:cubicBezTo>
                <a:cubicBezTo>
                  <a:pt x="133" y="304"/>
                  <a:pt x="134" y="303"/>
                  <a:pt x="134" y="303"/>
                </a:cubicBezTo>
                <a:cubicBezTo>
                  <a:pt x="169" y="268"/>
                  <a:pt x="169" y="268"/>
                  <a:pt x="169" y="268"/>
                </a:cubicBezTo>
                <a:cubicBezTo>
                  <a:pt x="148" y="255"/>
                  <a:pt x="148" y="255"/>
                  <a:pt x="148" y="255"/>
                </a:cubicBezTo>
                <a:cubicBezTo>
                  <a:pt x="141" y="249"/>
                  <a:pt x="134" y="243"/>
                  <a:pt x="131" y="234"/>
                </a:cubicBezTo>
                <a:close/>
                <a:moveTo>
                  <a:pt x="131" y="234"/>
                </a:moveTo>
                <a:cubicBezTo>
                  <a:pt x="131" y="234"/>
                  <a:pt x="131" y="234"/>
                  <a:pt x="131" y="234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0" name="Freeform 5"/>
          <p:cNvSpPr>
            <a:spLocks noEditPoints="1"/>
          </p:cNvSpPr>
          <p:nvPr/>
        </p:nvSpPr>
        <p:spPr bwMode="auto">
          <a:xfrm>
            <a:off x="1620819" y="4346566"/>
            <a:ext cx="556158" cy="533401"/>
          </a:xfrm>
          <a:custGeom>
            <a:avLst/>
            <a:gdLst/>
            <a:ahLst/>
            <a:cxnLst>
              <a:cxn ang="0">
                <a:pos x="237" y="368"/>
              </a:cxn>
              <a:cxn ang="0">
                <a:pos x="181" y="333"/>
              </a:cxn>
              <a:cxn ang="0">
                <a:pos x="87" y="504"/>
              </a:cxn>
              <a:cxn ang="0">
                <a:pos x="15" y="368"/>
              </a:cxn>
              <a:cxn ang="0">
                <a:pos x="13" y="322"/>
              </a:cxn>
              <a:cxn ang="0">
                <a:pos x="57" y="250"/>
              </a:cxn>
              <a:cxn ang="0">
                <a:pos x="3" y="217"/>
              </a:cxn>
              <a:cxn ang="0">
                <a:pos x="168" y="224"/>
              </a:cxn>
              <a:cxn ang="0">
                <a:pos x="237" y="368"/>
              </a:cxn>
              <a:cxn ang="0">
                <a:pos x="310" y="588"/>
              </a:cxn>
              <a:cxn ang="0">
                <a:pos x="310" y="596"/>
              </a:cxn>
              <a:cxn ang="0">
                <a:pos x="149" y="585"/>
              </a:cxn>
              <a:cxn ang="0">
                <a:pos x="106" y="548"/>
              </a:cxn>
              <a:cxn ang="0">
                <a:pos x="122" y="437"/>
              </a:cxn>
              <a:cxn ang="0">
                <a:pos x="316" y="447"/>
              </a:cxn>
              <a:cxn ang="0">
                <a:pos x="310" y="588"/>
              </a:cxn>
              <a:cxn ang="0">
                <a:pos x="237" y="234"/>
              </a:cxn>
              <a:cxn ang="0">
                <a:pos x="116" y="163"/>
              </a:cxn>
              <a:cxn ang="0">
                <a:pos x="109" y="158"/>
              </a:cxn>
              <a:cxn ang="0">
                <a:pos x="195" y="22"/>
              </a:cxn>
              <a:cxn ang="0">
                <a:pos x="249" y="1"/>
              </a:cxn>
              <a:cxn ang="0">
                <a:pos x="339" y="68"/>
              </a:cxn>
              <a:cxn ang="0">
                <a:pos x="237" y="234"/>
              </a:cxn>
              <a:cxn ang="0">
                <a:pos x="588" y="68"/>
              </a:cxn>
              <a:cxn ang="0">
                <a:pos x="504" y="210"/>
              </a:cxn>
              <a:cxn ang="0">
                <a:pos x="344" y="202"/>
              </a:cxn>
              <a:cxn ang="0">
                <a:pos x="402" y="169"/>
              </a:cxn>
              <a:cxn ang="0">
                <a:pos x="295" y="6"/>
              </a:cxn>
              <a:cxn ang="0">
                <a:pos x="450" y="6"/>
              </a:cxn>
              <a:cxn ang="0">
                <a:pos x="491" y="27"/>
              </a:cxn>
              <a:cxn ang="0">
                <a:pos x="534" y="99"/>
              </a:cxn>
              <a:cxn ang="0">
                <a:pos x="588" y="68"/>
              </a:cxn>
              <a:cxn ang="0">
                <a:pos x="567" y="558"/>
              </a:cxn>
              <a:cxn ang="0">
                <a:pos x="529" y="585"/>
              </a:cxn>
              <a:cxn ang="0">
                <a:pos x="446" y="590"/>
              </a:cxn>
              <a:cxn ang="0">
                <a:pos x="449" y="652"/>
              </a:cxn>
              <a:cxn ang="0">
                <a:pos x="361" y="512"/>
              </a:cxn>
              <a:cxn ang="0">
                <a:pos x="441" y="374"/>
              </a:cxn>
              <a:cxn ang="0">
                <a:pos x="444" y="440"/>
              </a:cxn>
              <a:cxn ang="0">
                <a:pos x="638" y="421"/>
              </a:cxn>
              <a:cxn ang="0">
                <a:pos x="567" y="558"/>
              </a:cxn>
              <a:cxn ang="0">
                <a:pos x="670" y="324"/>
              </a:cxn>
              <a:cxn ang="0">
                <a:pos x="664" y="381"/>
              </a:cxn>
              <a:cxn ang="0">
                <a:pos x="563" y="431"/>
              </a:cxn>
              <a:cxn ang="0">
                <a:pos x="462" y="264"/>
              </a:cxn>
              <a:cxn ang="0">
                <a:pos x="581" y="190"/>
              </a:cxn>
              <a:cxn ang="0">
                <a:pos x="589" y="185"/>
              </a:cxn>
              <a:cxn ang="0">
                <a:pos x="670" y="324"/>
              </a:cxn>
            </a:cxnLst>
            <a:rect l="0" t="0" r="r" b="b"/>
            <a:pathLst>
              <a:path w="680" h="652">
                <a:moveTo>
                  <a:pt x="237" y="368"/>
                </a:moveTo>
                <a:cubicBezTo>
                  <a:pt x="181" y="333"/>
                  <a:pt x="181" y="333"/>
                  <a:pt x="181" y="333"/>
                </a:cubicBezTo>
                <a:cubicBezTo>
                  <a:pt x="95" y="431"/>
                  <a:pt x="87" y="504"/>
                  <a:pt x="87" y="504"/>
                </a:cubicBezTo>
                <a:cubicBezTo>
                  <a:pt x="15" y="368"/>
                  <a:pt x="15" y="368"/>
                  <a:pt x="15" y="368"/>
                </a:cubicBezTo>
                <a:cubicBezTo>
                  <a:pt x="0" y="346"/>
                  <a:pt x="13" y="322"/>
                  <a:pt x="13" y="322"/>
                </a:cubicBezTo>
                <a:cubicBezTo>
                  <a:pt x="13" y="322"/>
                  <a:pt x="26" y="298"/>
                  <a:pt x="57" y="250"/>
                </a:cubicBezTo>
                <a:cubicBezTo>
                  <a:pt x="3" y="217"/>
                  <a:pt x="3" y="217"/>
                  <a:pt x="3" y="217"/>
                </a:cubicBezTo>
                <a:cubicBezTo>
                  <a:pt x="168" y="224"/>
                  <a:pt x="168" y="224"/>
                  <a:pt x="168" y="224"/>
                </a:cubicBezTo>
                <a:lnTo>
                  <a:pt x="237" y="368"/>
                </a:lnTo>
                <a:close/>
                <a:moveTo>
                  <a:pt x="310" y="588"/>
                </a:moveTo>
                <a:cubicBezTo>
                  <a:pt x="310" y="596"/>
                  <a:pt x="310" y="596"/>
                  <a:pt x="310" y="596"/>
                </a:cubicBezTo>
                <a:cubicBezTo>
                  <a:pt x="149" y="585"/>
                  <a:pt x="149" y="585"/>
                  <a:pt x="149" y="585"/>
                </a:cubicBezTo>
                <a:cubicBezTo>
                  <a:pt x="129" y="584"/>
                  <a:pt x="113" y="565"/>
                  <a:pt x="106" y="548"/>
                </a:cubicBezTo>
                <a:cubicBezTo>
                  <a:pt x="91" y="513"/>
                  <a:pt x="110" y="471"/>
                  <a:pt x="122" y="437"/>
                </a:cubicBezTo>
                <a:cubicBezTo>
                  <a:pt x="122" y="437"/>
                  <a:pt x="151" y="441"/>
                  <a:pt x="316" y="447"/>
                </a:cubicBezTo>
                <a:lnTo>
                  <a:pt x="310" y="588"/>
                </a:lnTo>
                <a:close/>
                <a:moveTo>
                  <a:pt x="237" y="234"/>
                </a:moveTo>
                <a:cubicBezTo>
                  <a:pt x="116" y="163"/>
                  <a:pt x="116" y="163"/>
                  <a:pt x="116" y="16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195" y="22"/>
                  <a:pt x="195" y="22"/>
                  <a:pt x="195" y="22"/>
                </a:cubicBezTo>
                <a:cubicBezTo>
                  <a:pt x="206" y="6"/>
                  <a:pt x="230" y="0"/>
                  <a:pt x="249" y="1"/>
                </a:cubicBezTo>
                <a:cubicBezTo>
                  <a:pt x="287" y="5"/>
                  <a:pt x="314" y="42"/>
                  <a:pt x="339" y="68"/>
                </a:cubicBezTo>
                <a:cubicBezTo>
                  <a:pt x="339" y="68"/>
                  <a:pt x="321" y="92"/>
                  <a:pt x="237" y="234"/>
                </a:cubicBezTo>
                <a:close/>
                <a:moveTo>
                  <a:pt x="588" y="68"/>
                </a:moveTo>
                <a:cubicBezTo>
                  <a:pt x="504" y="210"/>
                  <a:pt x="504" y="210"/>
                  <a:pt x="504" y="210"/>
                </a:cubicBezTo>
                <a:cubicBezTo>
                  <a:pt x="344" y="202"/>
                  <a:pt x="344" y="202"/>
                  <a:pt x="344" y="202"/>
                </a:cubicBezTo>
                <a:cubicBezTo>
                  <a:pt x="402" y="169"/>
                  <a:pt x="402" y="169"/>
                  <a:pt x="402" y="169"/>
                </a:cubicBezTo>
                <a:cubicBezTo>
                  <a:pt x="356" y="48"/>
                  <a:pt x="295" y="6"/>
                  <a:pt x="295" y="6"/>
                </a:cubicBezTo>
                <a:cubicBezTo>
                  <a:pt x="450" y="6"/>
                  <a:pt x="450" y="6"/>
                  <a:pt x="450" y="6"/>
                </a:cubicBezTo>
                <a:cubicBezTo>
                  <a:pt x="477" y="4"/>
                  <a:pt x="491" y="27"/>
                  <a:pt x="491" y="27"/>
                </a:cubicBezTo>
                <a:cubicBezTo>
                  <a:pt x="491" y="27"/>
                  <a:pt x="506" y="50"/>
                  <a:pt x="534" y="99"/>
                </a:cubicBezTo>
                <a:lnTo>
                  <a:pt x="588" y="68"/>
                </a:lnTo>
                <a:close/>
                <a:moveTo>
                  <a:pt x="567" y="558"/>
                </a:moveTo>
                <a:cubicBezTo>
                  <a:pt x="557" y="583"/>
                  <a:pt x="529" y="585"/>
                  <a:pt x="529" y="585"/>
                </a:cubicBezTo>
                <a:cubicBezTo>
                  <a:pt x="529" y="585"/>
                  <a:pt x="502" y="588"/>
                  <a:pt x="446" y="590"/>
                </a:cubicBezTo>
                <a:cubicBezTo>
                  <a:pt x="449" y="652"/>
                  <a:pt x="449" y="652"/>
                  <a:pt x="449" y="652"/>
                </a:cubicBezTo>
                <a:cubicBezTo>
                  <a:pt x="361" y="512"/>
                  <a:pt x="361" y="512"/>
                  <a:pt x="361" y="512"/>
                </a:cubicBezTo>
                <a:cubicBezTo>
                  <a:pt x="441" y="374"/>
                  <a:pt x="441" y="374"/>
                  <a:pt x="441" y="374"/>
                </a:cubicBezTo>
                <a:cubicBezTo>
                  <a:pt x="444" y="440"/>
                  <a:pt x="444" y="440"/>
                  <a:pt x="444" y="440"/>
                </a:cubicBezTo>
                <a:cubicBezTo>
                  <a:pt x="573" y="456"/>
                  <a:pt x="638" y="421"/>
                  <a:pt x="638" y="421"/>
                </a:cubicBezTo>
                <a:lnTo>
                  <a:pt x="567" y="558"/>
                </a:lnTo>
                <a:close/>
                <a:moveTo>
                  <a:pt x="670" y="324"/>
                </a:moveTo>
                <a:cubicBezTo>
                  <a:pt x="680" y="341"/>
                  <a:pt x="674" y="365"/>
                  <a:pt x="664" y="381"/>
                </a:cubicBezTo>
                <a:cubicBezTo>
                  <a:pt x="643" y="413"/>
                  <a:pt x="597" y="421"/>
                  <a:pt x="563" y="431"/>
                </a:cubicBezTo>
                <a:cubicBezTo>
                  <a:pt x="563" y="431"/>
                  <a:pt x="550" y="403"/>
                  <a:pt x="462" y="264"/>
                </a:cubicBezTo>
                <a:cubicBezTo>
                  <a:pt x="581" y="190"/>
                  <a:pt x="581" y="190"/>
                  <a:pt x="581" y="190"/>
                </a:cubicBezTo>
                <a:cubicBezTo>
                  <a:pt x="589" y="185"/>
                  <a:pt x="589" y="185"/>
                  <a:pt x="589" y="185"/>
                </a:cubicBezTo>
                <a:lnTo>
                  <a:pt x="670" y="324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1" name="Freeform 122"/>
          <p:cNvSpPr>
            <a:spLocks noEditPoints="1"/>
          </p:cNvSpPr>
          <p:nvPr/>
        </p:nvSpPr>
        <p:spPr bwMode="auto">
          <a:xfrm>
            <a:off x="5732781" y="4396045"/>
            <a:ext cx="553565" cy="434443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2" name="Freeform 23"/>
          <p:cNvSpPr>
            <a:spLocks noEditPoints="1"/>
          </p:cNvSpPr>
          <p:nvPr/>
        </p:nvSpPr>
        <p:spPr bwMode="auto">
          <a:xfrm>
            <a:off x="6759513" y="3379594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3" name="Freeform 100"/>
          <p:cNvSpPr>
            <a:spLocks noEditPoints="1"/>
          </p:cNvSpPr>
          <p:nvPr/>
        </p:nvSpPr>
        <p:spPr bwMode="auto">
          <a:xfrm>
            <a:off x="3708494" y="4369473"/>
            <a:ext cx="508633" cy="487586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4" name="Freeform 5"/>
          <p:cNvSpPr>
            <a:spLocks noEditPoints="1"/>
          </p:cNvSpPr>
          <p:nvPr/>
        </p:nvSpPr>
        <p:spPr bwMode="auto">
          <a:xfrm>
            <a:off x="7808299" y="2094433"/>
            <a:ext cx="575129" cy="679697"/>
          </a:xfrm>
          <a:custGeom>
            <a:avLst/>
            <a:gdLst/>
            <a:ahLst/>
            <a:cxnLst>
              <a:cxn ang="0">
                <a:pos x="250" y="250"/>
              </a:cxn>
              <a:cxn ang="0">
                <a:pos x="125" y="296"/>
              </a:cxn>
              <a:cxn ang="0">
                <a:pos x="0" y="250"/>
              </a:cxn>
              <a:cxn ang="0">
                <a:pos x="66" y="210"/>
              </a:cxn>
              <a:cxn ang="0">
                <a:pos x="79" y="219"/>
              </a:cxn>
              <a:cxn ang="0">
                <a:pos x="70" y="232"/>
              </a:cxn>
              <a:cxn ang="0">
                <a:pos x="23" y="251"/>
              </a:cxn>
              <a:cxn ang="0">
                <a:pos x="125" y="273"/>
              </a:cxn>
              <a:cxn ang="0">
                <a:pos x="228" y="250"/>
              </a:cxn>
              <a:cxn ang="0">
                <a:pos x="180" y="232"/>
              </a:cxn>
              <a:cxn ang="0">
                <a:pos x="171" y="219"/>
              </a:cxn>
              <a:cxn ang="0">
                <a:pos x="184" y="210"/>
              </a:cxn>
              <a:cxn ang="0">
                <a:pos x="250" y="250"/>
              </a:cxn>
              <a:cxn ang="0">
                <a:pos x="80" y="182"/>
              </a:cxn>
              <a:cxn ang="0">
                <a:pos x="91" y="182"/>
              </a:cxn>
              <a:cxn ang="0">
                <a:pos x="91" y="250"/>
              </a:cxn>
              <a:cxn ang="0">
                <a:pos x="102" y="262"/>
              </a:cxn>
              <a:cxn ang="0">
                <a:pos x="148" y="262"/>
              </a:cxn>
              <a:cxn ang="0">
                <a:pos x="159" y="250"/>
              </a:cxn>
              <a:cxn ang="0">
                <a:pos x="159" y="182"/>
              </a:cxn>
              <a:cxn ang="0">
                <a:pos x="171" y="182"/>
              </a:cxn>
              <a:cxn ang="0">
                <a:pos x="182" y="171"/>
              </a:cxn>
              <a:cxn ang="0">
                <a:pos x="182" y="102"/>
              </a:cxn>
              <a:cxn ang="0">
                <a:pos x="157" y="82"/>
              </a:cxn>
              <a:cxn ang="0">
                <a:pos x="125" y="80"/>
              </a:cxn>
              <a:cxn ang="0">
                <a:pos x="93" y="82"/>
              </a:cxn>
              <a:cxn ang="0">
                <a:pos x="68" y="102"/>
              </a:cxn>
              <a:cxn ang="0">
                <a:pos x="68" y="171"/>
              </a:cxn>
              <a:cxn ang="0">
                <a:pos x="80" y="182"/>
              </a:cxn>
              <a:cxn ang="0">
                <a:pos x="125" y="68"/>
              </a:cxn>
              <a:cxn ang="0">
                <a:pos x="159" y="34"/>
              </a:cxn>
              <a:cxn ang="0">
                <a:pos x="125" y="0"/>
              </a:cxn>
              <a:cxn ang="0">
                <a:pos x="91" y="34"/>
              </a:cxn>
              <a:cxn ang="0">
                <a:pos x="125" y="68"/>
              </a:cxn>
              <a:cxn ang="0">
                <a:pos x="125" y="68"/>
              </a:cxn>
              <a:cxn ang="0">
                <a:pos x="125" y="68"/>
              </a:cxn>
            </a:cxnLst>
            <a:rect l="0" t="0" r="r" b="b"/>
            <a:pathLst>
              <a:path w="250" h="296">
                <a:moveTo>
                  <a:pt x="250" y="250"/>
                </a:moveTo>
                <a:cubicBezTo>
                  <a:pt x="250" y="282"/>
                  <a:pt x="185" y="296"/>
                  <a:pt x="125" y="296"/>
                </a:cubicBezTo>
                <a:cubicBezTo>
                  <a:pt x="65" y="296"/>
                  <a:pt x="0" y="282"/>
                  <a:pt x="0" y="250"/>
                </a:cubicBezTo>
                <a:cubicBezTo>
                  <a:pt x="0" y="226"/>
                  <a:pt x="36" y="215"/>
                  <a:pt x="66" y="210"/>
                </a:cubicBezTo>
                <a:cubicBezTo>
                  <a:pt x="72" y="209"/>
                  <a:pt x="78" y="213"/>
                  <a:pt x="79" y="219"/>
                </a:cubicBezTo>
                <a:cubicBezTo>
                  <a:pt x="80" y="225"/>
                  <a:pt x="76" y="231"/>
                  <a:pt x="70" y="232"/>
                </a:cubicBezTo>
                <a:cubicBezTo>
                  <a:pt x="33" y="239"/>
                  <a:pt x="23" y="249"/>
                  <a:pt x="23" y="251"/>
                </a:cubicBezTo>
                <a:cubicBezTo>
                  <a:pt x="24" y="257"/>
                  <a:pt x="58" y="273"/>
                  <a:pt x="125" y="273"/>
                </a:cubicBezTo>
                <a:cubicBezTo>
                  <a:pt x="192" y="273"/>
                  <a:pt x="226" y="257"/>
                  <a:pt x="228" y="250"/>
                </a:cubicBezTo>
                <a:cubicBezTo>
                  <a:pt x="227" y="249"/>
                  <a:pt x="217" y="238"/>
                  <a:pt x="180" y="232"/>
                </a:cubicBezTo>
                <a:cubicBezTo>
                  <a:pt x="174" y="231"/>
                  <a:pt x="170" y="225"/>
                  <a:pt x="171" y="219"/>
                </a:cubicBezTo>
                <a:cubicBezTo>
                  <a:pt x="172" y="213"/>
                  <a:pt x="178" y="209"/>
                  <a:pt x="184" y="210"/>
                </a:cubicBezTo>
                <a:cubicBezTo>
                  <a:pt x="214" y="215"/>
                  <a:pt x="250" y="226"/>
                  <a:pt x="250" y="250"/>
                </a:cubicBezTo>
                <a:close/>
                <a:moveTo>
                  <a:pt x="80" y="182"/>
                </a:moveTo>
                <a:cubicBezTo>
                  <a:pt x="91" y="182"/>
                  <a:pt x="91" y="182"/>
                  <a:pt x="91" y="182"/>
                </a:cubicBezTo>
                <a:cubicBezTo>
                  <a:pt x="91" y="250"/>
                  <a:pt x="91" y="250"/>
                  <a:pt x="91" y="250"/>
                </a:cubicBezTo>
                <a:cubicBezTo>
                  <a:pt x="91" y="257"/>
                  <a:pt x="96" y="262"/>
                  <a:pt x="102" y="262"/>
                </a:cubicBezTo>
                <a:cubicBezTo>
                  <a:pt x="148" y="262"/>
                  <a:pt x="148" y="262"/>
                  <a:pt x="148" y="262"/>
                </a:cubicBezTo>
                <a:cubicBezTo>
                  <a:pt x="154" y="262"/>
                  <a:pt x="159" y="257"/>
                  <a:pt x="159" y="250"/>
                </a:cubicBezTo>
                <a:cubicBezTo>
                  <a:pt x="159" y="182"/>
                  <a:pt x="159" y="182"/>
                  <a:pt x="159" y="182"/>
                </a:cubicBezTo>
                <a:cubicBezTo>
                  <a:pt x="171" y="182"/>
                  <a:pt x="171" y="182"/>
                  <a:pt x="171" y="182"/>
                </a:cubicBezTo>
                <a:cubicBezTo>
                  <a:pt x="177" y="182"/>
                  <a:pt x="182" y="177"/>
                  <a:pt x="182" y="17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2" y="97"/>
                  <a:pt x="173" y="84"/>
                  <a:pt x="157" y="82"/>
                </a:cubicBezTo>
                <a:cubicBezTo>
                  <a:pt x="150" y="81"/>
                  <a:pt x="138" y="80"/>
                  <a:pt x="125" y="80"/>
                </a:cubicBezTo>
                <a:cubicBezTo>
                  <a:pt x="112" y="80"/>
                  <a:pt x="100" y="81"/>
                  <a:pt x="93" y="82"/>
                </a:cubicBezTo>
                <a:cubicBezTo>
                  <a:pt x="77" y="84"/>
                  <a:pt x="68" y="97"/>
                  <a:pt x="68" y="102"/>
                </a:cubicBezTo>
                <a:cubicBezTo>
                  <a:pt x="68" y="171"/>
                  <a:pt x="68" y="171"/>
                  <a:pt x="68" y="171"/>
                </a:cubicBezTo>
                <a:cubicBezTo>
                  <a:pt x="68" y="177"/>
                  <a:pt x="73" y="182"/>
                  <a:pt x="80" y="182"/>
                </a:cubicBezTo>
                <a:close/>
                <a:moveTo>
                  <a:pt x="125" y="68"/>
                </a:moveTo>
                <a:cubicBezTo>
                  <a:pt x="144" y="68"/>
                  <a:pt x="159" y="53"/>
                  <a:pt x="159" y="34"/>
                </a:cubicBezTo>
                <a:cubicBezTo>
                  <a:pt x="159" y="15"/>
                  <a:pt x="144" y="0"/>
                  <a:pt x="125" y="0"/>
                </a:cubicBezTo>
                <a:cubicBezTo>
                  <a:pt x="106" y="0"/>
                  <a:pt x="91" y="15"/>
                  <a:pt x="91" y="34"/>
                </a:cubicBezTo>
                <a:cubicBezTo>
                  <a:pt x="91" y="53"/>
                  <a:pt x="106" y="68"/>
                  <a:pt x="125" y="68"/>
                </a:cubicBezTo>
                <a:close/>
                <a:moveTo>
                  <a:pt x="125" y="68"/>
                </a:moveTo>
                <a:cubicBezTo>
                  <a:pt x="125" y="68"/>
                  <a:pt x="125" y="68"/>
                  <a:pt x="125" y="68"/>
                </a:cubicBezTo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5" name="Freeform 126"/>
          <p:cNvSpPr>
            <a:spLocks/>
          </p:cNvSpPr>
          <p:nvPr/>
        </p:nvSpPr>
        <p:spPr bwMode="auto">
          <a:xfrm>
            <a:off x="10977624" y="4326540"/>
            <a:ext cx="445559" cy="573452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6" name="Freeform 145"/>
          <p:cNvSpPr>
            <a:spLocks noEditPoints="1"/>
          </p:cNvSpPr>
          <p:nvPr/>
        </p:nvSpPr>
        <p:spPr bwMode="auto">
          <a:xfrm>
            <a:off x="3746754" y="3431053"/>
            <a:ext cx="432113" cy="380844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177" name="Freeform 96"/>
          <p:cNvSpPr>
            <a:spLocks noEditPoints="1"/>
          </p:cNvSpPr>
          <p:nvPr/>
        </p:nvSpPr>
        <p:spPr bwMode="auto">
          <a:xfrm>
            <a:off x="2772391" y="4384259"/>
            <a:ext cx="431072" cy="458014"/>
          </a:xfrm>
          <a:custGeom>
            <a:avLst/>
            <a:gdLst/>
            <a:ahLst/>
            <a:cxnLst>
              <a:cxn ang="0">
                <a:pos x="30" y="63"/>
              </a:cxn>
              <a:cxn ang="0">
                <a:pos x="0" y="34"/>
              </a:cxn>
              <a:cxn ang="0">
                <a:pos x="12" y="10"/>
              </a:cxn>
              <a:cxn ang="0">
                <a:pos x="19" y="11"/>
              </a:cxn>
              <a:cxn ang="0">
                <a:pos x="18" y="18"/>
              </a:cxn>
              <a:cxn ang="0">
                <a:pos x="10" y="34"/>
              </a:cxn>
              <a:cxn ang="0">
                <a:pos x="30" y="53"/>
              </a:cxn>
              <a:cxn ang="0">
                <a:pos x="49" y="34"/>
              </a:cxn>
              <a:cxn ang="0">
                <a:pos x="41" y="18"/>
              </a:cxn>
              <a:cxn ang="0">
                <a:pos x="40" y="11"/>
              </a:cxn>
              <a:cxn ang="0">
                <a:pos x="47" y="10"/>
              </a:cxn>
              <a:cxn ang="0">
                <a:pos x="59" y="34"/>
              </a:cxn>
              <a:cxn ang="0">
                <a:pos x="30" y="63"/>
              </a:cxn>
              <a:cxn ang="0">
                <a:pos x="34" y="29"/>
              </a:cxn>
              <a:cxn ang="0">
                <a:pos x="30" y="34"/>
              </a:cxn>
              <a:cxn ang="0">
                <a:pos x="25" y="29"/>
              </a:cxn>
              <a:cxn ang="0">
                <a:pos x="25" y="5"/>
              </a:cxn>
              <a:cxn ang="0">
                <a:pos x="30" y="0"/>
              </a:cxn>
              <a:cxn ang="0">
                <a:pos x="34" y="5"/>
              </a:cxn>
              <a:cxn ang="0">
                <a:pos x="34" y="29"/>
              </a:cxn>
            </a:cxnLst>
            <a:rect l="0" t="0" r="r" b="b"/>
            <a:pathLst>
              <a:path w="59" h="63">
                <a:moveTo>
                  <a:pt x="30" y="63"/>
                </a:moveTo>
                <a:cubicBezTo>
                  <a:pt x="14" y="63"/>
                  <a:pt x="0" y="50"/>
                  <a:pt x="0" y="34"/>
                </a:cubicBezTo>
                <a:cubicBezTo>
                  <a:pt x="0" y="24"/>
                  <a:pt x="5" y="16"/>
                  <a:pt x="12" y="10"/>
                </a:cubicBezTo>
                <a:cubicBezTo>
                  <a:pt x="14" y="9"/>
                  <a:pt x="17" y="9"/>
                  <a:pt x="19" y="11"/>
                </a:cubicBezTo>
                <a:cubicBezTo>
                  <a:pt x="21" y="14"/>
                  <a:pt x="20" y="17"/>
                  <a:pt x="18" y="18"/>
                </a:cubicBezTo>
                <a:cubicBezTo>
                  <a:pt x="13" y="22"/>
                  <a:pt x="10" y="28"/>
                  <a:pt x="10" y="34"/>
                </a:cubicBezTo>
                <a:cubicBezTo>
                  <a:pt x="10" y="44"/>
                  <a:pt x="19" y="53"/>
                  <a:pt x="30" y="53"/>
                </a:cubicBezTo>
                <a:cubicBezTo>
                  <a:pt x="40" y="53"/>
                  <a:pt x="49" y="44"/>
                  <a:pt x="49" y="34"/>
                </a:cubicBezTo>
                <a:cubicBezTo>
                  <a:pt x="49" y="28"/>
                  <a:pt x="46" y="22"/>
                  <a:pt x="41" y="18"/>
                </a:cubicBezTo>
                <a:cubicBezTo>
                  <a:pt x="39" y="17"/>
                  <a:pt x="39" y="14"/>
                  <a:pt x="40" y="11"/>
                </a:cubicBezTo>
                <a:cubicBezTo>
                  <a:pt x="42" y="9"/>
                  <a:pt x="45" y="9"/>
                  <a:pt x="47" y="10"/>
                </a:cubicBezTo>
                <a:cubicBezTo>
                  <a:pt x="55" y="16"/>
                  <a:pt x="59" y="24"/>
                  <a:pt x="59" y="34"/>
                </a:cubicBezTo>
                <a:cubicBezTo>
                  <a:pt x="59" y="50"/>
                  <a:pt x="46" y="63"/>
                  <a:pt x="30" y="63"/>
                </a:cubicBezTo>
                <a:close/>
                <a:moveTo>
                  <a:pt x="34" y="29"/>
                </a:moveTo>
                <a:cubicBezTo>
                  <a:pt x="34" y="32"/>
                  <a:pt x="32" y="34"/>
                  <a:pt x="30" y="34"/>
                </a:cubicBezTo>
                <a:cubicBezTo>
                  <a:pt x="27" y="34"/>
                  <a:pt x="25" y="32"/>
                  <a:pt x="25" y="29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"/>
                  <a:pt x="27" y="0"/>
                  <a:pt x="30" y="0"/>
                </a:cubicBezTo>
                <a:cubicBezTo>
                  <a:pt x="32" y="0"/>
                  <a:pt x="34" y="2"/>
                  <a:pt x="34" y="5"/>
                </a:cubicBezTo>
                <a:lnTo>
                  <a:pt x="34" y="29"/>
                </a:ln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3725061" y="2084556"/>
            <a:ext cx="475498" cy="699451"/>
            <a:chOff x="3277534" y="1004515"/>
            <a:chExt cx="475498" cy="699451"/>
          </a:xfrm>
          <a:solidFill>
            <a:srgbClr val="756663"/>
          </a:solidFill>
        </p:grpSpPr>
        <p:sp>
          <p:nvSpPr>
            <p:cNvPr id="179" name="Freeform 11"/>
            <p:cNvSpPr>
              <a:spLocks noEditPoints="1"/>
            </p:cNvSpPr>
            <p:nvPr/>
          </p:nvSpPr>
          <p:spPr bwMode="auto">
            <a:xfrm>
              <a:off x="3444688" y="1004515"/>
              <a:ext cx="143623" cy="142811"/>
            </a:xfrm>
            <a:custGeom>
              <a:avLst/>
              <a:gdLst/>
              <a:ahLst/>
              <a:cxnLst>
                <a:cxn ang="0">
                  <a:pos x="74" y="37"/>
                </a:cxn>
                <a:cxn ang="0">
                  <a:pos x="37" y="74"/>
                </a:cxn>
                <a:cxn ang="0">
                  <a:pos x="0" y="37"/>
                </a:cxn>
                <a:cxn ang="0">
                  <a:pos x="37" y="0"/>
                </a:cxn>
                <a:cxn ang="0">
                  <a:pos x="74" y="37"/>
                </a:cxn>
                <a:cxn ang="0">
                  <a:pos x="74" y="37"/>
                </a:cxn>
                <a:cxn ang="0">
                  <a:pos x="74" y="37"/>
                </a:cxn>
              </a:cxnLst>
              <a:rect l="0" t="0" r="r" b="b"/>
              <a:pathLst>
                <a:path w="74" h="74">
                  <a:moveTo>
                    <a:pt x="74" y="37"/>
                  </a:moveTo>
                  <a:cubicBezTo>
                    <a:pt x="74" y="58"/>
                    <a:pt x="57" y="74"/>
                    <a:pt x="37" y="74"/>
                  </a:cubicBezTo>
                  <a:cubicBezTo>
                    <a:pt x="16" y="74"/>
                    <a:pt x="0" y="58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57" y="0"/>
                    <a:pt x="74" y="17"/>
                    <a:pt x="74" y="37"/>
                  </a:cubicBezTo>
                  <a:close/>
                  <a:moveTo>
                    <a:pt x="74" y="37"/>
                  </a:moveTo>
                  <a:cubicBezTo>
                    <a:pt x="74" y="37"/>
                    <a:pt x="74" y="37"/>
                    <a:pt x="7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0" name="Freeform 12"/>
            <p:cNvSpPr>
              <a:spLocks noEditPoints="1"/>
            </p:cNvSpPr>
            <p:nvPr/>
          </p:nvSpPr>
          <p:spPr bwMode="auto">
            <a:xfrm>
              <a:off x="3403306" y="1158686"/>
              <a:ext cx="225577" cy="545280"/>
            </a:xfrm>
            <a:custGeom>
              <a:avLst/>
              <a:gdLst/>
              <a:ahLst/>
              <a:cxnLst>
                <a:cxn ang="0">
                  <a:pos x="116" y="150"/>
                </a:cxn>
                <a:cxn ang="0">
                  <a:pos x="116" y="16"/>
                </a:cxn>
                <a:cxn ang="0">
                  <a:pos x="100" y="0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0" y="16"/>
                </a:cxn>
                <a:cxn ang="0">
                  <a:pos x="0" y="150"/>
                </a:cxn>
                <a:cxn ang="0">
                  <a:pos x="16" y="166"/>
                </a:cxn>
                <a:cxn ang="0">
                  <a:pos x="25" y="163"/>
                </a:cxn>
                <a:cxn ang="0">
                  <a:pos x="25" y="265"/>
                </a:cxn>
                <a:cxn ang="0">
                  <a:pos x="41" y="282"/>
                </a:cxn>
                <a:cxn ang="0">
                  <a:pos x="57" y="265"/>
                </a:cxn>
                <a:cxn ang="0">
                  <a:pos x="58" y="265"/>
                </a:cxn>
                <a:cxn ang="0">
                  <a:pos x="74" y="282"/>
                </a:cxn>
                <a:cxn ang="0">
                  <a:pos x="90" y="265"/>
                </a:cxn>
                <a:cxn ang="0">
                  <a:pos x="90" y="163"/>
                </a:cxn>
                <a:cxn ang="0">
                  <a:pos x="100" y="166"/>
                </a:cxn>
                <a:cxn ang="0">
                  <a:pos x="116" y="150"/>
                </a:cxn>
                <a:cxn ang="0">
                  <a:pos x="116" y="150"/>
                </a:cxn>
                <a:cxn ang="0">
                  <a:pos x="116" y="150"/>
                </a:cxn>
              </a:cxnLst>
              <a:rect l="0" t="0" r="r" b="b"/>
              <a:pathLst>
                <a:path w="116" h="282">
                  <a:moveTo>
                    <a:pt x="116" y="150"/>
                  </a:moveTo>
                  <a:cubicBezTo>
                    <a:pt x="116" y="16"/>
                    <a:pt x="116" y="16"/>
                    <a:pt x="116" y="16"/>
                  </a:cubicBezTo>
                  <a:cubicBezTo>
                    <a:pt x="116" y="7"/>
                    <a:pt x="108" y="0"/>
                    <a:pt x="10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9"/>
                    <a:pt x="7" y="166"/>
                    <a:pt x="16" y="166"/>
                  </a:cubicBezTo>
                  <a:cubicBezTo>
                    <a:pt x="19" y="166"/>
                    <a:pt x="23" y="165"/>
                    <a:pt x="25" y="163"/>
                  </a:cubicBezTo>
                  <a:cubicBezTo>
                    <a:pt x="25" y="265"/>
                    <a:pt x="25" y="265"/>
                    <a:pt x="25" y="265"/>
                  </a:cubicBezTo>
                  <a:cubicBezTo>
                    <a:pt x="25" y="274"/>
                    <a:pt x="32" y="282"/>
                    <a:pt x="41" y="282"/>
                  </a:cubicBezTo>
                  <a:cubicBezTo>
                    <a:pt x="50" y="282"/>
                    <a:pt x="57" y="274"/>
                    <a:pt x="57" y="265"/>
                  </a:cubicBezTo>
                  <a:cubicBezTo>
                    <a:pt x="58" y="265"/>
                    <a:pt x="58" y="265"/>
                    <a:pt x="58" y="265"/>
                  </a:cubicBezTo>
                  <a:cubicBezTo>
                    <a:pt x="58" y="274"/>
                    <a:pt x="65" y="282"/>
                    <a:pt x="74" y="282"/>
                  </a:cubicBezTo>
                  <a:cubicBezTo>
                    <a:pt x="83" y="282"/>
                    <a:pt x="90" y="274"/>
                    <a:pt x="90" y="265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3" y="165"/>
                    <a:pt x="96" y="166"/>
                    <a:pt x="100" y="166"/>
                  </a:cubicBezTo>
                  <a:cubicBezTo>
                    <a:pt x="108" y="166"/>
                    <a:pt x="116" y="159"/>
                    <a:pt x="116" y="150"/>
                  </a:cubicBezTo>
                  <a:close/>
                  <a:moveTo>
                    <a:pt x="116" y="150"/>
                  </a:moveTo>
                  <a:cubicBezTo>
                    <a:pt x="116" y="150"/>
                    <a:pt x="116" y="150"/>
                    <a:pt x="116" y="1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1" name="Freeform 13"/>
            <p:cNvSpPr>
              <a:spLocks noEditPoints="1"/>
            </p:cNvSpPr>
            <p:nvPr/>
          </p:nvSpPr>
          <p:spPr bwMode="auto">
            <a:xfrm>
              <a:off x="3314049" y="1004515"/>
              <a:ext cx="118469" cy="131451"/>
            </a:xfrm>
            <a:custGeom>
              <a:avLst/>
              <a:gdLst/>
              <a:ahLst/>
              <a:cxnLst>
                <a:cxn ang="0">
                  <a:pos x="34" y="68"/>
                </a:cxn>
                <a:cxn ang="0">
                  <a:pos x="60" y="57"/>
                </a:cxn>
                <a:cxn ang="0">
                  <a:pos x="55" y="37"/>
                </a:cxn>
                <a:cxn ang="0">
                  <a:pos x="61" y="14"/>
                </a:cxn>
                <a:cxn ang="0">
                  <a:pos x="34" y="0"/>
                </a:cxn>
                <a:cxn ang="0">
                  <a:pos x="0" y="34"/>
                </a:cxn>
                <a:cxn ang="0">
                  <a:pos x="34" y="68"/>
                </a:cxn>
                <a:cxn ang="0">
                  <a:pos x="34" y="68"/>
                </a:cxn>
                <a:cxn ang="0">
                  <a:pos x="34" y="68"/>
                </a:cxn>
              </a:cxnLst>
              <a:rect l="0" t="0" r="r" b="b"/>
              <a:pathLst>
                <a:path w="61" h="68">
                  <a:moveTo>
                    <a:pt x="34" y="68"/>
                  </a:moveTo>
                  <a:cubicBezTo>
                    <a:pt x="44" y="68"/>
                    <a:pt x="53" y="64"/>
                    <a:pt x="60" y="57"/>
                  </a:cubicBezTo>
                  <a:cubicBezTo>
                    <a:pt x="57" y="51"/>
                    <a:pt x="55" y="44"/>
                    <a:pt x="55" y="37"/>
                  </a:cubicBezTo>
                  <a:cubicBezTo>
                    <a:pt x="55" y="29"/>
                    <a:pt x="58" y="21"/>
                    <a:pt x="61" y="14"/>
                  </a:cubicBezTo>
                  <a:cubicBezTo>
                    <a:pt x="55" y="5"/>
                    <a:pt x="45" y="0"/>
                    <a:pt x="34" y="0"/>
                  </a:cubicBezTo>
                  <a:cubicBezTo>
                    <a:pt x="16" y="0"/>
                    <a:pt x="0" y="15"/>
                    <a:pt x="0" y="34"/>
                  </a:cubicBezTo>
                  <a:cubicBezTo>
                    <a:pt x="0" y="53"/>
                    <a:pt x="16" y="68"/>
                    <a:pt x="34" y="68"/>
                  </a:cubicBezTo>
                  <a:close/>
                  <a:moveTo>
                    <a:pt x="34" y="68"/>
                  </a:moveTo>
                  <a:cubicBezTo>
                    <a:pt x="34" y="68"/>
                    <a:pt x="34" y="68"/>
                    <a:pt x="3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2" name="Freeform 14"/>
            <p:cNvSpPr>
              <a:spLocks noEditPoints="1"/>
            </p:cNvSpPr>
            <p:nvPr/>
          </p:nvSpPr>
          <p:spPr bwMode="auto">
            <a:xfrm>
              <a:off x="3277534" y="1144892"/>
              <a:ext cx="153360" cy="501463"/>
            </a:xfrm>
            <a:custGeom>
              <a:avLst/>
              <a:gdLst/>
              <a:ahLst/>
              <a:cxnLst>
                <a:cxn ang="0">
                  <a:pos x="53" y="157"/>
                </a:cxn>
                <a:cxn ang="0">
                  <a:pos x="53" y="23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0" y="138"/>
                </a:cxn>
                <a:cxn ang="0">
                  <a:pos x="15" y="153"/>
                </a:cxn>
                <a:cxn ang="0">
                  <a:pos x="24" y="150"/>
                </a:cxn>
                <a:cxn ang="0">
                  <a:pos x="24" y="245"/>
                </a:cxn>
                <a:cxn ang="0">
                  <a:pos x="38" y="259"/>
                </a:cxn>
                <a:cxn ang="0">
                  <a:pos x="53" y="245"/>
                </a:cxn>
                <a:cxn ang="0">
                  <a:pos x="54" y="245"/>
                </a:cxn>
                <a:cxn ang="0">
                  <a:pos x="68" y="259"/>
                </a:cxn>
                <a:cxn ang="0">
                  <a:pos x="79" y="255"/>
                </a:cxn>
                <a:cxn ang="0">
                  <a:pos x="79" y="184"/>
                </a:cxn>
                <a:cxn ang="0">
                  <a:pos x="53" y="157"/>
                </a:cxn>
                <a:cxn ang="0">
                  <a:pos x="53" y="157"/>
                </a:cxn>
                <a:cxn ang="0">
                  <a:pos x="53" y="157"/>
                </a:cxn>
              </a:cxnLst>
              <a:rect l="0" t="0" r="r" b="b"/>
              <a:pathLst>
                <a:path w="79" h="259">
                  <a:moveTo>
                    <a:pt x="53" y="157"/>
                  </a:moveTo>
                  <a:cubicBezTo>
                    <a:pt x="53" y="23"/>
                    <a:pt x="53" y="23"/>
                    <a:pt x="53" y="23"/>
                  </a:cubicBezTo>
                  <a:cubicBezTo>
                    <a:pt x="53" y="13"/>
                    <a:pt x="58" y="5"/>
                    <a:pt x="65" y="0"/>
                  </a:cubicBezTo>
                  <a:cubicBezTo>
                    <a:pt x="43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47"/>
                    <a:pt x="7" y="153"/>
                    <a:pt x="15" y="153"/>
                  </a:cubicBezTo>
                  <a:cubicBezTo>
                    <a:pt x="18" y="153"/>
                    <a:pt x="21" y="152"/>
                    <a:pt x="24" y="150"/>
                  </a:cubicBezTo>
                  <a:cubicBezTo>
                    <a:pt x="24" y="245"/>
                    <a:pt x="24" y="245"/>
                    <a:pt x="24" y="245"/>
                  </a:cubicBezTo>
                  <a:cubicBezTo>
                    <a:pt x="24" y="253"/>
                    <a:pt x="30" y="259"/>
                    <a:pt x="38" y="259"/>
                  </a:cubicBezTo>
                  <a:cubicBezTo>
                    <a:pt x="47" y="259"/>
                    <a:pt x="53" y="253"/>
                    <a:pt x="53" y="245"/>
                  </a:cubicBezTo>
                  <a:cubicBezTo>
                    <a:pt x="54" y="245"/>
                    <a:pt x="54" y="245"/>
                    <a:pt x="54" y="245"/>
                  </a:cubicBezTo>
                  <a:cubicBezTo>
                    <a:pt x="54" y="253"/>
                    <a:pt x="60" y="259"/>
                    <a:pt x="68" y="259"/>
                  </a:cubicBezTo>
                  <a:cubicBezTo>
                    <a:pt x="72" y="259"/>
                    <a:pt x="76" y="258"/>
                    <a:pt x="79" y="255"/>
                  </a:cubicBezTo>
                  <a:cubicBezTo>
                    <a:pt x="79" y="184"/>
                    <a:pt x="79" y="184"/>
                    <a:pt x="79" y="184"/>
                  </a:cubicBezTo>
                  <a:cubicBezTo>
                    <a:pt x="64" y="184"/>
                    <a:pt x="53" y="172"/>
                    <a:pt x="53" y="157"/>
                  </a:cubicBezTo>
                  <a:close/>
                  <a:moveTo>
                    <a:pt x="53" y="157"/>
                  </a:moveTo>
                  <a:cubicBezTo>
                    <a:pt x="53" y="157"/>
                    <a:pt x="53" y="157"/>
                    <a:pt x="53" y="1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3" name="Freeform 15"/>
            <p:cNvSpPr>
              <a:spLocks noEditPoints="1"/>
            </p:cNvSpPr>
            <p:nvPr/>
          </p:nvSpPr>
          <p:spPr bwMode="auto">
            <a:xfrm>
              <a:off x="3598049" y="1004515"/>
              <a:ext cx="118469" cy="131451"/>
            </a:xfrm>
            <a:custGeom>
              <a:avLst/>
              <a:gdLst/>
              <a:ahLst/>
              <a:cxnLst>
                <a:cxn ang="0">
                  <a:pos x="2" y="57"/>
                </a:cxn>
                <a:cxn ang="0">
                  <a:pos x="27" y="68"/>
                </a:cxn>
                <a:cxn ang="0">
                  <a:pos x="61" y="34"/>
                </a:cxn>
                <a:cxn ang="0">
                  <a:pos x="27" y="0"/>
                </a:cxn>
                <a:cxn ang="0">
                  <a:pos x="0" y="14"/>
                </a:cxn>
                <a:cxn ang="0">
                  <a:pos x="6" y="37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2" y="57"/>
                </a:cxn>
              </a:cxnLst>
              <a:rect l="0" t="0" r="r" b="b"/>
              <a:pathLst>
                <a:path w="61" h="68">
                  <a:moveTo>
                    <a:pt x="2" y="57"/>
                  </a:moveTo>
                  <a:cubicBezTo>
                    <a:pt x="8" y="64"/>
                    <a:pt x="17" y="68"/>
                    <a:pt x="27" y="68"/>
                  </a:cubicBezTo>
                  <a:cubicBezTo>
                    <a:pt x="46" y="68"/>
                    <a:pt x="61" y="53"/>
                    <a:pt x="61" y="34"/>
                  </a:cubicBezTo>
                  <a:cubicBezTo>
                    <a:pt x="61" y="15"/>
                    <a:pt x="46" y="0"/>
                    <a:pt x="27" y="0"/>
                  </a:cubicBezTo>
                  <a:cubicBezTo>
                    <a:pt x="16" y="0"/>
                    <a:pt x="6" y="5"/>
                    <a:pt x="0" y="14"/>
                  </a:cubicBezTo>
                  <a:cubicBezTo>
                    <a:pt x="4" y="21"/>
                    <a:pt x="6" y="29"/>
                    <a:pt x="6" y="37"/>
                  </a:cubicBezTo>
                  <a:cubicBezTo>
                    <a:pt x="6" y="44"/>
                    <a:pt x="4" y="51"/>
                    <a:pt x="2" y="57"/>
                  </a:cubicBezTo>
                  <a:close/>
                  <a:moveTo>
                    <a:pt x="2" y="57"/>
                  </a:moveTo>
                  <a:cubicBezTo>
                    <a:pt x="2" y="57"/>
                    <a:pt x="2" y="57"/>
                    <a:pt x="2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4" name="Freeform 16"/>
            <p:cNvSpPr>
              <a:spLocks noEditPoints="1"/>
            </p:cNvSpPr>
            <p:nvPr/>
          </p:nvSpPr>
          <p:spPr bwMode="auto">
            <a:xfrm>
              <a:off x="3599672" y="1144892"/>
              <a:ext cx="153360" cy="501463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65" y="0"/>
                </a:cxn>
                <a:cxn ang="0">
                  <a:pos x="14" y="0"/>
                </a:cxn>
                <a:cxn ang="0">
                  <a:pos x="26" y="23"/>
                </a:cxn>
                <a:cxn ang="0">
                  <a:pos x="26" y="157"/>
                </a:cxn>
                <a:cxn ang="0">
                  <a:pos x="0" y="184"/>
                </a:cxn>
                <a:cxn ang="0">
                  <a:pos x="0" y="255"/>
                </a:cxn>
                <a:cxn ang="0">
                  <a:pos x="11" y="259"/>
                </a:cxn>
                <a:cxn ang="0">
                  <a:pos x="26" y="245"/>
                </a:cxn>
                <a:cxn ang="0">
                  <a:pos x="26" y="245"/>
                </a:cxn>
                <a:cxn ang="0">
                  <a:pos x="41" y="259"/>
                </a:cxn>
                <a:cxn ang="0">
                  <a:pos x="55" y="245"/>
                </a:cxn>
                <a:cxn ang="0">
                  <a:pos x="55" y="150"/>
                </a:cxn>
                <a:cxn ang="0">
                  <a:pos x="64" y="153"/>
                </a:cxn>
                <a:cxn ang="0">
                  <a:pos x="79" y="138"/>
                </a:cxn>
                <a:cxn ang="0">
                  <a:pos x="79" y="15"/>
                </a:cxn>
                <a:cxn ang="0">
                  <a:pos x="65" y="0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79" h="259"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37" y="0"/>
                    <a:pt x="14" y="0"/>
                  </a:cubicBezTo>
                  <a:cubicBezTo>
                    <a:pt x="21" y="5"/>
                    <a:pt x="26" y="13"/>
                    <a:pt x="26" y="23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6" y="172"/>
                    <a:pt x="15" y="183"/>
                    <a:pt x="0" y="184"/>
                  </a:cubicBezTo>
                  <a:cubicBezTo>
                    <a:pt x="0" y="255"/>
                    <a:pt x="0" y="255"/>
                    <a:pt x="0" y="255"/>
                  </a:cubicBezTo>
                  <a:cubicBezTo>
                    <a:pt x="3" y="258"/>
                    <a:pt x="7" y="259"/>
                    <a:pt x="11" y="259"/>
                  </a:cubicBezTo>
                  <a:cubicBezTo>
                    <a:pt x="19" y="259"/>
                    <a:pt x="26" y="253"/>
                    <a:pt x="26" y="245"/>
                  </a:cubicBezTo>
                  <a:cubicBezTo>
                    <a:pt x="26" y="245"/>
                    <a:pt x="26" y="245"/>
                    <a:pt x="26" y="245"/>
                  </a:cubicBezTo>
                  <a:cubicBezTo>
                    <a:pt x="26" y="253"/>
                    <a:pt x="33" y="259"/>
                    <a:pt x="41" y="259"/>
                  </a:cubicBezTo>
                  <a:cubicBezTo>
                    <a:pt x="49" y="259"/>
                    <a:pt x="55" y="253"/>
                    <a:pt x="55" y="245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8" y="152"/>
                    <a:pt x="61" y="153"/>
                    <a:pt x="64" y="153"/>
                  </a:cubicBezTo>
                  <a:cubicBezTo>
                    <a:pt x="73" y="153"/>
                    <a:pt x="79" y="147"/>
                    <a:pt x="79" y="138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79" y="7"/>
                    <a:pt x="73" y="0"/>
                    <a:pt x="65" y="0"/>
                  </a:cubicBezTo>
                  <a:close/>
                  <a:moveTo>
                    <a:pt x="65" y="0"/>
                  </a:moveTo>
                  <a:cubicBezTo>
                    <a:pt x="65" y="0"/>
                    <a:pt x="65" y="0"/>
                    <a:pt x="6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1565525" y="6416435"/>
            <a:ext cx="666746" cy="572985"/>
            <a:chOff x="1117998" y="5336394"/>
            <a:chExt cx="666746" cy="572985"/>
          </a:xfrm>
          <a:solidFill>
            <a:srgbClr val="756663"/>
          </a:solidFill>
        </p:grpSpPr>
        <p:sp>
          <p:nvSpPr>
            <p:cNvPr id="186" name="Freeform 94"/>
            <p:cNvSpPr>
              <a:spLocks/>
            </p:cNvSpPr>
            <p:nvPr/>
          </p:nvSpPr>
          <p:spPr bwMode="auto">
            <a:xfrm>
              <a:off x="1305520" y="5336394"/>
              <a:ext cx="479224" cy="526104"/>
            </a:xfrm>
            <a:custGeom>
              <a:avLst/>
              <a:gdLst>
                <a:gd name="T0" fmla="*/ 109 w 111"/>
                <a:gd name="T1" fmla="*/ 42 h 122"/>
                <a:gd name="T2" fmla="*/ 22 w 111"/>
                <a:gd name="T3" fmla="*/ 0 h 122"/>
                <a:gd name="T4" fmla="*/ 19 w 111"/>
                <a:gd name="T5" fmla="*/ 1 h 122"/>
                <a:gd name="T6" fmla="*/ 0 w 111"/>
                <a:gd name="T7" fmla="*/ 41 h 122"/>
                <a:gd name="T8" fmla="*/ 11 w 111"/>
                <a:gd name="T9" fmla="*/ 41 h 122"/>
                <a:gd name="T10" fmla="*/ 25 w 111"/>
                <a:gd name="T11" fmla="*/ 12 h 122"/>
                <a:gd name="T12" fmla="*/ 100 w 111"/>
                <a:gd name="T13" fmla="*/ 48 h 122"/>
                <a:gd name="T14" fmla="*/ 77 w 111"/>
                <a:gd name="T15" fmla="*/ 97 h 122"/>
                <a:gd name="T16" fmla="*/ 63 w 111"/>
                <a:gd name="T17" fmla="*/ 91 h 122"/>
                <a:gd name="T18" fmla="*/ 63 w 111"/>
                <a:gd name="T19" fmla="*/ 117 h 122"/>
                <a:gd name="T20" fmla="*/ 71 w 111"/>
                <a:gd name="T21" fmla="*/ 121 h 122"/>
                <a:gd name="T22" fmla="*/ 74 w 111"/>
                <a:gd name="T23" fmla="*/ 120 h 122"/>
                <a:gd name="T24" fmla="*/ 110 w 111"/>
                <a:gd name="T25" fmla="*/ 45 h 122"/>
                <a:gd name="T26" fmla="*/ 109 w 111"/>
                <a:gd name="T27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22">
                  <a:moveTo>
                    <a:pt x="109" y="4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0" y="0"/>
                    <a:pt x="19" y="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63" y="91"/>
                    <a:pt x="63" y="91"/>
                    <a:pt x="63" y="91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2" y="122"/>
                    <a:pt x="74" y="121"/>
                    <a:pt x="74" y="120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1" y="44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87" name="Freeform 95"/>
            <p:cNvSpPr>
              <a:spLocks noEditPoints="1"/>
            </p:cNvSpPr>
            <p:nvPr/>
          </p:nvSpPr>
          <p:spPr bwMode="auto">
            <a:xfrm>
              <a:off x="1117998" y="5534334"/>
              <a:ext cx="432343" cy="375045"/>
            </a:xfrm>
            <a:custGeom>
              <a:avLst/>
              <a:gdLst>
                <a:gd name="T0" fmla="*/ 99 w 101"/>
                <a:gd name="T1" fmla="*/ 0 h 87"/>
                <a:gd name="T2" fmla="*/ 2 w 101"/>
                <a:gd name="T3" fmla="*/ 0 h 87"/>
                <a:gd name="T4" fmla="*/ 0 w 101"/>
                <a:gd name="T5" fmla="*/ 2 h 87"/>
                <a:gd name="T6" fmla="*/ 0 w 101"/>
                <a:gd name="T7" fmla="*/ 85 h 87"/>
                <a:gd name="T8" fmla="*/ 2 w 101"/>
                <a:gd name="T9" fmla="*/ 87 h 87"/>
                <a:gd name="T10" fmla="*/ 99 w 101"/>
                <a:gd name="T11" fmla="*/ 87 h 87"/>
                <a:gd name="T12" fmla="*/ 101 w 101"/>
                <a:gd name="T13" fmla="*/ 85 h 87"/>
                <a:gd name="T14" fmla="*/ 101 w 101"/>
                <a:gd name="T15" fmla="*/ 2 h 87"/>
                <a:gd name="T16" fmla="*/ 99 w 101"/>
                <a:gd name="T17" fmla="*/ 0 h 87"/>
                <a:gd name="T18" fmla="*/ 94 w 101"/>
                <a:gd name="T19" fmla="*/ 64 h 87"/>
                <a:gd name="T20" fmla="*/ 10 w 101"/>
                <a:gd name="T21" fmla="*/ 64 h 87"/>
                <a:gd name="T22" fmla="*/ 10 w 101"/>
                <a:gd name="T23" fmla="*/ 9 h 87"/>
                <a:gd name="T24" fmla="*/ 94 w 101"/>
                <a:gd name="T25" fmla="*/ 9 h 87"/>
                <a:gd name="T26" fmla="*/ 94 w 101"/>
                <a:gd name="T27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7">
                  <a:moveTo>
                    <a:pt x="9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86"/>
                    <a:pt x="1" y="87"/>
                    <a:pt x="2" y="87"/>
                  </a:cubicBezTo>
                  <a:cubicBezTo>
                    <a:pt x="99" y="87"/>
                    <a:pt x="99" y="87"/>
                    <a:pt x="99" y="87"/>
                  </a:cubicBezTo>
                  <a:cubicBezTo>
                    <a:pt x="100" y="87"/>
                    <a:pt x="101" y="86"/>
                    <a:pt x="101" y="85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1"/>
                    <a:pt x="100" y="0"/>
                    <a:pt x="99" y="0"/>
                  </a:cubicBezTo>
                  <a:close/>
                  <a:moveTo>
                    <a:pt x="94" y="64"/>
                  </a:moveTo>
                  <a:cubicBezTo>
                    <a:pt x="10" y="64"/>
                    <a:pt x="10" y="64"/>
                    <a:pt x="10" y="6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4" y="9"/>
                    <a:pt x="94" y="9"/>
                    <a:pt x="94" y="9"/>
                  </a:cubicBezTo>
                  <a:lnTo>
                    <a:pt x="9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7836915" y="5368833"/>
            <a:ext cx="517896" cy="517896"/>
            <a:chOff x="7389388" y="4288792"/>
            <a:chExt cx="517896" cy="517896"/>
          </a:xfrm>
          <a:solidFill>
            <a:srgbClr val="756663"/>
          </a:solidFill>
        </p:grpSpPr>
        <p:sp>
          <p:nvSpPr>
            <p:cNvPr id="189" name="Freeform 104"/>
            <p:cNvSpPr>
              <a:spLocks noEditPoints="1"/>
            </p:cNvSpPr>
            <p:nvPr/>
          </p:nvSpPr>
          <p:spPr bwMode="auto">
            <a:xfrm>
              <a:off x="7671100" y="4288792"/>
              <a:ext cx="236184" cy="230493"/>
            </a:xfrm>
            <a:custGeom>
              <a:avLst/>
              <a:gdLst>
                <a:gd name="T0" fmla="*/ 0 w 83"/>
                <a:gd name="T1" fmla="*/ 0 h 81"/>
                <a:gd name="T2" fmla="*/ 0 w 83"/>
                <a:gd name="T3" fmla="*/ 81 h 81"/>
                <a:gd name="T4" fmla="*/ 83 w 83"/>
                <a:gd name="T5" fmla="*/ 81 h 81"/>
                <a:gd name="T6" fmla="*/ 83 w 83"/>
                <a:gd name="T7" fmla="*/ 0 h 81"/>
                <a:gd name="T8" fmla="*/ 0 w 83"/>
                <a:gd name="T9" fmla="*/ 0 h 81"/>
                <a:gd name="T10" fmla="*/ 75 w 83"/>
                <a:gd name="T11" fmla="*/ 50 h 81"/>
                <a:gd name="T12" fmla="*/ 52 w 83"/>
                <a:gd name="T13" fmla="*/ 50 h 81"/>
                <a:gd name="T14" fmla="*/ 52 w 83"/>
                <a:gd name="T15" fmla="*/ 73 h 81"/>
                <a:gd name="T16" fmla="*/ 32 w 83"/>
                <a:gd name="T17" fmla="*/ 73 h 81"/>
                <a:gd name="T18" fmla="*/ 32 w 83"/>
                <a:gd name="T19" fmla="*/ 50 h 81"/>
                <a:gd name="T20" fmla="*/ 9 w 83"/>
                <a:gd name="T21" fmla="*/ 50 h 81"/>
                <a:gd name="T22" fmla="*/ 9 w 83"/>
                <a:gd name="T23" fmla="*/ 30 h 81"/>
                <a:gd name="T24" fmla="*/ 32 w 83"/>
                <a:gd name="T25" fmla="*/ 30 h 81"/>
                <a:gd name="T26" fmla="*/ 32 w 83"/>
                <a:gd name="T27" fmla="*/ 7 h 81"/>
                <a:gd name="T28" fmla="*/ 52 w 83"/>
                <a:gd name="T29" fmla="*/ 7 h 81"/>
                <a:gd name="T30" fmla="*/ 52 w 83"/>
                <a:gd name="T31" fmla="*/ 30 h 81"/>
                <a:gd name="T32" fmla="*/ 75 w 83"/>
                <a:gd name="T33" fmla="*/ 30 h 81"/>
                <a:gd name="T34" fmla="*/ 75 w 83"/>
                <a:gd name="T35" fmla="*/ 5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81">
                  <a:moveTo>
                    <a:pt x="0" y="0"/>
                  </a:moveTo>
                  <a:lnTo>
                    <a:pt x="0" y="81"/>
                  </a:ln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close/>
                  <a:moveTo>
                    <a:pt x="75" y="50"/>
                  </a:moveTo>
                  <a:lnTo>
                    <a:pt x="52" y="50"/>
                  </a:lnTo>
                  <a:lnTo>
                    <a:pt x="52" y="73"/>
                  </a:lnTo>
                  <a:lnTo>
                    <a:pt x="32" y="73"/>
                  </a:lnTo>
                  <a:lnTo>
                    <a:pt x="32" y="50"/>
                  </a:lnTo>
                  <a:lnTo>
                    <a:pt x="9" y="50"/>
                  </a:lnTo>
                  <a:lnTo>
                    <a:pt x="9" y="30"/>
                  </a:lnTo>
                  <a:lnTo>
                    <a:pt x="32" y="30"/>
                  </a:lnTo>
                  <a:lnTo>
                    <a:pt x="32" y="7"/>
                  </a:lnTo>
                  <a:lnTo>
                    <a:pt x="52" y="7"/>
                  </a:lnTo>
                  <a:lnTo>
                    <a:pt x="52" y="30"/>
                  </a:lnTo>
                  <a:lnTo>
                    <a:pt x="75" y="3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0" name="Freeform 105"/>
            <p:cNvSpPr>
              <a:spLocks noEditPoints="1"/>
            </p:cNvSpPr>
            <p:nvPr/>
          </p:nvSpPr>
          <p:spPr bwMode="auto">
            <a:xfrm>
              <a:off x="7389388" y="4288792"/>
              <a:ext cx="236184" cy="230493"/>
            </a:xfrm>
            <a:custGeom>
              <a:avLst/>
              <a:gdLst>
                <a:gd name="T0" fmla="*/ 0 w 83"/>
                <a:gd name="T1" fmla="*/ 81 h 81"/>
                <a:gd name="T2" fmla="*/ 83 w 83"/>
                <a:gd name="T3" fmla="*/ 81 h 81"/>
                <a:gd name="T4" fmla="*/ 83 w 83"/>
                <a:gd name="T5" fmla="*/ 0 h 81"/>
                <a:gd name="T6" fmla="*/ 0 w 83"/>
                <a:gd name="T7" fmla="*/ 0 h 81"/>
                <a:gd name="T8" fmla="*/ 0 w 83"/>
                <a:gd name="T9" fmla="*/ 81 h 81"/>
                <a:gd name="T10" fmla="*/ 19 w 83"/>
                <a:gd name="T11" fmla="*/ 30 h 81"/>
                <a:gd name="T12" fmla="*/ 70 w 83"/>
                <a:gd name="T13" fmla="*/ 30 h 81"/>
                <a:gd name="T14" fmla="*/ 70 w 83"/>
                <a:gd name="T15" fmla="*/ 50 h 81"/>
                <a:gd name="T16" fmla="*/ 19 w 83"/>
                <a:gd name="T17" fmla="*/ 50 h 81"/>
                <a:gd name="T18" fmla="*/ 19 w 83"/>
                <a:gd name="T19" fmla="*/ 3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83" y="81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1"/>
                  </a:lnTo>
                  <a:close/>
                  <a:moveTo>
                    <a:pt x="19" y="30"/>
                  </a:moveTo>
                  <a:lnTo>
                    <a:pt x="70" y="30"/>
                  </a:lnTo>
                  <a:lnTo>
                    <a:pt x="70" y="50"/>
                  </a:lnTo>
                  <a:lnTo>
                    <a:pt x="19" y="50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1" name="Freeform 106"/>
            <p:cNvSpPr>
              <a:spLocks noEditPoints="1"/>
            </p:cNvSpPr>
            <p:nvPr/>
          </p:nvSpPr>
          <p:spPr bwMode="auto">
            <a:xfrm>
              <a:off x="7671100" y="4561968"/>
              <a:ext cx="236184" cy="244720"/>
            </a:xfrm>
            <a:custGeom>
              <a:avLst/>
              <a:gdLst>
                <a:gd name="T0" fmla="*/ 0 w 83"/>
                <a:gd name="T1" fmla="*/ 86 h 86"/>
                <a:gd name="T2" fmla="*/ 83 w 83"/>
                <a:gd name="T3" fmla="*/ 86 h 86"/>
                <a:gd name="T4" fmla="*/ 83 w 83"/>
                <a:gd name="T5" fmla="*/ 0 h 86"/>
                <a:gd name="T6" fmla="*/ 0 w 83"/>
                <a:gd name="T7" fmla="*/ 0 h 86"/>
                <a:gd name="T8" fmla="*/ 0 w 83"/>
                <a:gd name="T9" fmla="*/ 86 h 86"/>
                <a:gd name="T10" fmla="*/ 17 w 83"/>
                <a:gd name="T11" fmla="*/ 18 h 86"/>
                <a:gd name="T12" fmla="*/ 66 w 83"/>
                <a:gd name="T13" fmla="*/ 18 h 86"/>
                <a:gd name="T14" fmla="*/ 66 w 83"/>
                <a:gd name="T15" fmla="*/ 38 h 86"/>
                <a:gd name="T16" fmla="*/ 17 w 83"/>
                <a:gd name="T17" fmla="*/ 38 h 86"/>
                <a:gd name="T18" fmla="*/ 17 w 83"/>
                <a:gd name="T19" fmla="*/ 18 h 86"/>
                <a:gd name="T20" fmla="*/ 17 w 83"/>
                <a:gd name="T21" fmla="*/ 51 h 86"/>
                <a:gd name="T22" fmla="*/ 66 w 83"/>
                <a:gd name="T23" fmla="*/ 51 h 86"/>
                <a:gd name="T24" fmla="*/ 66 w 83"/>
                <a:gd name="T25" fmla="*/ 71 h 86"/>
                <a:gd name="T26" fmla="*/ 17 w 83"/>
                <a:gd name="T27" fmla="*/ 71 h 86"/>
                <a:gd name="T28" fmla="*/ 17 w 83"/>
                <a:gd name="T29" fmla="*/ 5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83" y="86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86"/>
                  </a:lnTo>
                  <a:close/>
                  <a:moveTo>
                    <a:pt x="17" y="18"/>
                  </a:moveTo>
                  <a:lnTo>
                    <a:pt x="66" y="18"/>
                  </a:lnTo>
                  <a:lnTo>
                    <a:pt x="66" y="38"/>
                  </a:lnTo>
                  <a:lnTo>
                    <a:pt x="17" y="38"/>
                  </a:lnTo>
                  <a:lnTo>
                    <a:pt x="17" y="18"/>
                  </a:lnTo>
                  <a:close/>
                  <a:moveTo>
                    <a:pt x="17" y="51"/>
                  </a:moveTo>
                  <a:lnTo>
                    <a:pt x="66" y="51"/>
                  </a:lnTo>
                  <a:lnTo>
                    <a:pt x="66" y="71"/>
                  </a:lnTo>
                  <a:lnTo>
                    <a:pt x="17" y="71"/>
                  </a:lnTo>
                  <a:lnTo>
                    <a:pt x="1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2" name="Freeform 107"/>
            <p:cNvSpPr>
              <a:spLocks noEditPoints="1"/>
            </p:cNvSpPr>
            <p:nvPr/>
          </p:nvSpPr>
          <p:spPr bwMode="auto">
            <a:xfrm>
              <a:off x="7389388" y="4561968"/>
              <a:ext cx="236184" cy="244720"/>
            </a:xfrm>
            <a:custGeom>
              <a:avLst/>
              <a:gdLst>
                <a:gd name="T0" fmla="*/ 0 w 50"/>
                <a:gd name="T1" fmla="*/ 52 h 52"/>
                <a:gd name="T2" fmla="*/ 50 w 50"/>
                <a:gd name="T3" fmla="*/ 52 h 52"/>
                <a:gd name="T4" fmla="*/ 50 w 50"/>
                <a:gd name="T5" fmla="*/ 0 h 52"/>
                <a:gd name="T6" fmla="*/ 0 w 50"/>
                <a:gd name="T7" fmla="*/ 0 h 52"/>
                <a:gd name="T8" fmla="*/ 0 w 50"/>
                <a:gd name="T9" fmla="*/ 52 h 52"/>
                <a:gd name="T10" fmla="*/ 7 w 50"/>
                <a:gd name="T11" fmla="*/ 15 h 52"/>
                <a:gd name="T12" fmla="*/ 14 w 50"/>
                <a:gd name="T13" fmla="*/ 8 h 52"/>
                <a:gd name="T14" fmla="*/ 25 w 50"/>
                <a:gd name="T15" fmla="*/ 19 h 52"/>
                <a:gd name="T16" fmla="*/ 36 w 50"/>
                <a:gd name="T17" fmla="*/ 8 h 52"/>
                <a:gd name="T18" fmla="*/ 43 w 50"/>
                <a:gd name="T19" fmla="*/ 15 h 52"/>
                <a:gd name="T20" fmla="*/ 32 w 50"/>
                <a:gd name="T21" fmla="*/ 26 h 52"/>
                <a:gd name="T22" fmla="*/ 43 w 50"/>
                <a:gd name="T23" fmla="*/ 37 h 52"/>
                <a:gd name="T24" fmla="*/ 36 w 50"/>
                <a:gd name="T25" fmla="*/ 44 h 52"/>
                <a:gd name="T26" fmla="*/ 25 w 50"/>
                <a:gd name="T27" fmla="*/ 33 h 52"/>
                <a:gd name="T28" fmla="*/ 14 w 50"/>
                <a:gd name="T29" fmla="*/ 44 h 52"/>
                <a:gd name="T30" fmla="*/ 7 w 50"/>
                <a:gd name="T31" fmla="*/ 37 h 52"/>
                <a:gd name="T32" fmla="*/ 18 w 50"/>
                <a:gd name="T33" fmla="*/ 26 h 52"/>
                <a:gd name="T34" fmla="*/ 7 w 50"/>
                <a:gd name="T35" fmla="*/ 1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2">
                  <a:moveTo>
                    <a:pt x="0" y="52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  <a:moveTo>
                    <a:pt x="7" y="15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24" y="19"/>
                    <a:pt x="25" y="19"/>
                  </a:cubicBezTo>
                  <a:cubicBezTo>
                    <a:pt x="26" y="19"/>
                    <a:pt x="36" y="8"/>
                    <a:pt x="36" y="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32" y="25"/>
                    <a:pt x="32" y="26"/>
                  </a:cubicBezTo>
                  <a:cubicBezTo>
                    <a:pt x="32" y="27"/>
                    <a:pt x="43" y="37"/>
                    <a:pt x="43" y="37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26" y="33"/>
                    <a:pt x="25" y="33"/>
                  </a:cubicBezTo>
                  <a:cubicBezTo>
                    <a:pt x="24" y="33"/>
                    <a:pt x="14" y="44"/>
                    <a:pt x="14" y="4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18" y="27"/>
                    <a:pt x="18" y="26"/>
                  </a:cubicBezTo>
                  <a:cubicBezTo>
                    <a:pt x="18" y="25"/>
                    <a:pt x="7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8829972" y="5364729"/>
            <a:ext cx="459759" cy="526104"/>
            <a:chOff x="8382445" y="4284688"/>
            <a:chExt cx="459759" cy="526104"/>
          </a:xfrm>
          <a:solidFill>
            <a:srgbClr val="756663"/>
          </a:solidFill>
        </p:grpSpPr>
        <p:sp>
          <p:nvSpPr>
            <p:cNvPr id="194" name="Freeform 107"/>
            <p:cNvSpPr>
              <a:spLocks/>
            </p:cNvSpPr>
            <p:nvPr/>
          </p:nvSpPr>
          <p:spPr bwMode="auto">
            <a:xfrm>
              <a:off x="8438907" y="4335835"/>
              <a:ext cx="346836" cy="423805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5" name="Freeform 108"/>
            <p:cNvSpPr>
              <a:spLocks/>
            </p:cNvSpPr>
            <p:nvPr/>
          </p:nvSpPr>
          <p:spPr bwMode="auto">
            <a:xfrm>
              <a:off x="8499400" y="4284688"/>
              <a:ext cx="342804" cy="416497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196" name="Freeform 109"/>
            <p:cNvSpPr>
              <a:spLocks/>
            </p:cNvSpPr>
            <p:nvPr/>
          </p:nvSpPr>
          <p:spPr bwMode="auto">
            <a:xfrm>
              <a:off x="8382445" y="4390640"/>
              <a:ext cx="342804" cy="420152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sp>
        <p:nvSpPr>
          <p:cNvPr id="197" name="Freeform 105"/>
          <p:cNvSpPr>
            <a:spLocks noEditPoints="1"/>
          </p:cNvSpPr>
          <p:nvPr/>
        </p:nvSpPr>
        <p:spPr bwMode="auto">
          <a:xfrm>
            <a:off x="6731176" y="4362649"/>
            <a:ext cx="568279" cy="501235"/>
          </a:xfrm>
          <a:custGeom>
            <a:avLst/>
            <a:gdLst>
              <a:gd name="T0" fmla="*/ 133 w 134"/>
              <a:gd name="T1" fmla="*/ 16 h 118"/>
              <a:gd name="T2" fmla="*/ 121 w 134"/>
              <a:gd name="T3" fmla="*/ 4 h 118"/>
              <a:gd name="T4" fmla="*/ 115 w 134"/>
              <a:gd name="T5" fmla="*/ 4 h 118"/>
              <a:gd name="T6" fmla="*/ 114 w 134"/>
              <a:gd name="T7" fmla="*/ 7 h 118"/>
              <a:gd name="T8" fmla="*/ 111 w 134"/>
              <a:gd name="T9" fmla="*/ 8 h 118"/>
              <a:gd name="T10" fmla="*/ 111 w 134"/>
              <a:gd name="T11" fmla="*/ 8 h 118"/>
              <a:gd name="T12" fmla="*/ 81 w 134"/>
              <a:gd name="T13" fmla="*/ 39 h 118"/>
              <a:gd name="T14" fmla="*/ 79 w 134"/>
              <a:gd name="T15" fmla="*/ 46 h 118"/>
              <a:gd name="T16" fmla="*/ 82 w 134"/>
              <a:gd name="T17" fmla="*/ 50 h 118"/>
              <a:gd name="T18" fmla="*/ 82 w 134"/>
              <a:gd name="T19" fmla="*/ 50 h 118"/>
              <a:gd name="T20" fmla="*/ 82 w 134"/>
              <a:gd name="T21" fmla="*/ 50 h 118"/>
              <a:gd name="T22" fmla="*/ 76 w 134"/>
              <a:gd name="T23" fmla="*/ 57 h 118"/>
              <a:gd name="T24" fmla="*/ 54 w 134"/>
              <a:gd name="T25" fmla="*/ 35 h 118"/>
              <a:gd name="T26" fmla="*/ 47 w 134"/>
              <a:gd name="T27" fmla="*/ 9 h 118"/>
              <a:gd name="T28" fmla="*/ 21 w 134"/>
              <a:gd name="T29" fmla="*/ 2 h 118"/>
              <a:gd name="T30" fmla="*/ 36 w 134"/>
              <a:gd name="T31" fmla="*/ 17 h 118"/>
              <a:gd name="T32" fmla="*/ 32 w 134"/>
              <a:gd name="T33" fmla="*/ 32 h 118"/>
              <a:gd name="T34" fmla="*/ 18 w 134"/>
              <a:gd name="T35" fmla="*/ 36 h 118"/>
              <a:gd name="T36" fmla="*/ 3 w 134"/>
              <a:gd name="T37" fmla="*/ 21 h 118"/>
              <a:gd name="T38" fmla="*/ 9 w 134"/>
              <a:gd name="T39" fmla="*/ 46 h 118"/>
              <a:gd name="T40" fmla="*/ 36 w 134"/>
              <a:gd name="T41" fmla="*/ 53 h 118"/>
              <a:gd name="T42" fmla="*/ 36 w 134"/>
              <a:gd name="T43" fmla="*/ 53 h 118"/>
              <a:gd name="T44" fmla="*/ 58 w 134"/>
              <a:gd name="T45" fmla="*/ 74 h 118"/>
              <a:gd name="T46" fmla="*/ 37 w 134"/>
              <a:gd name="T47" fmla="*/ 95 h 118"/>
              <a:gd name="T48" fmla="*/ 36 w 134"/>
              <a:gd name="T49" fmla="*/ 94 h 118"/>
              <a:gd name="T50" fmla="*/ 31 w 134"/>
              <a:gd name="T51" fmla="*/ 98 h 118"/>
              <a:gd name="T52" fmla="*/ 21 w 134"/>
              <a:gd name="T53" fmla="*/ 114 h 118"/>
              <a:gd name="T54" fmla="*/ 23 w 134"/>
              <a:gd name="T55" fmla="*/ 116 h 118"/>
              <a:gd name="T56" fmla="*/ 39 w 134"/>
              <a:gd name="T57" fmla="*/ 107 h 118"/>
              <a:gd name="T58" fmla="*/ 43 w 134"/>
              <a:gd name="T59" fmla="*/ 101 h 118"/>
              <a:gd name="T60" fmla="*/ 42 w 134"/>
              <a:gd name="T61" fmla="*/ 100 h 118"/>
              <a:gd name="T62" fmla="*/ 63 w 134"/>
              <a:gd name="T63" fmla="*/ 79 h 118"/>
              <a:gd name="T64" fmla="*/ 98 w 134"/>
              <a:gd name="T65" fmla="*/ 114 h 118"/>
              <a:gd name="T66" fmla="*/ 107 w 134"/>
              <a:gd name="T67" fmla="*/ 118 h 118"/>
              <a:gd name="T68" fmla="*/ 116 w 134"/>
              <a:gd name="T69" fmla="*/ 114 h 118"/>
              <a:gd name="T70" fmla="*/ 116 w 134"/>
              <a:gd name="T71" fmla="*/ 97 h 118"/>
              <a:gd name="T72" fmla="*/ 80 w 134"/>
              <a:gd name="T73" fmla="*/ 61 h 118"/>
              <a:gd name="T74" fmla="*/ 87 w 134"/>
              <a:gd name="T75" fmla="*/ 55 h 118"/>
              <a:gd name="T76" fmla="*/ 90 w 134"/>
              <a:gd name="T77" fmla="*/ 58 h 118"/>
              <a:gd name="T78" fmla="*/ 98 w 134"/>
              <a:gd name="T79" fmla="*/ 56 h 118"/>
              <a:gd name="T80" fmla="*/ 128 w 134"/>
              <a:gd name="T81" fmla="*/ 26 h 118"/>
              <a:gd name="T82" fmla="*/ 128 w 134"/>
              <a:gd name="T83" fmla="*/ 25 h 118"/>
              <a:gd name="T84" fmla="*/ 128 w 134"/>
              <a:gd name="T85" fmla="*/ 25 h 118"/>
              <a:gd name="T86" fmla="*/ 129 w 134"/>
              <a:gd name="T87" fmla="*/ 23 h 118"/>
              <a:gd name="T88" fmla="*/ 133 w 134"/>
              <a:gd name="T89" fmla="*/ 22 h 118"/>
              <a:gd name="T90" fmla="*/ 133 w 134"/>
              <a:gd name="T91" fmla="*/ 16 h 118"/>
              <a:gd name="T92" fmla="*/ 108 w 134"/>
              <a:gd name="T93" fmla="*/ 103 h 118"/>
              <a:gd name="T94" fmla="*/ 113 w 134"/>
              <a:gd name="T95" fmla="*/ 107 h 118"/>
              <a:gd name="T96" fmla="*/ 108 w 134"/>
              <a:gd name="T97" fmla="*/ 112 h 118"/>
              <a:gd name="T98" fmla="*/ 103 w 134"/>
              <a:gd name="T99" fmla="*/ 107 h 118"/>
              <a:gd name="T100" fmla="*/ 108 w 134"/>
              <a:gd name="T101" fmla="*/ 103 h 118"/>
              <a:gd name="T102" fmla="*/ 91 w 134"/>
              <a:gd name="T103" fmla="*/ 40 h 118"/>
              <a:gd name="T104" fmla="*/ 89 w 134"/>
              <a:gd name="T105" fmla="*/ 38 h 118"/>
              <a:gd name="T106" fmla="*/ 111 w 134"/>
              <a:gd name="T107" fmla="*/ 16 h 118"/>
              <a:gd name="T108" fmla="*/ 113 w 134"/>
              <a:gd name="T109" fmla="*/ 18 h 118"/>
              <a:gd name="T110" fmla="*/ 91 w 134"/>
              <a:gd name="T111" fmla="*/ 40 h 118"/>
              <a:gd name="T112" fmla="*/ 98 w 134"/>
              <a:gd name="T113" fmla="*/ 48 h 118"/>
              <a:gd name="T114" fmla="*/ 96 w 134"/>
              <a:gd name="T115" fmla="*/ 46 h 118"/>
              <a:gd name="T116" fmla="*/ 119 w 134"/>
              <a:gd name="T117" fmla="*/ 23 h 118"/>
              <a:gd name="T118" fmla="*/ 121 w 134"/>
              <a:gd name="T119" fmla="*/ 25 h 118"/>
              <a:gd name="T120" fmla="*/ 98 w 134"/>
              <a:gd name="T121" fmla="*/ 4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8">
                <a:moveTo>
                  <a:pt x="133" y="16"/>
                </a:moveTo>
                <a:cubicBezTo>
                  <a:pt x="121" y="4"/>
                  <a:pt x="121" y="4"/>
                  <a:pt x="121" y="4"/>
                </a:cubicBezTo>
                <a:cubicBezTo>
                  <a:pt x="119" y="2"/>
                  <a:pt x="117" y="2"/>
                  <a:pt x="115" y="4"/>
                </a:cubicBezTo>
                <a:cubicBezTo>
                  <a:pt x="114" y="5"/>
                  <a:pt x="114" y="6"/>
                  <a:pt x="114" y="7"/>
                </a:cubicBezTo>
                <a:cubicBezTo>
                  <a:pt x="113" y="7"/>
                  <a:pt x="112" y="8"/>
                  <a:pt x="111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1"/>
                  <a:pt x="80" y="44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29"/>
                  <a:pt x="2" y="39"/>
                  <a:pt x="9" y="46"/>
                </a:cubicBezTo>
                <a:cubicBezTo>
                  <a:pt x="17" y="53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58" y="74"/>
                  <a:pt x="58" y="74"/>
                  <a:pt x="58" y="74"/>
                </a:cubicBezTo>
                <a:cubicBezTo>
                  <a:pt x="37" y="95"/>
                  <a:pt x="37" y="95"/>
                  <a:pt x="37" y="95"/>
                </a:cubicBezTo>
                <a:cubicBezTo>
                  <a:pt x="36" y="94"/>
                  <a:pt x="36" y="94"/>
                  <a:pt x="36" y="94"/>
                </a:cubicBezTo>
                <a:cubicBezTo>
                  <a:pt x="31" y="98"/>
                  <a:pt x="31" y="98"/>
                  <a:pt x="31" y="9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3" y="116"/>
                  <a:pt x="23" y="116"/>
                  <a:pt x="23" y="116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79"/>
                  <a:pt x="63" y="79"/>
                  <a:pt x="63" y="79"/>
                </a:cubicBezTo>
                <a:cubicBezTo>
                  <a:pt x="98" y="114"/>
                  <a:pt x="98" y="114"/>
                  <a:pt x="98" y="114"/>
                </a:cubicBezTo>
                <a:cubicBezTo>
                  <a:pt x="100" y="117"/>
                  <a:pt x="104" y="118"/>
                  <a:pt x="107" y="118"/>
                </a:cubicBezTo>
                <a:cubicBezTo>
                  <a:pt x="110" y="118"/>
                  <a:pt x="113" y="117"/>
                  <a:pt x="116" y="114"/>
                </a:cubicBezTo>
                <a:cubicBezTo>
                  <a:pt x="121" y="109"/>
                  <a:pt x="121" y="102"/>
                  <a:pt x="116" y="97"/>
                </a:cubicBezTo>
                <a:cubicBezTo>
                  <a:pt x="80" y="61"/>
                  <a:pt x="80" y="61"/>
                  <a:pt x="80" y="61"/>
                </a:cubicBezTo>
                <a:cubicBezTo>
                  <a:pt x="87" y="55"/>
                  <a:pt x="87" y="55"/>
                  <a:pt x="87" y="55"/>
                </a:cubicBezTo>
                <a:cubicBezTo>
                  <a:pt x="90" y="58"/>
                  <a:pt x="90" y="58"/>
                  <a:pt x="90" y="58"/>
                </a:cubicBezTo>
                <a:cubicBezTo>
                  <a:pt x="92" y="56"/>
                  <a:pt x="95" y="56"/>
                  <a:pt x="98" y="5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9" y="24"/>
                  <a:pt x="129" y="24"/>
                  <a:pt x="129" y="23"/>
                </a:cubicBezTo>
                <a:cubicBezTo>
                  <a:pt x="130" y="23"/>
                  <a:pt x="132" y="23"/>
                  <a:pt x="133" y="22"/>
                </a:cubicBezTo>
                <a:cubicBezTo>
                  <a:pt x="134" y="20"/>
                  <a:pt x="134" y="17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5"/>
                  <a:pt x="113" y="107"/>
                </a:cubicBezTo>
                <a:cubicBezTo>
                  <a:pt x="113" y="110"/>
                  <a:pt x="111" y="112"/>
                  <a:pt x="108" y="112"/>
                </a:cubicBezTo>
                <a:cubicBezTo>
                  <a:pt x="105" y="112"/>
                  <a:pt x="103" y="110"/>
                  <a:pt x="103" y="107"/>
                </a:cubicBezTo>
                <a:cubicBezTo>
                  <a:pt x="103" y="105"/>
                  <a:pt x="105" y="103"/>
                  <a:pt x="108" y="103"/>
                </a:cubicBezTo>
                <a:close/>
                <a:moveTo>
                  <a:pt x="91" y="40"/>
                </a:moveTo>
                <a:cubicBezTo>
                  <a:pt x="89" y="38"/>
                  <a:pt x="89" y="38"/>
                  <a:pt x="89" y="38"/>
                </a:cubicBezTo>
                <a:cubicBezTo>
                  <a:pt x="111" y="16"/>
                  <a:pt x="111" y="16"/>
                  <a:pt x="111" y="16"/>
                </a:cubicBezTo>
                <a:cubicBezTo>
                  <a:pt x="113" y="18"/>
                  <a:pt x="113" y="18"/>
                  <a:pt x="113" y="18"/>
                </a:cubicBezTo>
                <a:lnTo>
                  <a:pt x="91" y="40"/>
                </a:lnTo>
                <a:close/>
                <a:moveTo>
                  <a:pt x="98" y="48"/>
                </a:moveTo>
                <a:cubicBezTo>
                  <a:pt x="96" y="46"/>
                  <a:pt x="96" y="46"/>
                  <a:pt x="96" y="46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21" y="25"/>
                  <a:pt x="121" y="25"/>
                  <a:pt x="121" y="25"/>
                </a:cubicBezTo>
                <a:lnTo>
                  <a:pt x="98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198" name="组合 197"/>
          <p:cNvGrpSpPr/>
          <p:nvPr/>
        </p:nvGrpSpPr>
        <p:grpSpPr>
          <a:xfrm>
            <a:off x="7790517" y="3344369"/>
            <a:ext cx="610692" cy="554212"/>
            <a:chOff x="7342990" y="2264328"/>
            <a:chExt cx="610692" cy="554212"/>
          </a:xfrm>
          <a:solidFill>
            <a:srgbClr val="756663"/>
          </a:solidFill>
        </p:grpSpPr>
        <p:sp>
          <p:nvSpPr>
            <p:cNvPr id="199" name="Rectangle 72"/>
            <p:cNvSpPr>
              <a:spLocks noChangeArrowheads="1"/>
            </p:cNvSpPr>
            <p:nvPr/>
          </p:nvSpPr>
          <p:spPr bwMode="auto">
            <a:xfrm>
              <a:off x="7480660" y="2264328"/>
              <a:ext cx="342412" cy="988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0" name="Freeform 73"/>
            <p:cNvSpPr>
              <a:spLocks noEditPoints="1"/>
            </p:cNvSpPr>
            <p:nvPr/>
          </p:nvSpPr>
          <p:spPr bwMode="auto">
            <a:xfrm>
              <a:off x="7342990" y="2394938"/>
              <a:ext cx="610692" cy="25063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1" name="Freeform 74"/>
            <p:cNvSpPr>
              <a:spLocks/>
            </p:cNvSpPr>
            <p:nvPr/>
          </p:nvSpPr>
          <p:spPr bwMode="auto">
            <a:xfrm>
              <a:off x="7470070" y="2550260"/>
              <a:ext cx="356532" cy="268280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2" name="Rectangle 75"/>
            <p:cNvSpPr>
              <a:spLocks noChangeArrowheads="1"/>
            </p:cNvSpPr>
            <p:nvPr/>
          </p:nvSpPr>
          <p:spPr bwMode="auto">
            <a:xfrm>
              <a:off x="7533610" y="2610268"/>
              <a:ext cx="22239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3" name="Rectangle 76"/>
            <p:cNvSpPr>
              <a:spLocks noChangeArrowheads="1"/>
            </p:cNvSpPr>
            <p:nvPr/>
          </p:nvSpPr>
          <p:spPr bwMode="auto">
            <a:xfrm>
              <a:off x="7540671" y="2694989"/>
              <a:ext cx="21533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2705116" y="6474116"/>
            <a:ext cx="565623" cy="457622"/>
            <a:chOff x="2257589" y="5394075"/>
            <a:chExt cx="565623" cy="457622"/>
          </a:xfrm>
          <a:solidFill>
            <a:srgbClr val="756663"/>
          </a:solidFill>
        </p:grpSpPr>
        <p:sp>
          <p:nvSpPr>
            <p:cNvPr id="205" name="Freeform 35"/>
            <p:cNvSpPr>
              <a:spLocks noEditPoints="1"/>
            </p:cNvSpPr>
            <p:nvPr/>
          </p:nvSpPr>
          <p:spPr bwMode="auto">
            <a:xfrm>
              <a:off x="2257589" y="5450820"/>
              <a:ext cx="565623" cy="400877"/>
            </a:xfrm>
            <a:custGeom>
              <a:avLst/>
              <a:gdLst>
                <a:gd name="T0" fmla="*/ 121 w 130"/>
                <a:gd name="T1" fmla="*/ 0 h 92"/>
                <a:gd name="T2" fmla="*/ 9 w 130"/>
                <a:gd name="T3" fmla="*/ 0 h 92"/>
                <a:gd name="T4" fmla="*/ 0 w 130"/>
                <a:gd name="T5" fmla="*/ 9 h 92"/>
                <a:gd name="T6" fmla="*/ 0 w 130"/>
                <a:gd name="T7" fmla="*/ 83 h 92"/>
                <a:gd name="T8" fmla="*/ 9 w 130"/>
                <a:gd name="T9" fmla="*/ 92 h 92"/>
                <a:gd name="T10" fmla="*/ 121 w 130"/>
                <a:gd name="T11" fmla="*/ 92 h 92"/>
                <a:gd name="T12" fmla="*/ 130 w 130"/>
                <a:gd name="T13" fmla="*/ 83 h 92"/>
                <a:gd name="T14" fmla="*/ 130 w 130"/>
                <a:gd name="T15" fmla="*/ 9 h 92"/>
                <a:gd name="T16" fmla="*/ 121 w 130"/>
                <a:gd name="T17" fmla="*/ 0 h 92"/>
                <a:gd name="T18" fmla="*/ 47 w 130"/>
                <a:gd name="T19" fmla="*/ 81 h 92"/>
                <a:gd name="T20" fmla="*/ 12 w 130"/>
                <a:gd name="T21" fmla="*/ 46 h 92"/>
                <a:gd name="T22" fmla="*/ 47 w 130"/>
                <a:gd name="T23" fmla="*/ 11 h 92"/>
                <a:gd name="T24" fmla="*/ 82 w 130"/>
                <a:gd name="T25" fmla="*/ 46 h 92"/>
                <a:gd name="T26" fmla="*/ 47 w 130"/>
                <a:gd name="T27" fmla="*/ 81 h 92"/>
                <a:gd name="T28" fmla="*/ 116 w 130"/>
                <a:gd name="T29" fmla="*/ 19 h 92"/>
                <a:gd name="T30" fmla="*/ 105 w 130"/>
                <a:gd name="T31" fmla="*/ 19 h 92"/>
                <a:gd name="T32" fmla="*/ 99 w 130"/>
                <a:gd name="T33" fmla="*/ 13 h 92"/>
                <a:gd name="T34" fmla="*/ 105 w 130"/>
                <a:gd name="T35" fmla="*/ 7 h 92"/>
                <a:gd name="T36" fmla="*/ 116 w 130"/>
                <a:gd name="T37" fmla="*/ 7 h 92"/>
                <a:gd name="T38" fmla="*/ 122 w 130"/>
                <a:gd name="T39" fmla="*/ 13 h 92"/>
                <a:gd name="T40" fmla="*/ 116 w 130"/>
                <a:gd name="T41" fmla="*/ 1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92">
                  <a:moveTo>
                    <a:pt x="121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8"/>
                    <a:pt x="4" y="92"/>
                    <a:pt x="9" y="92"/>
                  </a:cubicBezTo>
                  <a:cubicBezTo>
                    <a:pt x="121" y="92"/>
                    <a:pt x="121" y="92"/>
                    <a:pt x="121" y="92"/>
                  </a:cubicBezTo>
                  <a:cubicBezTo>
                    <a:pt x="126" y="92"/>
                    <a:pt x="130" y="88"/>
                    <a:pt x="130" y="83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4"/>
                    <a:pt x="126" y="0"/>
                    <a:pt x="121" y="0"/>
                  </a:cubicBezTo>
                  <a:close/>
                  <a:moveTo>
                    <a:pt x="47" y="81"/>
                  </a:moveTo>
                  <a:cubicBezTo>
                    <a:pt x="28" y="81"/>
                    <a:pt x="12" y="66"/>
                    <a:pt x="12" y="46"/>
                  </a:cubicBezTo>
                  <a:cubicBezTo>
                    <a:pt x="12" y="27"/>
                    <a:pt x="28" y="11"/>
                    <a:pt x="47" y="11"/>
                  </a:cubicBezTo>
                  <a:cubicBezTo>
                    <a:pt x="67" y="11"/>
                    <a:pt x="82" y="27"/>
                    <a:pt x="82" y="46"/>
                  </a:cubicBezTo>
                  <a:cubicBezTo>
                    <a:pt x="82" y="66"/>
                    <a:pt x="67" y="81"/>
                    <a:pt x="47" y="81"/>
                  </a:cubicBezTo>
                  <a:close/>
                  <a:moveTo>
                    <a:pt x="116" y="19"/>
                  </a:moveTo>
                  <a:cubicBezTo>
                    <a:pt x="105" y="19"/>
                    <a:pt x="105" y="19"/>
                    <a:pt x="105" y="19"/>
                  </a:cubicBezTo>
                  <a:cubicBezTo>
                    <a:pt x="101" y="19"/>
                    <a:pt x="99" y="17"/>
                    <a:pt x="99" y="13"/>
                  </a:cubicBezTo>
                  <a:cubicBezTo>
                    <a:pt x="99" y="10"/>
                    <a:pt x="101" y="7"/>
                    <a:pt x="105" y="7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9" y="7"/>
                    <a:pt x="122" y="10"/>
                    <a:pt x="122" y="13"/>
                  </a:cubicBezTo>
                  <a:cubicBezTo>
                    <a:pt x="122" y="17"/>
                    <a:pt x="119" y="19"/>
                    <a:pt x="11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6" name="Rectangle 36"/>
            <p:cNvSpPr>
              <a:spLocks noChangeArrowheads="1"/>
            </p:cNvSpPr>
            <p:nvPr/>
          </p:nvSpPr>
          <p:spPr bwMode="auto">
            <a:xfrm>
              <a:off x="2314335" y="5394075"/>
              <a:ext cx="117152" cy="43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  <p:sp>
          <p:nvSpPr>
            <p:cNvPr id="207" name="Oval 37"/>
            <p:cNvSpPr>
              <a:spLocks noChangeArrowheads="1"/>
            </p:cNvSpPr>
            <p:nvPr/>
          </p:nvSpPr>
          <p:spPr bwMode="auto">
            <a:xfrm>
              <a:off x="2387555" y="5577124"/>
              <a:ext cx="148271" cy="1482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8782401" y="3365311"/>
            <a:ext cx="554900" cy="496874"/>
            <a:chOff x="8334874" y="2285270"/>
            <a:chExt cx="554900" cy="496874"/>
          </a:xfrm>
          <a:solidFill>
            <a:srgbClr val="756663"/>
          </a:solidFill>
        </p:grpSpPr>
        <p:sp>
          <p:nvSpPr>
            <p:cNvPr id="209" name="Freeform 205"/>
            <p:cNvSpPr>
              <a:spLocks noEditPoints="1"/>
            </p:cNvSpPr>
            <p:nvPr/>
          </p:nvSpPr>
          <p:spPr bwMode="auto">
            <a:xfrm>
              <a:off x="8418291" y="2285270"/>
              <a:ext cx="257503" cy="250251"/>
            </a:xfrm>
            <a:custGeom>
              <a:avLst/>
              <a:gdLst>
                <a:gd name="T0" fmla="*/ 12 w 71"/>
                <a:gd name="T1" fmla="*/ 69 h 69"/>
                <a:gd name="T2" fmla="*/ 12 w 71"/>
                <a:gd name="T3" fmla="*/ 67 h 69"/>
                <a:gd name="T4" fmla="*/ 64 w 71"/>
                <a:gd name="T5" fmla="*/ 67 h 69"/>
                <a:gd name="T6" fmla="*/ 64 w 71"/>
                <a:gd name="T7" fmla="*/ 69 h 69"/>
                <a:gd name="T8" fmla="*/ 71 w 71"/>
                <a:gd name="T9" fmla="*/ 69 h 69"/>
                <a:gd name="T10" fmla="*/ 71 w 71"/>
                <a:gd name="T11" fmla="*/ 10 h 69"/>
                <a:gd name="T12" fmla="*/ 59 w 71"/>
                <a:gd name="T13" fmla="*/ 0 h 69"/>
                <a:gd name="T14" fmla="*/ 0 w 71"/>
                <a:gd name="T15" fmla="*/ 0 h 69"/>
                <a:gd name="T16" fmla="*/ 0 w 71"/>
                <a:gd name="T17" fmla="*/ 69 h 69"/>
                <a:gd name="T18" fmla="*/ 12 w 71"/>
                <a:gd name="T19" fmla="*/ 69 h 69"/>
                <a:gd name="T20" fmla="*/ 59 w 71"/>
                <a:gd name="T21" fmla="*/ 3 h 69"/>
                <a:gd name="T22" fmla="*/ 69 w 71"/>
                <a:gd name="T23" fmla="*/ 12 h 69"/>
                <a:gd name="T24" fmla="*/ 59 w 71"/>
                <a:gd name="T25" fmla="*/ 12 h 69"/>
                <a:gd name="T26" fmla="*/ 59 w 71"/>
                <a:gd name="T27" fmla="*/ 3 h 69"/>
                <a:gd name="T28" fmla="*/ 12 w 71"/>
                <a:gd name="T29" fmla="*/ 17 h 69"/>
                <a:gd name="T30" fmla="*/ 64 w 71"/>
                <a:gd name="T31" fmla="*/ 17 h 69"/>
                <a:gd name="T32" fmla="*/ 64 w 71"/>
                <a:gd name="T33" fmla="*/ 22 h 69"/>
                <a:gd name="T34" fmla="*/ 12 w 71"/>
                <a:gd name="T35" fmla="*/ 22 h 69"/>
                <a:gd name="T36" fmla="*/ 12 w 71"/>
                <a:gd name="T37" fmla="*/ 17 h 69"/>
                <a:gd name="T38" fmla="*/ 12 w 71"/>
                <a:gd name="T39" fmla="*/ 29 h 69"/>
                <a:gd name="T40" fmla="*/ 64 w 71"/>
                <a:gd name="T41" fmla="*/ 29 h 69"/>
                <a:gd name="T42" fmla="*/ 64 w 71"/>
                <a:gd name="T43" fmla="*/ 33 h 69"/>
                <a:gd name="T44" fmla="*/ 12 w 71"/>
                <a:gd name="T45" fmla="*/ 33 h 69"/>
                <a:gd name="T46" fmla="*/ 12 w 71"/>
                <a:gd name="T47" fmla="*/ 29 h 69"/>
                <a:gd name="T48" fmla="*/ 12 w 71"/>
                <a:gd name="T49" fmla="*/ 41 h 69"/>
                <a:gd name="T50" fmla="*/ 64 w 71"/>
                <a:gd name="T51" fmla="*/ 41 h 69"/>
                <a:gd name="T52" fmla="*/ 64 w 71"/>
                <a:gd name="T53" fmla="*/ 48 h 69"/>
                <a:gd name="T54" fmla="*/ 12 w 71"/>
                <a:gd name="T55" fmla="*/ 48 h 69"/>
                <a:gd name="T56" fmla="*/ 12 w 71"/>
                <a:gd name="T57" fmla="*/ 41 h 69"/>
                <a:gd name="T58" fmla="*/ 12 w 71"/>
                <a:gd name="T59" fmla="*/ 52 h 69"/>
                <a:gd name="T60" fmla="*/ 64 w 71"/>
                <a:gd name="T61" fmla="*/ 52 h 69"/>
                <a:gd name="T62" fmla="*/ 64 w 71"/>
                <a:gd name="T63" fmla="*/ 59 h 69"/>
                <a:gd name="T64" fmla="*/ 12 w 71"/>
                <a:gd name="T65" fmla="*/ 59 h 69"/>
                <a:gd name="T66" fmla="*/ 12 w 71"/>
                <a:gd name="T67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1" h="69">
                  <a:moveTo>
                    <a:pt x="12" y="69"/>
                  </a:moveTo>
                  <a:lnTo>
                    <a:pt x="12" y="67"/>
                  </a:lnTo>
                  <a:lnTo>
                    <a:pt x="64" y="67"/>
                  </a:lnTo>
                  <a:lnTo>
                    <a:pt x="64" y="69"/>
                  </a:lnTo>
                  <a:lnTo>
                    <a:pt x="71" y="69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12" y="69"/>
                  </a:lnTo>
                  <a:close/>
                  <a:moveTo>
                    <a:pt x="59" y="3"/>
                  </a:moveTo>
                  <a:lnTo>
                    <a:pt x="69" y="12"/>
                  </a:lnTo>
                  <a:lnTo>
                    <a:pt x="59" y="12"/>
                  </a:lnTo>
                  <a:lnTo>
                    <a:pt x="59" y="3"/>
                  </a:lnTo>
                  <a:close/>
                  <a:moveTo>
                    <a:pt x="12" y="17"/>
                  </a:moveTo>
                  <a:lnTo>
                    <a:pt x="64" y="17"/>
                  </a:lnTo>
                  <a:lnTo>
                    <a:pt x="64" y="22"/>
                  </a:lnTo>
                  <a:lnTo>
                    <a:pt x="12" y="22"/>
                  </a:lnTo>
                  <a:lnTo>
                    <a:pt x="12" y="17"/>
                  </a:lnTo>
                  <a:close/>
                  <a:moveTo>
                    <a:pt x="12" y="29"/>
                  </a:moveTo>
                  <a:lnTo>
                    <a:pt x="64" y="29"/>
                  </a:lnTo>
                  <a:lnTo>
                    <a:pt x="64" y="33"/>
                  </a:lnTo>
                  <a:lnTo>
                    <a:pt x="12" y="33"/>
                  </a:lnTo>
                  <a:lnTo>
                    <a:pt x="12" y="29"/>
                  </a:lnTo>
                  <a:close/>
                  <a:moveTo>
                    <a:pt x="12" y="41"/>
                  </a:moveTo>
                  <a:lnTo>
                    <a:pt x="64" y="41"/>
                  </a:lnTo>
                  <a:lnTo>
                    <a:pt x="64" y="48"/>
                  </a:lnTo>
                  <a:lnTo>
                    <a:pt x="12" y="48"/>
                  </a:lnTo>
                  <a:lnTo>
                    <a:pt x="12" y="41"/>
                  </a:lnTo>
                  <a:close/>
                  <a:moveTo>
                    <a:pt x="12" y="52"/>
                  </a:moveTo>
                  <a:lnTo>
                    <a:pt x="64" y="52"/>
                  </a:lnTo>
                  <a:lnTo>
                    <a:pt x="64" y="59"/>
                  </a:lnTo>
                  <a:lnTo>
                    <a:pt x="12" y="59"/>
                  </a:lnTo>
                  <a:lnTo>
                    <a:pt x="1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0" name="Freeform 206"/>
            <p:cNvSpPr>
              <a:spLocks/>
            </p:cNvSpPr>
            <p:nvPr/>
          </p:nvSpPr>
          <p:spPr bwMode="auto">
            <a:xfrm>
              <a:off x="8392903" y="2698727"/>
              <a:ext cx="446096" cy="83417"/>
            </a:xfrm>
            <a:custGeom>
              <a:avLst/>
              <a:gdLst>
                <a:gd name="T0" fmla="*/ 47 w 52"/>
                <a:gd name="T1" fmla="*/ 0 h 10"/>
                <a:gd name="T2" fmla="*/ 5 w 52"/>
                <a:gd name="T3" fmla="*/ 0 h 10"/>
                <a:gd name="T4" fmla="*/ 0 w 52"/>
                <a:gd name="T5" fmla="*/ 5 h 10"/>
                <a:gd name="T6" fmla="*/ 5 w 52"/>
                <a:gd name="T7" fmla="*/ 10 h 10"/>
                <a:gd name="T8" fmla="*/ 47 w 52"/>
                <a:gd name="T9" fmla="*/ 10 h 10"/>
                <a:gd name="T10" fmla="*/ 52 w 52"/>
                <a:gd name="T11" fmla="*/ 5 h 10"/>
                <a:gd name="T12" fmla="*/ 47 w 5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10">
                  <a:moveTo>
                    <a:pt x="47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0"/>
                    <a:pt x="52" y="8"/>
                    <a:pt x="52" y="5"/>
                  </a:cubicBezTo>
                  <a:cubicBezTo>
                    <a:pt x="52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11" name="Freeform 207"/>
            <p:cNvSpPr>
              <a:spLocks noEditPoints="1"/>
            </p:cNvSpPr>
            <p:nvPr/>
          </p:nvSpPr>
          <p:spPr bwMode="auto">
            <a:xfrm>
              <a:off x="8334874" y="2499252"/>
              <a:ext cx="554900" cy="257504"/>
            </a:xfrm>
            <a:custGeom>
              <a:avLst/>
              <a:gdLst>
                <a:gd name="T0" fmla="*/ 60 w 65"/>
                <a:gd name="T1" fmla="*/ 0 h 30"/>
                <a:gd name="T2" fmla="*/ 43 w 65"/>
                <a:gd name="T3" fmla="*/ 0 h 30"/>
                <a:gd name="T4" fmla="*/ 43 w 65"/>
                <a:gd name="T5" fmla="*/ 6 h 30"/>
                <a:gd name="T6" fmla="*/ 8 w 65"/>
                <a:gd name="T7" fmla="*/ 6 h 30"/>
                <a:gd name="T8" fmla="*/ 8 w 65"/>
                <a:gd name="T9" fmla="*/ 0 h 30"/>
                <a:gd name="T10" fmla="*/ 6 w 65"/>
                <a:gd name="T11" fmla="*/ 0 h 30"/>
                <a:gd name="T12" fmla="*/ 0 w 65"/>
                <a:gd name="T13" fmla="*/ 6 h 30"/>
                <a:gd name="T14" fmla="*/ 0 w 65"/>
                <a:gd name="T15" fmla="*/ 24 h 30"/>
                <a:gd name="T16" fmla="*/ 5 w 65"/>
                <a:gd name="T17" fmla="*/ 30 h 30"/>
                <a:gd name="T18" fmla="*/ 5 w 65"/>
                <a:gd name="T19" fmla="*/ 28 h 30"/>
                <a:gd name="T20" fmla="*/ 5 w 65"/>
                <a:gd name="T21" fmla="*/ 27 h 30"/>
                <a:gd name="T22" fmla="*/ 5 w 65"/>
                <a:gd name="T23" fmla="*/ 27 h 30"/>
                <a:gd name="T24" fmla="*/ 12 w 65"/>
                <a:gd name="T25" fmla="*/ 21 h 30"/>
                <a:gd name="T26" fmla="*/ 54 w 65"/>
                <a:gd name="T27" fmla="*/ 21 h 30"/>
                <a:gd name="T28" fmla="*/ 61 w 65"/>
                <a:gd name="T29" fmla="*/ 28 h 30"/>
                <a:gd name="T30" fmla="*/ 61 w 65"/>
                <a:gd name="T31" fmla="*/ 30 h 30"/>
                <a:gd name="T32" fmla="*/ 65 w 65"/>
                <a:gd name="T33" fmla="*/ 24 h 30"/>
                <a:gd name="T34" fmla="*/ 65 w 65"/>
                <a:gd name="T35" fmla="*/ 6 h 30"/>
                <a:gd name="T36" fmla="*/ 60 w 65"/>
                <a:gd name="T37" fmla="*/ 0 h 30"/>
                <a:gd name="T38" fmla="*/ 56 w 65"/>
                <a:gd name="T39" fmla="*/ 12 h 30"/>
                <a:gd name="T40" fmla="*/ 52 w 65"/>
                <a:gd name="T41" fmla="*/ 8 h 30"/>
                <a:gd name="T42" fmla="*/ 56 w 65"/>
                <a:gd name="T43" fmla="*/ 4 h 30"/>
                <a:gd name="T44" fmla="*/ 60 w 65"/>
                <a:gd name="T45" fmla="*/ 8 h 30"/>
                <a:gd name="T46" fmla="*/ 56 w 65"/>
                <a:gd name="T4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30">
                  <a:moveTo>
                    <a:pt x="60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5" y="29"/>
                    <a:pt x="5" y="29"/>
                    <a:pt x="5" y="28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3"/>
                    <a:pt x="9" y="21"/>
                    <a:pt x="12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8" y="21"/>
                    <a:pt x="61" y="24"/>
                    <a:pt x="61" y="28"/>
                  </a:cubicBezTo>
                  <a:cubicBezTo>
                    <a:pt x="61" y="29"/>
                    <a:pt x="61" y="29"/>
                    <a:pt x="61" y="30"/>
                  </a:cubicBezTo>
                  <a:cubicBezTo>
                    <a:pt x="63" y="29"/>
                    <a:pt x="65" y="27"/>
                    <a:pt x="65" y="24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3"/>
                    <a:pt x="63" y="0"/>
                    <a:pt x="60" y="0"/>
                  </a:cubicBezTo>
                  <a:close/>
                  <a:moveTo>
                    <a:pt x="56" y="12"/>
                  </a:moveTo>
                  <a:cubicBezTo>
                    <a:pt x="54" y="12"/>
                    <a:pt x="52" y="10"/>
                    <a:pt x="52" y="8"/>
                  </a:cubicBezTo>
                  <a:cubicBezTo>
                    <a:pt x="52" y="6"/>
                    <a:pt x="54" y="4"/>
                    <a:pt x="56" y="4"/>
                  </a:cubicBezTo>
                  <a:cubicBezTo>
                    <a:pt x="58" y="4"/>
                    <a:pt x="60" y="6"/>
                    <a:pt x="60" y="8"/>
                  </a:cubicBezTo>
                  <a:cubicBezTo>
                    <a:pt x="60" y="10"/>
                    <a:pt x="58" y="12"/>
                    <a:pt x="5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12" name="Freeform 19"/>
          <p:cNvSpPr>
            <a:spLocks noEditPoints="1"/>
          </p:cNvSpPr>
          <p:nvPr/>
        </p:nvSpPr>
        <p:spPr bwMode="auto">
          <a:xfrm>
            <a:off x="1600436" y="5387686"/>
            <a:ext cx="596925" cy="480190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213" name="Freeform 7"/>
          <p:cNvSpPr>
            <a:spLocks noEditPoints="1"/>
          </p:cNvSpPr>
          <p:nvPr/>
        </p:nvSpPr>
        <p:spPr bwMode="auto">
          <a:xfrm>
            <a:off x="2670712" y="5310566"/>
            <a:ext cx="634430" cy="634430"/>
          </a:xfrm>
          <a:custGeom>
            <a:avLst/>
            <a:gdLst>
              <a:gd name="T0" fmla="*/ 347 w 376"/>
              <a:gd name="T1" fmla="*/ 284 h 376"/>
              <a:gd name="T2" fmla="*/ 347 w 376"/>
              <a:gd name="T3" fmla="*/ 238 h 376"/>
              <a:gd name="T4" fmla="*/ 278 w 376"/>
              <a:gd name="T5" fmla="*/ 169 h 376"/>
              <a:gd name="T6" fmla="*/ 238 w 376"/>
              <a:gd name="T7" fmla="*/ 169 h 376"/>
              <a:gd name="T8" fmla="*/ 207 w 376"/>
              <a:gd name="T9" fmla="*/ 148 h 376"/>
              <a:gd name="T10" fmla="*/ 207 w 376"/>
              <a:gd name="T11" fmla="*/ 92 h 376"/>
              <a:gd name="T12" fmla="*/ 236 w 376"/>
              <a:gd name="T13" fmla="*/ 48 h 376"/>
              <a:gd name="T14" fmla="*/ 188 w 376"/>
              <a:gd name="T15" fmla="*/ 0 h 376"/>
              <a:gd name="T16" fmla="*/ 140 w 376"/>
              <a:gd name="T17" fmla="*/ 48 h 376"/>
              <a:gd name="T18" fmla="*/ 169 w 376"/>
              <a:gd name="T19" fmla="*/ 92 h 376"/>
              <a:gd name="T20" fmla="*/ 169 w 376"/>
              <a:gd name="T21" fmla="*/ 148 h 376"/>
              <a:gd name="T22" fmla="*/ 138 w 376"/>
              <a:gd name="T23" fmla="*/ 169 h 376"/>
              <a:gd name="T24" fmla="*/ 98 w 376"/>
              <a:gd name="T25" fmla="*/ 169 h 376"/>
              <a:gd name="T26" fmla="*/ 29 w 376"/>
              <a:gd name="T27" fmla="*/ 238 h 376"/>
              <a:gd name="T28" fmla="*/ 29 w 376"/>
              <a:gd name="T29" fmla="*/ 284 h 376"/>
              <a:gd name="T30" fmla="*/ 0 w 376"/>
              <a:gd name="T31" fmla="*/ 328 h 376"/>
              <a:gd name="T32" fmla="*/ 48 w 376"/>
              <a:gd name="T33" fmla="*/ 376 h 376"/>
              <a:gd name="T34" fmla="*/ 96 w 376"/>
              <a:gd name="T35" fmla="*/ 328 h 376"/>
              <a:gd name="T36" fmla="*/ 67 w 376"/>
              <a:gd name="T37" fmla="*/ 284 h 376"/>
              <a:gd name="T38" fmla="*/ 67 w 376"/>
              <a:gd name="T39" fmla="*/ 238 h 376"/>
              <a:gd name="T40" fmla="*/ 98 w 376"/>
              <a:gd name="T41" fmla="*/ 207 h 376"/>
              <a:gd name="T42" fmla="*/ 138 w 376"/>
              <a:gd name="T43" fmla="*/ 207 h 376"/>
              <a:gd name="T44" fmla="*/ 169 w 376"/>
              <a:gd name="T45" fmla="*/ 202 h 376"/>
              <a:gd name="T46" fmla="*/ 169 w 376"/>
              <a:gd name="T47" fmla="*/ 284 h 376"/>
              <a:gd name="T48" fmla="*/ 140 w 376"/>
              <a:gd name="T49" fmla="*/ 328 h 376"/>
              <a:gd name="T50" fmla="*/ 188 w 376"/>
              <a:gd name="T51" fmla="*/ 376 h 376"/>
              <a:gd name="T52" fmla="*/ 236 w 376"/>
              <a:gd name="T53" fmla="*/ 328 h 376"/>
              <a:gd name="T54" fmla="*/ 207 w 376"/>
              <a:gd name="T55" fmla="*/ 284 h 376"/>
              <a:gd name="T56" fmla="*/ 207 w 376"/>
              <a:gd name="T57" fmla="*/ 202 h 376"/>
              <a:gd name="T58" fmla="*/ 238 w 376"/>
              <a:gd name="T59" fmla="*/ 207 h 376"/>
              <a:gd name="T60" fmla="*/ 278 w 376"/>
              <a:gd name="T61" fmla="*/ 207 h 376"/>
              <a:gd name="T62" fmla="*/ 309 w 376"/>
              <a:gd name="T63" fmla="*/ 238 h 376"/>
              <a:gd name="T64" fmla="*/ 309 w 376"/>
              <a:gd name="T65" fmla="*/ 284 h 376"/>
              <a:gd name="T66" fmla="*/ 280 w 376"/>
              <a:gd name="T67" fmla="*/ 328 h 376"/>
              <a:gd name="T68" fmla="*/ 328 w 376"/>
              <a:gd name="T69" fmla="*/ 376 h 376"/>
              <a:gd name="T70" fmla="*/ 376 w 376"/>
              <a:gd name="T71" fmla="*/ 328 h 376"/>
              <a:gd name="T72" fmla="*/ 347 w 376"/>
              <a:gd name="T73" fmla="*/ 284 h 376"/>
              <a:gd name="T74" fmla="*/ 75 w 376"/>
              <a:gd name="T75" fmla="*/ 328 h 376"/>
              <a:gd name="T76" fmla="*/ 48 w 376"/>
              <a:gd name="T77" fmla="*/ 356 h 376"/>
              <a:gd name="T78" fmla="*/ 20 w 376"/>
              <a:gd name="T79" fmla="*/ 328 h 376"/>
              <a:gd name="T80" fmla="*/ 48 w 376"/>
              <a:gd name="T81" fmla="*/ 300 h 376"/>
              <a:gd name="T82" fmla="*/ 75 w 376"/>
              <a:gd name="T83" fmla="*/ 328 h 376"/>
              <a:gd name="T84" fmla="*/ 160 w 376"/>
              <a:gd name="T85" fmla="*/ 48 h 376"/>
              <a:gd name="T86" fmla="*/ 188 w 376"/>
              <a:gd name="T87" fmla="*/ 20 h 376"/>
              <a:gd name="T88" fmla="*/ 215 w 376"/>
              <a:gd name="T89" fmla="*/ 48 h 376"/>
              <a:gd name="T90" fmla="*/ 188 w 376"/>
              <a:gd name="T91" fmla="*/ 76 h 376"/>
              <a:gd name="T92" fmla="*/ 160 w 376"/>
              <a:gd name="T93" fmla="*/ 48 h 376"/>
              <a:gd name="T94" fmla="*/ 215 w 376"/>
              <a:gd name="T95" fmla="*/ 328 h 376"/>
              <a:gd name="T96" fmla="*/ 188 w 376"/>
              <a:gd name="T97" fmla="*/ 356 h 376"/>
              <a:gd name="T98" fmla="*/ 160 w 376"/>
              <a:gd name="T99" fmla="*/ 328 h 376"/>
              <a:gd name="T100" fmla="*/ 188 w 376"/>
              <a:gd name="T101" fmla="*/ 300 h 376"/>
              <a:gd name="T102" fmla="*/ 215 w 376"/>
              <a:gd name="T103" fmla="*/ 328 h 376"/>
              <a:gd name="T104" fmla="*/ 328 w 376"/>
              <a:gd name="T105" fmla="*/ 356 h 376"/>
              <a:gd name="T106" fmla="*/ 300 w 376"/>
              <a:gd name="T107" fmla="*/ 328 h 376"/>
              <a:gd name="T108" fmla="*/ 328 w 376"/>
              <a:gd name="T109" fmla="*/ 300 h 376"/>
              <a:gd name="T110" fmla="*/ 355 w 376"/>
              <a:gd name="T111" fmla="*/ 328 h 376"/>
              <a:gd name="T112" fmla="*/ 328 w 376"/>
              <a:gd name="T113" fmla="*/ 356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6" h="376">
                <a:moveTo>
                  <a:pt x="347" y="284"/>
                </a:moveTo>
                <a:cubicBezTo>
                  <a:pt x="347" y="238"/>
                  <a:pt x="347" y="238"/>
                  <a:pt x="347" y="238"/>
                </a:cubicBezTo>
                <a:cubicBezTo>
                  <a:pt x="347" y="210"/>
                  <a:pt x="328" y="169"/>
                  <a:pt x="278" y="169"/>
                </a:cubicBezTo>
                <a:cubicBezTo>
                  <a:pt x="238" y="169"/>
                  <a:pt x="238" y="169"/>
                  <a:pt x="238" y="169"/>
                </a:cubicBezTo>
                <a:cubicBezTo>
                  <a:pt x="210" y="169"/>
                  <a:pt x="207" y="155"/>
                  <a:pt x="207" y="148"/>
                </a:cubicBezTo>
                <a:cubicBezTo>
                  <a:pt x="207" y="92"/>
                  <a:pt x="207" y="92"/>
                  <a:pt x="207" y="92"/>
                </a:cubicBezTo>
                <a:cubicBezTo>
                  <a:pt x="224" y="85"/>
                  <a:pt x="236" y="68"/>
                  <a:pt x="236" y="48"/>
                </a:cubicBezTo>
                <a:cubicBezTo>
                  <a:pt x="236" y="21"/>
                  <a:pt x="214" y="0"/>
                  <a:pt x="188" y="0"/>
                </a:cubicBezTo>
                <a:cubicBezTo>
                  <a:pt x="161" y="0"/>
                  <a:pt x="140" y="21"/>
                  <a:pt x="140" y="48"/>
                </a:cubicBezTo>
                <a:cubicBezTo>
                  <a:pt x="140" y="68"/>
                  <a:pt x="152" y="85"/>
                  <a:pt x="169" y="92"/>
                </a:cubicBezTo>
                <a:cubicBezTo>
                  <a:pt x="169" y="148"/>
                  <a:pt x="169" y="148"/>
                  <a:pt x="169" y="148"/>
                </a:cubicBezTo>
                <a:cubicBezTo>
                  <a:pt x="169" y="153"/>
                  <a:pt x="167" y="169"/>
                  <a:pt x="138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47" y="169"/>
                  <a:pt x="29" y="210"/>
                  <a:pt x="29" y="238"/>
                </a:cubicBezTo>
                <a:cubicBezTo>
                  <a:pt x="29" y="284"/>
                  <a:pt x="29" y="284"/>
                  <a:pt x="29" y="284"/>
                </a:cubicBezTo>
                <a:cubicBezTo>
                  <a:pt x="12" y="291"/>
                  <a:pt x="0" y="308"/>
                  <a:pt x="0" y="328"/>
                </a:cubicBezTo>
                <a:cubicBezTo>
                  <a:pt x="0" y="354"/>
                  <a:pt x="21" y="376"/>
                  <a:pt x="48" y="376"/>
                </a:cubicBezTo>
                <a:cubicBezTo>
                  <a:pt x="74" y="376"/>
                  <a:pt x="96" y="354"/>
                  <a:pt x="96" y="328"/>
                </a:cubicBezTo>
                <a:cubicBezTo>
                  <a:pt x="96" y="308"/>
                  <a:pt x="84" y="291"/>
                  <a:pt x="67" y="284"/>
                </a:cubicBezTo>
                <a:cubicBezTo>
                  <a:pt x="67" y="238"/>
                  <a:pt x="67" y="238"/>
                  <a:pt x="67" y="238"/>
                </a:cubicBezTo>
                <a:cubicBezTo>
                  <a:pt x="67" y="233"/>
                  <a:pt x="68" y="207"/>
                  <a:pt x="98" y="207"/>
                </a:cubicBezTo>
                <a:cubicBezTo>
                  <a:pt x="138" y="207"/>
                  <a:pt x="138" y="207"/>
                  <a:pt x="138" y="207"/>
                </a:cubicBezTo>
                <a:cubicBezTo>
                  <a:pt x="150" y="207"/>
                  <a:pt x="160" y="205"/>
                  <a:pt x="169" y="202"/>
                </a:cubicBezTo>
                <a:cubicBezTo>
                  <a:pt x="169" y="284"/>
                  <a:pt x="169" y="284"/>
                  <a:pt x="169" y="284"/>
                </a:cubicBezTo>
                <a:cubicBezTo>
                  <a:pt x="152" y="291"/>
                  <a:pt x="140" y="308"/>
                  <a:pt x="140" y="328"/>
                </a:cubicBezTo>
                <a:cubicBezTo>
                  <a:pt x="140" y="354"/>
                  <a:pt x="161" y="376"/>
                  <a:pt x="188" y="376"/>
                </a:cubicBezTo>
                <a:cubicBezTo>
                  <a:pt x="214" y="376"/>
                  <a:pt x="236" y="354"/>
                  <a:pt x="236" y="328"/>
                </a:cubicBezTo>
                <a:cubicBezTo>
                  <a:pt x="236" y="308"/>
                  <a:pt x="224" y="291"/>
                  <a:pt x="207" y="28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15" y="205"/>
                  <a:pt x="226" y="207"/>
                  <a:pt x="238" y="207"/>
                </a:cubicBezTo>
                <a:cubicBezTo>
                  <a:pt x="278" y="207"/>
                  <a:pt x="278" y="207"/>
                  <a:pt x="278" y="207"/>
                </a:cubicBezTo>
                <a:cubicBezTo>
                  <a:pt x="306" y="207"/>
                  <a:pt x="309" y="231"/>
                  <a:pt x="309" y="238"/>
                </a:cubicBezTo>
                <a:cubicBezTo>
                  <a:pt x="309" y="284"/>
                  <a:pt x="309" y="284"/>
                  <a:pt x="309" y="284"/>
                </a:cubicBezTo>
                <a:cubicBezTo>
                  <a:pt x="292" y="291"/>
                  <a:pt x="280" y="308"/>
                  <a:pt x="280" y="328"/>
                </a:cubicBezTo>
                <a:cubicBezTo>
                  <a:pt x="280" y="354"/>
                  <a:pt x="301" y="376"/>
                  <a:pt x="328" y="376"/>
                </a:cubicBezTo>
                <a:cubicBezTo>
                  <a:pt x="354" y="376"/>
                  <a:pt x="376" y="354"/>
                  <a:pt x="376" y="328"/>
                </a:cubicBezTo>
                <a:cubicBezTo>
                  <a:pt x="376" y="308"/>
                  <a:pt x="364" y="291"/>
                  <a:pt x="347" y="284"/>
                </a:cubicBezTo>
                <a:close/>
                <a:moveTo>
                  <a:pt x="75" y="328"/>
                </a:moveTo>
                <a:cubicBezTo>
                  <a:pt x="75" y="343"/>
                  <a:pt x="63" y="356"/>
                  <a:pt x="48" y="356"/>
                </a:cubicBezTo>
                <a:cubicBezTo>
                  <a:pt x="32" y="356"/>
                  <a:pt x="20" y="343"/>
                  <a:pt x="20" y="328"/>
                </a:cubicBezTo>
                <a:cubicBezTo>
                  <a:pt x="20" y="313"/>
                  <a:pt x="32" y="300"/>
                  <a:pt x="48" y="300"/>
                </a:cubicBezTo>
                <a:cubicBezTo>
                  <a:pt x="63" y="300"/>
                  <a:pt x="75" y="313"/>
                  <a:pt x="75" y="328"/>
                </a:cubicBezTo>
                <a:close/>
                <a:moveTo>
                  <a:pt x="160" y="48"/>
                </a:moveTo>
                <a:cubicBezTo>
                  <a:pt x="160" y="33"/>
                  <a:pt x="172" y="20"/>
                  <a:pt x="188" y="20"/>
                </a:cubicBezTo>
                <a:cubicBezTo>
                  <a:pt x="203" y="20"/>
                  <a:pt x="215" y="33"/>
                  <a:pt x="215" y="48"/>
                </a:cubicBezTo>
                <a:cubicBezTo>
                  <a:pt x="215" y="63"/>
                  <a:pt x="203" y="76"/>
                  <a:pt x="188" y="76"/>
                </a:cubicBezTo>
                <a:cubicBezTo>
                  <a:pt x="172" y="76"/>
                  <a:pt x="160" y="63"/>
                  <a:pt x="160" y="48"/>
                </a:cubicBezTo>
                <a:close/>
                <a:moveTo>
                  <a:pt x="215" y="328"/>
                </a:moveTo>
                <a:cubicBezTo>
                  <a:pt x="215" y="343"/>
                  <a:pt x="203" y="356"/>
                  <a:pt x="188" y="356"/>
                </a:cubicBezTo>
                <a:cubicBezTo>
                  <a:pt x="172" y="356"/>
                  <a:pt x="160" y="343"/>
                  <a:pt x="160" y="328"/>
                </a:cubicBezTo>
                <a:cubicBezTo>
                  <a:pt x="160" y="313"/>
                  <a:pt x="172" y="300"/>
                  <a:pt x="188" y="300"/>
                </a:cubicBezTo>
                <a:cubicBezTo>
                  <a:pt x="203" y="300"/>
                  <a:pt x="215" y="313"/>
                  <a:pt x="215" y="328"/>
                </a:cubicBezTo>
                <a:close/>
                <a:moveTo>
                  <a:pt x="328" y="356"/>
                </a:moveTo>
                <a:cubicBezTo>
                  <a:pt x="312" y="356"/>
                  <a:pt x="300" y="343"/>
                  <a:pt x="300" y="328"/>
                </a:cubicBezTo>
                <a:cubicBezTo>
                  <a:pt x="300" y="313"/>
                  <a:pt x="312" y="300"/>
                  <a:pt x="328" y="300"/>
                </a:cubicBezTo>
                <a:cubicBezTo>
                  <a:pt x="343" y="300"/>
                  <a:pt x="355" y="313"/>
                  <a:pt x="355" y="328"/>
                </a:cubicBezTo>
                <a:cubicBezTo>
                  <a:pt x="355" y="343"/>
                  <a:pt x="343" y="356"/>
                  <a:pt x="328" y="3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sp>
        <p:nvSpPr>
          <p:cNvPr id="214" name="AutoShape 4"/>
          <p:cNvSpPr>
            <a:spLocks/>
          </p:cNvSpPr>
          <p:nvPr/>
        </p:nvSpPr>
        <p:spPr bwMode="auto">
          <a:xfrm>
            <a:off x="4685607" y="5380273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sym typeface="Gill Sans" charset="0"/>
            </a:endParaRPr>
          </a:p>
        </p:txBody>
      </p:sp>
      <p:sp>
        <p:nvSpPr>
          <p:cNvPr id="215" name="AutoShape 100"/>
          <p:cNvSpPr>
            <a:spLocks/>
          </p:cNvSpPr>
          <p:nvPr/>
        </p:nvSpPr>
        <p:spPr bwMode="auto">
          <a:xfrm>
            <a:off x="6800871" y="5333202"/>
            <a:ext cx="428888" cy="5891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sym typeface="Gill Sans" charset="0"/>
            </a:endParaRPr>
          </a:p>
        </p:txBody>
      </p:sp>
      <p:grpSp>
        <p:nvGrpSpPr>
          <p:cNvPr id="216" name="组合 215"/>
          <p:cNvGrpSpPr/>
          <p:nvPr/>
        </p:nvGrpSpPr>
        <p:grpSpPr>
          <a:xfrm>
            <a:off x="4672837" y="4321717"/>
            <a:ext cx="520556" cy="520556"/>
            <a:chOff x="4225310" y="3241676"/>
            <a:chExt cx="520556" cy="520556"/>
          </a:xfrm>
          <a:solidFill>
            <a:srgbClr val="756663"/>
          </a:solidFill>
        </p:grpSpPr>
        <p:sp>
          <p:nvSpPr>
            <p:cNvPr id="217" name="AutoShape 128"/>
            <p:cNvSpPr>
              <a:spLocks/>
            </p:cNvSpPr>
            <p:nvPr/>
          </p:nvSpPr>
          <p:spPr bwMode="auto">
            <a:xfrm>
              <a:off x="4225310" y="3241676"/>
              <a:ext cx="520556" cy="5205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8" name="AutoShape 129"/>
            <p:cNvSpPr>
              <a:spLocks/>
            </p:cNvSpPr>
            <p:nvPr/>
          </p:nvSpPr>
          <p:spPr bwMode="auto">
            <a:xfrm>
              <a:off x="4550436" y="3306635"/>
              <a:ext cx="129695" cy="129917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19" name="Freeform 6"/>
          <p:cNvSpPr>
            <a:spLocks noEditPoints="1"/>
          </p:cNvSpPr>
          <p:nvPr/>
        </p:nvSpPr>
        <p:spPr bwMode="auto">
          <a:xfrm>
            <a:off x="10897476" y="5318083"/>
            <a:ext cx="605854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20" name="组合 219"/>
          <p:cNvGrpSpPr/>
          <p:nvPr/>
        </p:nvGrpSpPr>
        <p:grpSpPr>
          <a:xfrm>
            <a:off x="5798986" y="5346691"/>
            <a:ext cx="421155" cy="562180"/>
            <a:chOff x="5351459" y="4266650"/>
            <a:chExt cx="421155" cy="562180"/>
          </a:xfrm>
          <a:solidFill>
            <a:srgbClr val="756663"/>
          </a:solidFill>
        </p:grpSpPr>
        <p:sp>
          <p:nvSpPr>
            <p:cNvPr id="221" name="AutoShape 115"/>
            <p:cNvSpPr>
              <a:spLocks/>
            </p:cNvSpPr>
            <p:nvPr/>
          </p:nvSpPr>
          <p:spPr bwMode="auto">
            <a:xfrm>
              <a:off x="5351459" y="4266650"/>
              <a:ext cx="421155" cy="56218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22" name="AutoShape 116"/>
            <p:cNvSpPr>
              <a:spLocks/>
            </p:cNvSpPr>
            <p:nvPr/>
          </p:nvSpPr>
          <p:spPr bwMode="auto">
            <a:xfrm>
              <a:off x="5527020" y="4600504"/>
              <a:ext cx="70033" cy="10552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algn="ctr" defTabSz="228600" hangingPunct="0"/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23" name="AutoShape 117"/>
          <p:cNvSpPr>
            <a:spLocks/>
          </p:cNvSpPr>
          <p:nvPr/>
        </p:nvSpPr>
        <p:spPr bwMode="auto">
          <a:xfrm>
            <a:off x="3673947" y="5411011"/>
            <a:ext cx="577726" cy="433541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hangingPunct="0"/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sym typeface="Gill Sans" charset="0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9675620" y="2160750"/>
            <a:ext cx="762214" cy="547063"/>
            <a:chOff x="9228093" y="1080709"/>
            <a:chExt cx="762214" cy="547063"/>
          </a:xfrm>
          <a:solidFill>
            <a:srgbClr val="756663"/>
          </a:solidFill>
        </p:grpSpPr>
        <p:sp>
          <p:nvSpPr>
            <p:cNvPr id="225" name="Oval 31"/>
            <p:cNvSpPr>
              <a:spLocks noChangeArrowheads="1"/>
            </p:cNvSpPr>
            <p:nvPr/>
          </p:nvSpPr>
          <p:spPr bwMode="auto">
            <a:xfrm>
              <a:off x="9554756" y="1362768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6" name="Freeform 32"/>
            <p:cNvSpPr>
              <a:spLocks/>
            </p:cNvSpPr>
            <p:nvPr/>
          </p:nvSpPr>
          <p:spPr bwMode="auto">
            <a:xfrm>
              <a:off x="9512775" y="1475591"/>
              <a:ext cx="192849" cy="152181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7" name="Oval 33"/>
            <p:cNvSpPr>
              <a:spLocks noChangeArrowheads="1"/>
            </p:cNvSpPr>
            <p:nvPr/>
          </p:nvSpPr>
          <p:spPr bwMode="auto">
            <a:xfrm>
              <a:off x="9276633" y="1362768"/>
              <a:ext cx="10101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8" name="Freeform 34"/>
            <p:cNvSpPr>
              <a:spLocks/>
            </p:cNvSpPr>
            <p:nvPr/>
          </p:nvSpPr>
          <p:spPr bwMode="auto">
            <a:xfrm>
              <a:off x="9228093" y="1475591"/>
              <a:ext cx="198097" cy="152181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29" name="Oval 35"/>
            <p:cNvSpPr>
              <a:spLocks noChangeArrowheads="1"/>
            </p:cNvSpPr>
            <p:nvPr/>
          </p:nvSpPr>
          <p:spPr bwMode="auto">
            <a:xfrm>
              <a:off x="9839438" y="1362768"/>
              <a:ext cx="102328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0" name="Freeform 36"/>
            <p:cNvSpPr>
              <a:spLocks/>
            </p:cNvSpPr>
            <p:nvPr/>
          </p:nvSpPr>
          <p:spPr bwMode="auto">
            <a:xfrm>
              <a:off x="9790898" y="1475591"/>
              <a:ext cx="199409" cy="152181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1" name="Oval 37"/>
            <p:cNvSpPr>
              <a:spLocks noChangeArrowheads="1"/>
            </p:cNvSpPr>
            <p:nvPr/>
          </p:nvSpPr>
          <p:spPr bwMode="auto">
            <a:xfrm>
              <a:off x="9415695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2" name="Freeform 38"/>
            <p:cNvSpPr>
              <a:spLocks/>
            </p:cNvSpPr>
            <p:nvPr/>
          </p:nvSpPr>
          <p:spPr bwMode="auto">
            <a:xfrm>
              <a:off x="9367154" y="1194844"/>
              <a:ext cx="199409" cy="150869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3" name="Oval 39"/>
            <p:cNvSpPr>
              <a:spLocks noChangeArrowheads="1"/>
            </p:cNvSpPr>
            <p:nvPr/>
          </p:nvSpPr>
          <p:spPr bwMode="auto">
            <a:xfrm>
              <a:off x="9695129" y="1080709"/>
              <a:ext cx="107576" cy="10757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4" name="Freeform 40"/>
            <p:cNvSpPr>
              <a:spLocks/>
            </p:cNvSpPr>
            <p:nvPr/>
          </p:nvSpPr>
          <p:spPr bwMode="auto">
            <a:xfrm>
              <a:off x="9651837" y="1194844"/>
              <a:ext cx="198097" cy="150869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10983429" y="2188356"/>
            <a:ext cx="433949" cy="491850"/>
            <a:chOff x="10535902" y="1108315"/>
            <a:chExt cx="433949" cy="491850"/>
          </a:xfrm>
          <a:solidFill>
            <a:srgbClr val="756663"/>
          </a:solidFill>
        </p:grpSpPr>
        <p:sp>
          <p:nvSpPr>
            <p:cNvPr id="236" name="Freeform 11"/>
            <p:cNvSpPr>
              <a:spLocks/>
            </p:cNvSpPr>
            <p:nvPr/>
          </p:nvSpPr>
          <p:spPr bwMode="auto">
            <a:xfrm>
              <a:off x="10535902" y="1372295"/>
              <a:ext cx="433949" cy="227870"/>
            </a:xfrm>
            <a:custGeom>
              <a:avLst/>
              <a:gdLst>
                <a:gd name="T0" fmla="*/ 0 w 38"/>
                <a:gd name="T1" fmla="*/ 9 h 19"/>
                <a:gd name="T2" fmla="*/ 4 w 38"/>
                <a:gd name="T3" fmla="*/ 2 h 19"/>
                <a:gd name="T4" fmla="*/ 12 w 38"/>
                <a:gd name="T5" fmla="*/ 0 h 19"/>
                <a:gd name="T6" fmla="*/ 19 w 38"/>
                <a:gd name="T7" fmla="*/ 17 h 19"/>
                <a:gd name="T8" fmla="*/ 26 w 38"/>
                <a:gd name="T9" fmla="*/ 0 h 19"/>
                <a:gd name="T10" fmla="*/ 34 w 38"/>
                <a:gd name="T11" fmla="*/ 2 h 19"/>
                <a:gd name="T12" fmla="*/ 38 w 38"/>
                <a:gd name="T13" fmla="*/ 9 h 19"/>
                <a:gd name="T14" fmla="*/ 38 w 38"/>
                <a:gd name="T15" fmla="*/ 19 h 19"/>
                <a:gd name="T16" fmla="*/ 19 w 38"/>
                <a:gd name="T17" fmla="*/ 19 h 19"/>
                <a:gd name="T18" fmla="*/ 0 w 38"/>
                <a:gd name="T19" fmla="*/ 19 h 19"/>
                <a:gd name="T20" fmla="*/ 0 w 38"/>
                <a:gd name="T2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19">
                  <a:moveTo>
                    <a:pt x="0" y="9"/>
                  </a:moveTo>
                  <a:cubicBezTo>
                    <a:pt x="0" y="6"/>
                    <a:pt x="1" y="3"/>
                    <a:pt x="4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3"/>
                    <a:pt x="38" y="6"/>
                    <a:pt x="38" y="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0" y="9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7" name="Freeform 12"/>
            <p:cNvSpPr>
              <a:spLocks/>
            </p:cNvSpPr>
            <p:nvPr/>
          </p:nvSpPr>
          <p:spPr bwMode="auto">
            <a:xfrm>
              <a:off x="10649837" y="1108315"/>
              <a:ext cx="194250" cy="239699"/>
            </a:xfrm>
            <a:custGeom>
              <a:avLst/>
              <a:gdLst>
                <a:gd name="T0" fmla="*/ 9 w 17"/>
                <a:gd name="T1" fmla="*/ 20 h 20"/>
                <a:gd name="T2" fmla="*/ 3 w 17"/>
                <a:gd name="T3" fmla="*/ 16 h 20"/>
                <a:gd name="T4" fmla="*/ 1 w 17"/>
                <a:gd name="T5" fmla="*/ 6 h 20"/>
                <a:gd name="T6" fmla="*/ 9 w 17"/>
                <a:gd name="T7" fmla="*/ 0 h 20"/>
                <a:gd name="T8" fmla="*/ 16 w 17"/>
                <a:gd name="T9" fmla="*/ 6 h 20"/>
                <a:gd name="T10" fmla="*/ 15 w 17"/>
                <a:gd name="T11" fmla="*/ 16 h 20"/>
                <a:gd name="T12" fmla="*/ 9 w 1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0">
                  <a:moveTo>
                    <a:pt x="9" y="20"/>
                  </a:moveTo>
                  <a:cubicBezTo>
                    <a:pt x="6" y="20"/>
                    <a:pt x="4" y="18"/>
                    <a:pt x="3" y="16"/>
                  </a:cubicBezTo>
                  <a:cubicBezTo>
                    <a:pt x="1" y="13"/>
                    <a:pt x="0" y="9"/>
                    <a:pt x="1" y="6"/>
                  </a:cubicBezTo>
                  <a:cubicBezTo>
                    <a:pt x="2" y="3"/>
                    <a:pt x="4" y="0"/>
                    <a:pt x="9" y="0"/>
                  </a:cubicBezTo>
                  <a:cubicBezTo>
                    <a:pt x="13" y="0"/>
                    <a:pt x="16" y="3"/>
                    <a:pt x="16" y="6"/>
                  </a:cubicBezTo>
                  <a:cubicBezTo>
                    <a:pt x="17" y="9"/>
                    <a:pt x="16" y="13"/>
                    <a:pt x="15" y="16"/>
                  </a:cubicBezTo>
                  <a:cubicBezTo>
                    <a:pt x="13" y="18"/>
                    <a:pt x="11" y="20"/>
                    <a:pt x="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8" name="Freeform 13"/>
            <p:cNvSpPr>
              <a:spLocks/>
            </p:cNvSpPr>
            <p:nvPr/>
          </p:nvSpPr>
          <p:spPr bwMode="auto">
            <a:xfrm>
              <a:off x="10718323" y="1420235"/>
              <a:ext cx="68485" cy="155649"/>
            </a:xfrm>
            <a:custGeom>
              <a:avLst/>
              <a:gdLst>
                <a:gd name="T0" fmla="*/ 37 w 110"/>
                <a:gd name="T1" fmla="*/ 0 h 250"/>
                <a:gd name="T2" fmla="*/ 74 w 110"/>
                <a:gd name="T3" fmla="*/ 0 h 250"/>
                <a:gd name="T4" fmla="*/ 110 w 110"/>
                <a:gd name="T5" fmla="*/ 250 h 250"/>
                <a:gd name="T6" fmla="*/ 0 w 110"/>
                <a:gd name="T7" fmla="*/ 250 h 250"/>
                <a:gd name="T8" fmla="*/ 37 w 110"/>
                <a:gd name="T9" fmla="*/ 0 h 250"/>
                <a:gd name="T10" fmla="*/ 37 w 110"/>
                <a:gd name="T1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250">
                  <a:moveTo>
                    <a:pt x="37" y="0"/>
                  </a:moveTo>
                  <a:lnTo>
                    <a:pt x="74" y="0"/>
                  </a:lnTo>
                  <a:lnTo>
                    <a:pt x="110" y="250"/>
                  </a:lnTo>
                  <a:lnTo>
                    <a:pt x="0" y="25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  <p:sp>
          <p:nvSpPr>
            <p:cNvPr id="239" name="Oval 14"/>
            <p:cNvSpPr>
              <a:spLocks noChangeArrowheads="1"/>
            </p:cNvSpPr>
            <p:nvPr/>
          </p:nvSpPr>
          <p:spPr bwMode="auto">
            <a:xfrm>
              <a:off x="10718323" y="1372295"/>
              <a:ext cx="57279" cy="59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等线" panose="020F0502020204030204"/>
                <a:ea typeface="等线"/>
              </a:endParaRPr>
            </a:p>
          </p:txBody>
        </p:sp>
      </p:grpSp>
      <p:sp>
        <p:nvSpPr>
          <p:cNvPr id="240" name="Freeform 135"/>
          <p:cNvSpPr>
            <a:spLocks noEditPoints="1"/>
          </p:cNvSpPr>
          <p:nvPr/>
        </p:nvSpPr>
        <p:spPr bwMode="auto">
          <a:xfrm>
            <a:off x="8813493" y="2203515"/>
            <a:ext cx="492717" cy="461532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75666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等线" panose="020F0502020204030204"/>
              <a:ea typeface="+mn-ea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3609316" y="6482135"/>
            <a:ext cx="706989" cy="441584"/>
            <a:chOff x="3161789" y="5402094"/>
            <a:chExt cx="706989" cy="441584"/>
          </a:xfrm>
          <a:solidFill>
            <a:srgbClr val="756663"/>
          </a:solidFill>
        </p:grpSpPr>
        <p:sp>
          <p:nvSpPr>
            <p:cNvPr id="242" name="AutoShape 43"/>
            <p:cNvSpPr>
              <a:spLocks/>
            </p:cNvSpPr>
            <p:nvPr/>
          </p:nvSpPr>
          <p:spPr bwMode="auto">
            <a:xfrm>
              <a:off x="3161789" y="5402094"/>
              <a:ext cx="706989" cy="44158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9438"/>
                  </a:moveTo>
                  <a:cubicBezTo>
                    <a:pt x="7005" y="19438"/>
                    <a:pt x="3289" y="15988"/>
                    <a:pt x="1437" y="10797"/>
                  </a:cubicBezTo>
                  <a:cubicBezTo>
                    <a:pt x="3298" y="5598"/>
                    <a:pt x="7009" y="2161"/>
                    <a:pt x="10800" y="2161"/>
                  </a:cubicBezTo>
                  <a:cubicBezTo>
                    <a:pt x="14595" y="2161"/>
                    <a:pt x="18310" y="5611"/>
                    <a:pt x="20162" y="10802"/>
                  </a:cubicBezTo>
                  <a:cubicBezTo>
                    <a:pt x="18301" y="16000"/>
                    <a:pt x="14590" y="19438"/>
                    <a:pt x="10800" y="19438"/>
                  </a:cubicBezTo>
                  <a:moveTo>
                    <a:pt x="21576" y="10561"/>
                  </a:moveTo>
                  <a:cubicBezTo>
                    <a:pt x="21569" y="10516"/>
                    <a:pt x="21573" y="10467"/>
                    <a:pt x="21562" y="10423"/>
                  </a:cubicBezTo>
                  <a:cubicBezTo>
                    <a:pt x="21558" y="10406"/>
                    <a:pt x="21548" y="10395"/>
                    <a:pt x="21544" y="10378"/>
                  </a:cubicBezTo>
                  <a:cubicBezTo>
                    <a:pt x="21537" y="10352"/>
                    <a:pt x="21539" y="10322"/>
                    <a:pt x="21530" y="10297"/>
                  </a:cubicBezTo>
                  <a:cubicBezTo>
                    <a:pt x="19569" y="4298"/>
                    <a:pt x="15302" y="0"/>
                    <a:pt x="10800" y="0"/>
                  </a:cubicBezTo>
                  <a:cubicBezTo>
                    <a:pt x="6297" y="0"/>
                    <a:pt x="2030" y="4290"/>
                    <a:pt x="69" y="10290"/>
                  </a:cubicBezTo>
                  <a:cubicBezTo>
                    <a:pt x="61" y="10316"/>
                    <a:pt x="62" y="10344"/>
                    <a:pt x="55" y="10370"/>
                  </a:cubicBezTo>
                  <a:cubicBezTo>
                    <a:pt x="51" y="10387"/>
                    <a:pt x="41" y="10398"/>
                    <a:pt x="37" y="10415"/>
                  </a:cubicBezTo>
                  <a:cubicBezTo>
                    <a:pt x="26" y="10459"/>
                    <a:pt x="30" y="10508"/>
                    <a:pt x="24" y="10554"/>
                  </a:cubicBezTo>
                  <a:cubicBezTo>
                    <a:pt x="12" y="10635"/>
                    <a:pt x="0" y="10714"/>
                    <a:pt x="0" y="10796"/>
                  </a:cubicBezTo>
                  <a:cubicBezTo>
                    <a:pt x="0" y="10878"/>
                    <a:pt x="12" y="10955"/>
                    <a:pt x="24" y="11038"/>
                  </a:cubicBezTo>
                  <a:cubicBezTo>
                    <a:pt x="30" y="11083"/>
                    <a:pt x="26" y="11131"/>
                    <a:pt x="37" y="11175"/>
                  </a:cubicBezTo>
                  <a:cubicBezTo>
                    <a:pt x="41" y="11193"/>
                    <a:pt x="51" y="11204"/>
                    <a:pt x="55" y="11220"/>
                  </a:cubicBezTo>
                  <a:cubicBezTo>
                    <a:pt x="62" y="11247"/>
                    <a:pt x="61" y="11276"/>
                    <a:pt x="69" y="11302"/>
                  </a:cubicBezTo>
                  <a:cubicBezTo>
                    <a:pt x="2030" y="17300"/>
                    <a:pt x="6297" y="21600"/>
                    <a:pt x="10800" y="21600"/>
                  </a:cubicBezTo>
                  <a:cubicBezTo>
                    <a:pt x="15302" y="21600"/>
                    <a:pt x="19569" y="17308"/>
                    <a:pt x="21530" y="11309"/>
                  </a:cubicBezTo>
                  <a:cubicBezTo>
                    <a:pt x="21539" y="11283"/>
                    <a:pt x="21537" y="11255"/>
                    <a:pt x="21544" y="11228"/>
                  </a:cubicBezTo>
                  <a:cubicBezTo>
                    <a:pt x="21548" y="11212"/>
                    <a:pt x="21558" y="11201"/>
                    <a:pt x="21562" y="11183"/>
                  </a:cubicBezTo>
                  <a:cubicBezTo>
                    <a:pt x="21573" y="11139"/>
                    <a:pt x="21569" y="11089"/>
                    <a:pt x="21576" y="11044"/>
                  </a:cubicBezTo>
                  <a:cubicBezTo>
                    <a:pt x="21587" y="10963"/>
                    <a:pt x="21599" y="10885"/>
                    <a:pt x="21599" y="10803"/>
                  </a:cubicBezTo>
                  <a:cubicBezTo>
                    <a:pt x="21599" y="10721"/>
                    <a:pt x="21587" y="10642"/>
                    <a:pt x="21576" y="105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43" name="AutoShape 44"/>
            <p:cNvSpPr>
              <a:spLocks/>
            </p:cNvSpPr>
            <p:nvPr/>
          </p:nvSpPr>
          <p:spPr bwMode="auto">
            <a:xfrm>
              <a:off x="3427290" y="5534669"/>
              <a:ext cx="99478" cy="993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2" y="0"/>
                  </a:moveTo>
                  <a:cubicBezTo>
                    <a:pt x="19193" y="0"/>
                    <a:pt x="19183" y="4"/>
                    <a:pt x="19174" y="4"/>
                  </a:cubicBezTo>
                  <a:cubicBezTo>
                    <a:pt x="8585" y="23"/>
                    <a:pt x="0" y="8607"/>
                    <a:pt x="0" y="19198"/>
                  </a:cubicBezTo>
                  <a:cubicBezTo>
                    <a:pt x="0" y="20523"/>
                    <a:pt x="1076" y="21599"/>
                    <a:pt x="2402" y="21599"/>
                  </a:cubicBezTo>
                  <a:cubicBezTo>
                    <a:pt x="3722" y="21599"/>
                    <a:pt x="4799" y="20523"/>
                    <a:pt x="4799" y="19198"/>
                  </a:cubicBezTo>
                  <a:cubicBezTo>
                    <a:pt x="4799" y="11262"/>
                    <a:pt x="11262" y="4803"/>
                    <a:pt x="19202" y="4803"/>
                  </a:cubicBezTo>
                  <a:lnTo>
                    <a:pt x="19202" y="4798"/>
                  </a:lnTo>
                  <a:cubicBezTo>
                    <a:pt x="20523" y="4798"/>
                    <a:pt x="21600" y="3721"/>
                    <a:pt x="21600" y="2401"/>
                  </a:cubicBezTo>
                  <a:cubicBezTo>
                    <a:pt x="21600" y="1076"/>
                    <a:pt x="20523" y="0"/>
                    <a:pt x="1920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44" name="AutoShape 45"/>
            <p:cNvSpPr>
              <a:spLocks/>
            </p:cNvSpPr>
            <p:nvPr/>
          </p:nvSpPr>
          <p:spPr bwMode="auto">
            <a:xfrm>
              <a:off x="3360915" y="5468382"/>
              <a:ext cx="309752" cy="30934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057"/>
                  </a:moveTo>
                  <a:cubicBezTo>
                    <a:pt x="5694" y="20057"/>
                    <a:pt x="1542" y="15905"/>
                    <a:pt x="1542" y="10800"/>
                  </a:cubicBezTo>
                  <a:cubicBezTo>
                    <a:pt x="1542" y="5694"/>
                    <a:pt x="5694" y="1542"/>
                    <a:pt x="10800" y="1542"/>
                  </a:cubicBezTo>
                  <a:cubicBezTo>
                    <a:pt x="15905" y="1542"/>
                    <a:pt x="20057" y="5694"/>
                    <a:pt x="20057" y="10800"/>
                  </a:cubicBezTo>
                  <a:cubicBezTo>
                    <a:pt x="20057" y="15905"/>
                    <a:pt x="15905" y="20057"/>
                    <a:pt x="10800" y="20057"/>
                  </a:cubicBezTo>
                  <a:moveTo>
                    <a:pt x="10800" y="0"/>
                  </a:moveTo>
                  <a:cubicBezTo>
                    <a:pt x="4834" y="0"/>
                    <a:pt x="0" y="4834"/>
                    <a:pt x="0" y="10800"/>
                  </a:cubicBezTo>
                  <a:cubicBezTo>
                    <a:pt x="0" y="16765"/>
                    <a:pt x="4834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4"/>
                    <a:pt x="16765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5718445" y="6448137"/>
            <a:ext cx="582236" cy="509581"/>
            <a:chOff x="5270918" y="5368096"/>
            <a:chExt cx="582236" cy="509581"/>
          </a:xfrm>
          <a:solidFill>
            <a:srgbClr val="756663"/>
          </a:solidFill>
        </p:grpSpPr>
        <p:sp>
          <p:nvSpPr>
            <p:cNvPr id="246" name="AutoShape 101"/>
            <p:cNvSpPr>
              <a:spLocks/>
            </p:cNvSpPr>
            <p:nvPr/>
          </p:nvSpPr>
          <p:spPr bwMode="auto">
            <a:xfrm>
              <a:off x="5270918" y="5368096"/>
              <a:ext cx="582236" cy="5095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514"/>
                  </a:moveTo>
                  <a:cubicBezTo>
                    <a:pt x="20249" y="19365"/>
                    <a:pt x="19644" y="20057"/>
                    <a:pt x="18899" y="20057"/>
                  </a:cubicBezTo>
                  <a:lnTo>
                    <a:pt x="2699" y="20057"/>
                  </a:lnTo>
                  <a:cubicBezTo>
                    <a:pt x="1955" y="20057"/>
                    <a:pt x="1349" y="19365"/>
                    <a:pt x="1349" y="18514"/>
                  </a:cubicBezTo>
                  <a:lnTo>
                    <a:pt x="1349" y="13114"/>
                  </a:lnTo>
                  <a:lnTo>
                    <a:pt x="4050" y="1542"/>
                  </a:lnTo>
                  <a:lnTo>
                    <a:pt x="17549" y="1542"/>
                  </a:lnTo>
                  <a:lnTo>
                    <a:pt x="20249" y="13114"/>
                  </a:lnTo>
                  <a:cubicBezTo>
                    <a:pt x="20249" y="13114"/>
                    <a:pt x="20249" y="18514"/>
                    <a:pt x="20249" y="18514"/>
                  </a:cubicBezTo>
                  <a:close/>
                  <a:moveTo>
                    <a:pt x="21548" y="12693"/>
                  </a:moveTo>
                  <a:lnTo>
                    <a:pt x="18847" y="1117"/>
                  </a:lnTo>
                  <a:cubicBezTo>
                    <a:pt x="18683" y="460"/>
                    <a:pt x="18150" y="0"/>
                    <a:pt x="17549" y="0"/>
                  </a:cubicBezTo>
                  <a:lnTo>
                    <a:pt x="10800" y="0"/>
                  </a:lnTo>
                  <a:lnTo>
                    <a:pt x="4049" y="0"/>
                  </a:lnTo>
                  <a:cubicBezTo>
                    <a:pt x="3449" y="0"/>
                    <a:pt x="2916" y="460"/>
                    <a:pt x="2752" y="1117"/>
                  </a:cubicBezTo>
                  <a:lnTo>
                    <a:pt x="51" y="12693"/>
                  </a:lnTo>
                  <a:cubicBezTo>
                    <a:pt x="17" y="12835"/>
                    <a:pt x="0" y="12976"/>
                    <a:pt x="0" y="13114"/>
                  </a:cubicBezTo>
                  <a:lnTo>
                    <a:pt x="0" y="18514"/>
                  </a:lnTo>
                  <a:cubicBezTo>
                    <a:pt x="0" y="20218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20218"/>
                    <a:pt x="21600" y="18514"/>
                  </a:cubicBezTo>
                  <a:lnTo>
                    <a:pt x="21600" y="13114"/>
                  </a:lnTo>
                  <a:cubicBezTo>
                    <a:pt x="21600" y="12976"/>
                    <a:pt x="21582" y="12835"/>
                    <a:pt x="21548" y="126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47" name="AutoShape 102"/>
            <p:cNvSpPr>
              <a:spLocks/>
            </p:cNvSpPr>
            <p:nvPr/>
          </p:nvSpPr>
          <p:spPr bwMode="auto">
            <a:xfrm>
              <a:off x="5343573" y="5440751"/>
              <a:ext cx="443893" cy="327446"/>
            </a:xfrm>
            <a:custGeom>
              <a:avLst/>
              <a:gdLst>
                <a:gd name="T0" fmla="+- 0 10799 40"/>
                <a:gd name="T1" fmla="*/ T0 w 21519"/>
                <a:gd name="T2" fmla="*/ 10800 h 21600"/>
                <a:gd name="T3" fmla="+- 0 10799 40"/>
                <a:gd name="T4" fmla="*/ T3 w 21519"/>
                <a:gd name="T5" fmla="*/ 10800 h 21600"/>
                <a:gd name="T6" fmla="+- 0 10799 40"/>
                <a:gd name="T7" fmla="*/ T6 w 21519"/>
                <a:gd name="T8" fmla="*/ 10800 h 21600"/>
                <a:gd name="T9" fmla="+- 0 10799 40"/>
                <a:gd name="T10" fmla="*/ T9 w 21519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19" h="21600">
                  <a:moveTo>
                    <a:pt x="18070" y="14399"/>
                  </a:moveTo>
                  <a:lnTo>
                    <a:pt x="16603" y="14399"/>
                  </a:lnTo>
                  <a:cubicBezTo>
                    <a:pt x="15931" y="14399"/>
                    <a:pt x="15325" y="14907"/>
                    <a:pt x="15024" y="15725"/>
                  </a:cubicBezTo>
                  <a:lnTo>
                    <a:pt x="13746" y="19199"/>
                  </a:lnTo>
                  <a:lnTo>
                    <a:pt x="7773" y="19199"/>
                  </a:lnTo>
                  <a:lnTo>
                    <a:pt x="6495" y="15725"/>
                  </a:lnTo>
                  <a:cubicBezTo>
                    <a:pt x="6194" y="14907"/>
                    <a:pt x="5588" y="14399"/>
                    <a:pt x="4916" y="14399"/>
                  </a:cubicBezTo>
                  <a:lnTo>
                    <a:pt x="3449" y="14399"/>
                  </a:lnTo>
                  <a:lnTo>
                    <a:pt x="1343" y="14399"/>
                  </a:lnTo>
                  <a:lnTo>
                    <a:pt x="3924" y="1200"/>
                  </a:lnTo>
                  <a:lnTo>
                    <a:pt x="17595" y="1200"/>
                  </a:lnTo>
                  <a:lnTo>
                    <a:pt x="20176" y="14399"/>
                  </a:lnTo>
                  <a:cubicBezTo>
                    <a:pt x="20176" y="14399"/>
                    <a:pt x="18070" y="14399"/>
                    <a:pt x="18070" y="14399"/>
                  </a:cubicBezTo>
                  <a:close/>
                  <a:moveTo>
                    <a:pt x="17595" y="0"/>
                  </a:moveTo>
                  <a:lnTo>
                    <a:pt x="3924" y="0"/>
                  </a:lnTo>
                  <a:cubicBezTo>
                    <a:pt x="3524" y="0"/>
                    <a:pt x="3174" y="366"/>
                    <a:pt x="3071" y="891"/>
                  </a:cubicBezTo>
                  <a:lnTo>
                    <a:pt x="28" y="15291"/>
                  </a:lnTo>
                  <a:cubicBezTo>
                    <a:pt x="-40" y="15651"/>
                    <a:pt x="16" y="16035"/>
                    <a:pt x="183" y="16330"/>
                  </a:cubicBezTo>
                  <a:cubicBezTo>
                    <a:pt x="350" y="16625"/>
                    <a:pt x="609" y="16799"/>
                    <a:pt x="883" y="16799"/>
                  </a:cubicBezTo>
                  <a:lnTo>
                    <a:pt x="3449" y="16799"/>
                  </a:lnTo>
                  <a:lnTo>
                    <a:pt x="4456" y="16799"/>
                  </a:lnTo>
                  <a:lnTo>
                    <a:pt x="4916" y="16799"/>
                  </a:lnTo>
                  <a:lnTo>
                    <a:pt x="6194" y="20274"/>
                  </a:lnTo>
                  <a:cubicBezTo>
                    <a:pt x="6493" y="21086"/>
                    <a:pt x="7104" y="21599"/>
                    <a:pt x="7773" y="21599"/>
                  </a:cubicBezTo>
                  <a:lnTo>
                    <a:pt x="13746" y="21599"/>
                  </a:lnTo>
                  <a:cubicBezTo>
                    <a:pt x="14415" y="21599"/>
                    <a:pt x="15026" y="21086"/>
                    <a:pt x="15325" y="20274"/>
                  </a:cubicBezTo>
                  <a:lnTo>
                    <a:pt x="16603" y="16799"/>
                  </a:lnTo>
                  <a:lnTo>
                    <a:pt x="17063" y="16799"/>
                  </a:lnTo>
                  <a:lnTo>
                    <a:pt x="18070" y="16799"/>
                  </a:lnTo>
                  <a:lnTo>
                    <a:pt x="20636" y="16799"/>
                  </a:lnTo>
                  <a:cubicBezTo>
                    <a:pt x="20910" y="16799"/>
                    <a:pt x="21169" y="16625"/>
                    <a:pt x="21336" y="16330"/>
                  </a:cubicBezTo>
                  <a:cubicBezTo>
                    <a:pt x="21503" y="16035"/>
                    <a:pt x="21560" y="15651"/>
                    <a:pt x="21490" y="15291"/>
                  </a:cubicBezTo>
                  <a:lnTo>
                    <a:pt x="18448" y="891"/>
                  </a:lnTo>
                  <a:cubicBezTo>
                    <a:pt x="18345" y="366"/>
                    <a:pt x="17995" y="0"/>
                    <a:pt x="1759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48" name="组合 247"/>
          <p:cNvGrpSpPr/>
          <p:nvPr/>
        </p:nvGrpSpPr>
        <p:grpSpPr>
          <a:xfrm>
            <a:off x="4688433" y="6423359"/>
            <a:ext cx="489365" cy="559137"/>
            <a:chOff x="4240906" y="5343318"/>
            <a:chExt cx="489365" cy="559137"/>
          </a:xfrm>
          <a:solidFill>
            <a:srgbClr val="756663"/>
          </a:solidFill>
        </p:grpSpPr>
        <p:sp>
          <p:nvSpPr>
            <p:cNvPr id="249" name="AutoShape 131"/>
            <p:cNvSpPr>
              <a:spLocks/>
            </p:cNvSpPr>
            <p:nvPr/>
          </p:nvSpPr>
          <p:spPr bwMode="auto">
            <a:xfrm>
              <a:off x="4240906" y="5343318"/>
              <a:ext cx="489365" cy="5591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50" name="AutoShape 132"/>
            <p:cNvSpPr>
              <a:spLocks/>
            </p:cNvSpPr>
            <p:nvPr/>
          </p:nvSpPr>
          <p:spPr bwMode="auto">
            <a:xfrm>
              <a:off x="4346043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51" name="AutoShape 133"/>
            <p:cNvSpPr>
              <a:spLocks/>
            </p:cNvSpPr>
            <p:nvPr/>
          </p:nvSpPr>
          <p:spPr bwMode="auto">
            <a:xfrm>
              <a:off x="4451180" y="5569840"/>
              <a:ext cx="69773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52" name="AutoShape 134"/>
            <p:cNvSpPr>
              <a:spLocks/>
            </p:cNvSpPr>
            <p:nvPr/>
          </p:nvSpPr>
          <p:spPr bwMode="auto">
            <a:xfrm>
              <a:off x="4555362" y="5569840"/>
              <a:ext cx="69772" cy="26284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6750827" y="6446125"/>
            <a:ext cx="528976" cy="513604"/>
            <a:chOff x="6303300" y="5366084"/>
            <a:chExt cx="528976" cy="513604"/>
          </a:xfrm>
          <a:solidFill>
            <a:srgbClr val="756663"/>
          </a:solidFill>
        </p:grpSpPr>
        <p:sp>
          <p:nvSpPr>
            <p:cNvPr id="254" name="AutoShape 16"/>
            <p:cNvSpPr>
              <a:spLocks/>
            </p:cNvSpPr>
            <p:nvPr/>
          </p:nvSpPr>
          <p:spPr bwMode="auto">
            <a:xfrm>
              <a:off x="6568240" y="5647301"/>
              <a:ext cx="66009" cy="669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4841"/>
                    <a:pt x="0" y="10800"/>
                  </a:cubicBezTo>
                  <a:cubicBezTo>
                    <a:pt x="0" y="16758"/>
                    <a:pt x="4838" y="21599"/>
                    <a:pt x="10800" y="21599"/>
                  </a:cubicBezTo>
                  <a:cubicBezTo>
                    <a:pt x="16761" y="21599"/>
                    <a:pt x="21600" y="16758"/>
                    <a:pt x="21600" y="10800"/>
                  </a:cubicBezTo>
                  <a:cubicBezTo>
                    <a:pt x="21600" y="4841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55" name="AutoShape 17"/>
            <p:cNvSpPr>
              <a:spLocks/>
            </p:cNvSpPr>
            <p:nvPr/>
          </p:nvSpPr>
          <p:spPr bwMode="auto">
            <a:xfrm>
              <a:off x="6303300" y="5366084"/>
              <a:ext cx="528976" cy="513604"/>
            </a:xfrm>
            <a:custGeom>
              <a:avLst/>
              <a:gdLst>
                <a:gd name="T0" fmla="*/ 10473 w 20946"/>
                <a:gd name="T1" fmla="*/ 10800 h 21600"/>
                <a:gd name="T2" fmla="*/ 10473 w 20946"/>
                <a:gd name="T3" fmla="*/ 10800 h 21600"/>
                <a:gd name="T4" fmla="*/ 10473 w 20946"/>
                <a:gd name="T5" fmla="*/ 10800 h 21600"/>
                <a:gd name="T6" fmla="*/ 10473 w 20946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946" h="21600">
                  <a:moveTo>
                    <a:pt x="18509" y="15329"/>
                  </a:moveTo>
                  <a:lnTo>
                    <a:pt x="11782" y="15329"/>
                  </a:lnTo>
                  <a:cubicBezTo>
                    <a:pt x="10699" y="15329"/>
                    <a:pt x="9818" y="14391"/>
                    <a:pt x="9818" y="13238"/>
                  </a:cubicBezTo>
                  <a:cubicBezTo>
                    <a:pt x="9818" y="12086"/>
                    <a:pt x="10699" y="11148"/>
                    <a:pt x="11782" y="11148"/>
                  </a:cubicBezTo>
                  <a:lnTo>
                    <a:pt x="17673" y="11148"/>
                  </a:lnTo>
                  <a:cubicBezTo>
                    <a:pt x="18077" y="11142"/>
                    <a:pt x="18477" y="10934"/>
                    <a:pt x="18721" y="10588"/>
                  </a:cubicBezTo>
                  <a:cubicBezTo>
                    <a:pt x="18789" y="10491"/>
                    <a:pt x="18842" y="10381"/>
                    <a:pt x="18885" y="10267"/>
                  </a:cubicBezTo>
                  <a:cubicBezTo>
                    <a:pt x="18890" y="10251"/>
                    <a:pt x="18901" y="10239"/>
                    <a:pt x="18906" y="10224"/>
                  </a:cubicBezTo>
                  <a:cubicBezTo>
                    <a:pt x="19377" y="10880"/>
                    <a:pt x="19636" y="11686"/>
                    <a:pt x="19636" y="12541"/>
                  </a:cubicBezTo>
                  <a:cubicBezTo>
                    <a:pt x="19636" y="13613"/>
                    <a:pt x="19230" y="14607"/>
                    <a:pt x="18509" y="15329"/>
                  </a:cubicBezTo>
                  <a:moveTo>
                    <a:pt x="17673" y="17767"/>
                  </a:moveTo>
                  <a:cubicBezTo>
                    <a:pt x="17673" y="19114"/>
                    <a:pt x="16647" y="20206"/>
                    <a:pt x="15382" y="20206"/>
                  </a:cubicBezTo>
                  <a:lnTo>
                    <a:pt x="3600" y="20206"/>
                  </a:lnTo>
                  <a:cubicBezTo>
                    <a:pt x="2334" y="20206"/>
                    <a:pt x="1309" y="19114"/>
                    <a:pt x="1309" y="17767"/>
                  </a:cubicBezTo>
                  <a:lnTo>
                    <a:pt x="1309" y="6786"/>
                  </a:lnTo>
                  <a:cubicBezTo>
                    <a:pt x="1931" y="7334"/>
                    <a:pt x="2730" y="7664"/>
                    <a:pt x="3600" y="7664"/>
                  </a:cubicBezTo>
                  <a:lnTo>
                    <a:pt x="14400" y="7664"/>
                  </a:lnTo>
                  <a:lnTo>
                    <a:pt x="17018" y="7664"/>
                  </a:lnTo>
                  <a:cubicBezTo>
                    <a:pt x="17379" y="7664"/>
                    <a:pt x="17673" y="7976"/>
                    <a:pt x="17673" y="8361"/>
                  </a:cubicBezTo>
                  <a:lnTo>
                    <a:pt x="17673" y="9754"/>
                  </a:lnTo>
                  <a:lnTo>
                    <a:pt x="11782" y="9754"/>
                  </a:lnTo>
                  <a:cubicBezTo>
                    <a:pt x="9974" y="9754"/>
                    <a:pt x="8509" y="11314"/>
                    <a:pt x="8509" y="13238"/>
                  </a:cubicBezTo>
                  <a:cubicBezTo>
                    <a:pt x="8509" y="15163"/>
                    <a:pt x="9974" y="16722"/>
                    <a:pt x="11782" y="16722"/>
                  </a:cubicBezTo>
                  <a:lnTo>
                    <a:pt x="17673" y="16722"/>
                  </a:lnTo>
                  <a:cubicBezTo>
                    <a:pt x="17673" y="16722"/>
                    <a:pt x="17673" y="17767"/>
                    <a:pt x="17673" y="17767"/>
                  </a:cubicBezTo>
                  <a:close/>
                  <a:moveTo>
                    <a:pt x="16363" y="5574"/>
                  </a:moveTo>
                  <a:lnTo>
                    <a:pt x="16363" y="6270"/>
                  </a:lnTo>
                  <a:lnTo>
                    <a:pt x="14400" y="6270"/>
                  </a:lnTo>
                  <a:lnTo>
                    <a:pt x="3600" y="6270"/>
                  </a:lnTo>
                  <a:cubicBezTo>
                    <a:pt x="3246" y="6270"/>
                    <a:pt x="2916" y="6179"/>
                    <a:pt x="2617" y="6027"/>
                  </a:cubicBezTo>
                  <a:lnTo>
                    <a:pt x="2617" y="5574"/>
                  </a:lnTo>
                  <a:cubicBezTo>
                    <a:pt x="2617" y="5574"/>
                    <a:pt x="16363" y="5574"/>
                    <a:pt x="16363" y="5574"/>
                  </a:cubicBezTo>
                  <a:close/>
                  <a:moveTo>
                    <a:pt x="16363" y="4877"/>
                  </a:moveTo>
                  <a:lnTo>
                    <a:pt x="2617" y="4877"/>
                  </a:lnTo>
                  <a:lnTo>
                    <a:pt x="2617" y="4180"/>
                  </a:lnTo>
                  <a:lnTo>
                    <a:pt x="16363" y="4180"/>
                  </a:lnTo>
                  <a:cubicBezTo>
                    <a:pt x="16363" y="4180"/>
                    <a:pt x="16363" y="4877"/>
                    <a:pt x="16363" y="4877"/>
                  </a:cubicBezTo>
                  <a:close/>
                  <a:moveTo>
                    <a:pt x="16363" y="3483"/>
                  </a:moveTo>
                  <a:lnTo>
                    <a:pt x="2617" y="3483"/>
                  </a:lnTo>
                  <a:lnTo>
                    <a:pt x="2617" y="2787"/>
                  </a:lnTo>
                  <a:lnTo>
                    <a:pt x="16363" y="2787"/>
                  </a:lnTo>
                  <a:cubicBezTo>
                    <a:pt x="16363" y="2787"/>
                    <a:pt x="16363" y="3483"/>
                    <a:pt x="16363" y="3483"/>
                  </a:cubicBezTo>
                  <a:close/>
                  <a:moveTo>
                    <a:pt x="3600" y="1393"/>
                  </a:moveTo>
                  <a:lnTo>
                    <a:pt x="14400" y="1393"/>
                  </a:lnTo>
                  <a:lnTo>
                    <a:pt x="17018" y="1393"/>
                  </a:lnTo>
                  <a:cubicBezTo>
                    <a:pt x="17379" y="1393"/>
                    <a:pt x="17673" y="1705"/>
                    <a:pt x="17673" y="2090"/>
                  </a:cubicBezTo>
                  <a:lnTo>
                    <a:pt x="17673" y="3832"/>
                  </a:lnTo>
                  <a:lnTo>
                    <a:pt x="17673" y="4180"/>
                  </a:lnTo>
                  <a:lnTo>
                    <a:pt x="17673" y="6398"/>
                  </a:lnTo>
                  <a:cubicBezTo>
                    <a:pt x="17466" y="6321"/>
                    <a:pt x="17249" y="6270"/>
                    <a:pt x="17018" y="6270"/>
                  </a:cubicBezTo>
                  <a:lnTo>
                    <a:pt x="17018" y="5574"/>
                  </a:lnTo>
                  <a:lnTo>
                    <a:pt x="17018" y="4180"/>
                  </a:lnTo>
                  <a:lnTo>
                    <a:pt x="17018" y="2787"/>
                  </a:lnTo>
                  <a:cubicBezTo>
                    <a:pt x="17018" y="2401"/>
                    <a:pt x="16724" y="2090"/>
                    <a:pt x="16363" y="2090"/>
                  </a:cubicBezTo>
                  <a:lnTo>
                    <a:pt x="2617" y="2090"/>
                  </a:lnTo>
                  <a:cubicBezTo>
                    <a:pt x="2256" y="2090"/>
                    <a:pt x="1963" y="2401"/>
                    <a:pt x="1963" y="2787"/>
                  </a:cubicBezTo>
                  <a:lnTo>
                    <a:pt x="1963" y="4180"/>
                  </a:lnTo>
                  <a:lnTo>
                    <a:pt x="1963" y="5534"/>
                  </a:lnTo>
                  <a:cubicBezTo>
                    <a:pt x="1559" y="5094"/>
                    <a:pt x="1309" y="4495"/>
                    <a:pt x="1309" y="3832"/>
                  </a:cubicBezTo>
                  <a:cubicBezTo>
                    <a:pt x="1309" y="2485"/>
                    <a:pt x="2334" y="1393"/>
                    <a:pt x="3600" y="1393"/>
                  </a:cubicBezTo>
                  <a:moveTo>
                    <a:pt x="18983" y="8361"/>
                  </a:moveTo>
                  <a:lnTo>
                    <a:pt x="18982" y="8361"/>
                  </a:lnTo>
                  <a:lnTo>
                    <a:pt x="18982" y="4180"/>
                  </a:lnTo>
                  <a:lnTo>
                    <a:pt x="18982" y="3832"/>
                  </a:lnTo>
                  <a:lnTo>
                    <a:pt x="18982" y="2090"/>
                  </a:lnTo>
                  <a:cubicBezTo>
                    <a:pt x="18982" y="935"/>
                    <a:pt x="18102" y="0"/>
                    <a:pt x="17018" y="0"/>
                  </a:cubicBezTo>
                  <a:lnTo>
                    <a:pt x="14400" y="0"/>
                  </a:lnTo>
                  <a:lnTo>
                    <a:pt x="3600" y="0"/>
                  </a:lnTo>
                  <a:cubicBezTo>
                    <a:pt x="1614" y="0"/>
                    <a:pt x="0" y="1719"/>
                    <a:pt x="0" y="3832"/>
                  </a:cubicBezTo>
                  <a:lnTo>
                    <a:pt x="0" y="17767"/>
                  </a:lnTo>
                  <a:cubicBezTo>
                    <a:pt x="0" y="19880"/>
                    <a:pt x="1614" y="21600"/>
                    <a:pt x="3600" y="21600"/>
                  </a:cubicBezTo>
                  <a:lnTo>
                    <a:pt x="15382" y="21600"/>
                  </a:lnTo>
                  <a:cubicBezTo>
                    <a:pt x="17366" y="21600"/>
                    <a:pt x="18982" y="19880"/>
                    <a:pt x="18982" y="17767"/>
                  </a:cubicBezTo>
                  <a:lnTo>
                    <a:pt x="18982" y="16722"/>
                  </a:lnTo>
                  <a:lnTo>
                    <a:pt x="18983" y="16722"/>
                  </a:lnTo>
                  <a:cubicBezTo>
                    <a:pt x="21600" y="14631"/>
                    <a:pt x="21600" y="10452"/>
                    <a:pt x="18983" y="836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</p:grpSp>
      <p:sp>
        <p:nvSpPr>
          <p:cNvPr id="256" name="AutoShape 47"/>
          <p:cNvSpPr>
            <a:spLocks/>
          </p:cNvSpPr>
          <p:nvPr/>
        </p:nvSpPr>
        <p:spPr bwMode="auto">
          <a:xfrm>
            <a:off x="7831375" y="6438439"/>
            <a:ext cx="528977" cy="528976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等线" panose="020F0502020204030204"/>
              <a:ea typeface="+mn-ea"/>
            </a:endParaRPr>
          </a:p>
        </p:txBody>
      </p:sp>
      <p:sp>
        <p:nvSpPr>
          <p:cNvPr id="257" name="AutoShape 139"/>
          <p:cNvSpPr>
            <a:spLocks/>
          </p:cNvSpPr>
          <p:nvPr/>
        </p:nvSpPr>
        <p:spPr bwMode="auto">
          <a:xfrm>
            <a:off x="8777469" y="6429233"/>
            <a:ext cx="564765" cy="54738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等线" panose="020F0502020204030204"/>
              <a:ea typeface="+mn-ea"/>
            </a:endParaRPr>
          </a:p>
        </p:txBody>
      </p:sp>
      <p:sp>
        <p:nvSpPr>
          <p:cNvPr id="258" name="AutoShape 147"/>
          <p:cNvSpPr>
            <a:spLocks/>
          </p:cNvSpPr>
          <p:nvPr/>
        </p:nvSpPr>
        <p:spPr bwMode="auto">
          <a:xfrm>
            <a:off x="9774344" y="6455299"/>
            <a:ext cx="564766" cy="495256"/>
          </a:xfrm>
          <a:custGeom>
            <a:avLst/>
            <a:gdLst>
              <a:gd name="T0" fmla="+- 0 10800 597"/>
              <a:gd name="T1" fmla="*/ T0 w 20407"/>
              <a:gd name="T2" fmla="+- 0 11028 672"/>
              <a:gd name="T3" fmla="*/ 11028 h 20712"/>
              <a:gd name="T4" fmla="+- 0 10800 597"/>
              <a:gd name="T5" fmla="*/ T4 w 20407"/>
              <a:gd name="T6" fmla="+- 0 11028 672"/>
              <a:gd name="T7" fmla="*/ 11028 h 20712"/>
              <a:gd name="T8" fmla="+- 0 10800 597"/>
              <a:gd name="T9" fmla="*/ T8 w 20407"/>
              <a:gd name="T10" fmla="+- 0 11028 672"/>
              <a:gd name="T11" fmla="*/ 11028 h 20712"/>
              <a:gd name="T12" fmla="+- 0 10800 597"/>
              <a:gd name="T13" fmla="*/ T12 w 20407"/>
              <a:gd name="T14" fmla="+- 0 11028 672"/>
              <a:gd name="T15" fmla="*/ 11028 h 2071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407" h="20712">
                <a:moveTo>
                  <a:pt x="17706" y="10922"/>
                </a:moveTo>
                <a:lnTo>
                  <a:pt x="10657" y="19017"/>
                </a:lnTo>
                <a:cubicBezTo>
                  <a:pt x="10407" y="19305"/>
                  <a:pt x="9998" y="19305"/>
                  <a:pt x="9748" y="19017"/>
                </a:cubicBezTo>
                <a:lnTo>
                  <a:pt x="2699" y="10922"/>
                </a:lnTo>
                <a:cubicBezTo>
                  <a:pt x="817" y="8762"/>
                  <a:pt x="817" y="5247"/>
                  <a:pt x="2699" y="3087"/>
                </a:cubicBezTo>
                <a:cubicBezTo>
                  <a:pt x="4512" y="1004"/>
                  <a:pt x="7429" y="931"/>
                  <a:pt x="9338" y="2923"/>
                </a:cubicBezTo>
                <a:lnTo>
                  <a:pt x="10202" y="3825"/>
                </a:lnTo>
                <a:lnTo>
                  <a:pt x="11067" y="2923"/>
                </a:lnTo>
                <a:cubicBezTo>
                  <a:pt x="12976" y="931"/>
                  <a:pt x="15893" y="1004"/>
                  <a:pt x="17706" y="3087"/>
                </a:cubicBezTo>
                <a:cubicBezTo>
                  <a:pt x="19588" y="5247"/>
                  <a:pt x="19588" y="8762"/>
                  <a:pt x="17706" y="10922"/>
                </a:cubicBezTo>
                <a:moveTo>
                  <a:pt x="18616" y="2043"/>
                </a:moveTo>
                <a:cubicBezTo>
                  <a:pt x="16301" y="-617"/>
                  <a:pt x="12601" y="-672"/>
                  <a:pt x="10202" y="1830"/>
                </a:cubicBezTo>
                <a:cubicBezTo>
                  <a:pt x="7805" y="-672"/>
                  <a:pt x="4104" y="-617"/>
                  <a:pt x="1789" y="2043"/>
                </a:cubicBezTo>
                <a:cubicBezTo>
                  <a:pt x="-597" y="4783"/>
                  <a:pt x="-597" y="9226"/>
                  <a:pt x="1789" y="11967"/>
                </a:cubicBezTo>
                <a:cubicBezTo>
                  <a:pt x="2470" y="12750"/>
                  <a:pt x="8838" y="20061"/>
                  <a:pt x="8838" y="20061"/>
                </a:cubicBezTo>
                <a:cubicBezTo>
                  <a:pt x="9592" y="20928"/>
                  <a:pt x="10812" y="20928"/>
                  <a:pt x="11567" y="20061"/>
                </a:cubicBezTo>
                <a:cubicBezTo>
                  <a:pt x="11567" y="20061"/>
                  <a:pt x="18539" y="12056"/>
                  <a:pt x="18616" y="11967"/>
                </a:cubicBezTo>
                <a:cubicBezTo>
                  <a:pt x="21003" y="9226"/>
                  <a:pt x="21003" y="4783"/>
                  <a:pt x="18616" y="2043"/>
                </a:cubicBezTo>
              </a:path>
            </a:pathLst>
          </a:custGeom>
          <a:solidFill>
            <a:srgbClr val="75666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8100" tIns="38100" rIns="38100" bIns="38100"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等线" panose="020F0502020204030204"/>
              <a:ea typeface="+mn-ea"/>
            </a:endParaRPr>
          </a:p>
        </p:txBody>
      </p:sp>
      <p:grpSp>
        <p:nvGrpSpPr>
          <p:cNvPr id="259" name="组合 258"/>
          <p:cNvGrpSpPr/>
          <p:nvPr/>
        </p:nvGrpSpPr>
        <p:grpSpPr>
          <a:xfrm>
            <a:off x="10981769" y="6385013"/>
            <a:ext cx="437268" cy="635829"/>
            <a:chOff x="10534242" y="5304972"/>
            <a:chExt cx="437268" cy="635829"/>
          </a:xfrm>
          <a:solidFill>
            <a:srgbClr val="756663"/>
          </a:solidFill>
        </p:grpSpPr>
        <p:sp>
          <p:nvSpPr>
            <p:cNvPr id="260" name="AutoShape 30"/>
            <p:cNvSpPr>
              <a:spLocks/>
            </p:cNvSpPr>
            <p:nvPr/>
          </p:nvSpPr>
          <p:spPr bwMode="auto">
            <a:xfrm>
              <a:off x="10534242" y="5304972"/>
              <a:ext cx="437268" cy="635829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  <p:sp>
          <p:nvSpPr>
            <p:cNvPr id="261" name="AutoShape 31"/>
            <p:cNvSpPr>
              <a:spLocks/>
            </p:cNvSpPr>
            <p:nvPr/>
          </p:nvSpPr>
          <p:spPr bwMode="auto">
            <a:xfrm>
              <a:off x="10614534" y="5582740"/>
              <a:ext cx="281023" cy="227857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等线" panose="020F0502020204030204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327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Freeform 458"/>
          <p:cNvSpPr>
            <a:spLocks noEditPoints="1"/>
          </p:cNvSpPr>
          <p:nvPr/>
        </p:nvSpPr>
        <p:spPr bwMode="auto">
          <a:xfrm>
            <a:off x="6628778" y="3193579"/>
            <a:ext cx="342900" cy="304800"/>
          </a:xfrm>
          <a:custGeom>
            <a:avLst/>
            <a:gdLst>
              <a:gd name="T0" fmla="*/ 148 w 296"/>
              <a:gd name="T1" fmla="*/ 0 h 262"/>
              <a:gd name="T2" fmla="*/ 164 w 296"/>
              <a:gd name="T3" fmla="*/ 8 h 262"/>
              <a:gd name="T4" fmla="*/ 287 w 296"/>
              <a:gd name="T5" fmla="*/ 150 h 262"/>
              <a:gd name="T6" fmla="*/ 278 w 296"/>
              <a:gd name="T7" fmla="*/ 170 h 262"/>
              <a:gd name="T8" fmla="*/ 227 w 296"/>
              <a:gd name="T9" fmla="*/ 170 h 262"/>
              <a:gd name="T10" fmla="*/ 202 w 296"/>
              <a:gd name="T11" fmla="*/ 170 h 262"/>
              <a:gd name="T12" fmla="*/ 202 w 296"/>
              <a:gd name="T13" fmla="*/ 237 h 262"/>
              <a:gd name="T14" fmla="*/ 177 w 296"/>
              <a:gd name="T15" fmla="*/ 262 h 262"/>
              <a:gd name="T16" fmla="*/ 119 w 296"/>
              <a:gd name="T17" fmla="*/ 262 h 262"/>
              <a:gd name="T18" fmla="*/ 94 w 296"/>
              <a:gd name="T19" fmla="*/ 237 h 262"/>
              <a:gd name="T20" fmla="*/ 94 w 296"/>
              <a:gd name="T21" fmla="*/ 170 h 262"/>
              <a:gd name="T22" fmla="*/ 68 w 296"/>
              <a:gd name="T23" fmla="*/ 170 h 262"/>
              <a:gd name="T24" fmla="*/ 18 w 296"/>
              <a:gd name="T25" fmla="*/ 170 h 262"/>
              <a:gd name="T26" fmla="*/ 9 w 296"/>
              <a:gd name="T27" fmla="*/ 150 h 262"/>
              <a:gd name="T28" fmla="*/ 132 w 296"/>
              <a:gd name="T29" fmla="*/ 8 h 262"/>
              <a:gd name="T30" fmla="*/ 148 w 296"/>
              <a:gd name="T31" fmla="*/ 0 h 262"/>
              <a:gd name="T32" fmla="*/ 148 w 296"/>
              <a:gd name="T33" fmla="*/ 19 h 262"/>
              <a:gd name="T34" fmla="*/ 146 w 296"/>
              <a:gd name="T35" fmla="*/ 20 h 262"/>
              <a:gd name="T36" fmla="*/ 146 w 296"/>
              <a:gd name="T37" fmla="*/ 21 h 262"/>
              <a:gd name="T38" fmla="*/ 33 w 296"/>
              <a:gd name="T39" fmla="*/ 151 h 262"/>
              <a:gd name="T40" fmla="*/ 68 w 296"/>
              <a:gd name="T41" fmla="*/ 151 h 262"/>
              <a:gd name="T42" fmla="*/ 94 w 296"/>
              <a:gd name="T43" fmla="*/ 151 h 262"/>
              <a:gd name="T44" fmla="*/ 112 w 296"/>
              <a:gd name="T45" fmla="*/ 170 h 262"/>
              <a:gd name="T46" fmla="*/ 112 w 296"/>
              <a:gd name="T47" fmla="*/ 237 h 262"/>
              <a:gd name="T48" fmla="*/ 119 w 296"/>
              <a:gd name="T49" fmla="*/ 244 h 262"/>
              <a:gd name="T50" fmla="*/ 177 w 296"/>
              <a:gd name="T51" fmla="*/ 244 h 262"/>
              <a:gd name="T52" fmla="*/ 183 w 296"/>
              <a:gd name="T53" fmla="*/ 237 h 262"/>
              <a:gd name="T54" fmla="*/ 183 w 296"/>
              <a:gd name="T55" fmla="*/ 170 h 262"/>
              <a:gd name="T56" fmla="*/ 202 w 296"/>
              <a:gd name="T57" fmla="*/ 151 h 262"/>
              <a:gd name="T58" fmla="*/ 227 w 296"/>
              <a:gd name="T59" fmla="*/ 151 h 262"/>
              <a:gd name="T60" fmla="*/ 263 w 296"/>
              <a:gd name="T61" fmla="*/ 151 h 262"/>
              <a:gd name="T62" fmla="*/ 150 w 296"/>
              <a:gd name="T63" fmla="*/ 21 h 262"/>
              <a:gd name="T64" fmla="*/ 150 w 296"/>
              <a:gd name="T65" fmla="*/ 20 h 262"/>
              <a:gd name="T66" fmla="*/ 148 w 296"/>
              <a:gd name="T67" fmla="*/ 19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6" h="262">
                <a:moveTo>
                  <a:pt x="148" y="0"/>
                </a:moveTo>
                <a:cubicBezTo>
                  <a:pt x="154" y="0"/>
                  <a:pt x="160" y="3"/>
                  <a:pt x="164" y="8"/>
                </a:cubicBezTo>
                <a:cubicBezTo>
                  <a:pt x="287" y="150"/>
                  <a:pt x="287" y="150"/>
                  <a:pt x="287" y="150"/>
                </a:cubicBezTo>
                <a:cubicBezTo>
                  <a:pt x="296" y="161"/>
                  <a:pt x="292" y="170"/>
                  <a:pt x="278" y="170"/>
                </a:cubicBezTo>
                <a:cubicBezTo>
                  <a:pt x="227" y="170"/>
                  <a:pt x="227" y="170"/>
                  <a:pt x="227" y="170"/>
                </a:cubicBezTo>
                <a:cubicBezTo>
                  <a:pt x="220" y="170"/>
                  <a:pt x="211" y="170"/>
                  <a:pt x="202" y="170"/>
                </a:cubicBezTo>
                <a:cubicBezTo>
                  <a:pt x="202" y="237"/>
                  <a:pt x="202" y="237"/>
                  <a:pt x="202" y="237"/>
                </a:cubicBezTo>
                <a:cubicBezTo>
                  <a:pt x="202" y="251"/>
                  <a:pt x="190" y="262"/>
                  <a:pt x="177" y="262"/>
                </a:cubicBezTo>
                <a:cubicBezTo>
                  <a:pt x="119" y="262"/>
                  <a:pt x="119" y="262"/>
                  <a:pt x="119" y="262"/>
                </a:cubicBezTo>
                <a:cubicBezTo>
                  <a:pt x="105" y="262"/>
                  <a:pt x="94" y="251"/>
                  <a:pt x="94" y="237"/>
                </a:cubicBezTo>
                <a:cubicBezTo>
                  <a:pt x="94" y="170"/>
                  <a:pt x="94" y="170"/>
                  <a:pt x="94" y="170"/>
                </a:cubicBezTo>
                <a:cubicBezTo>
                  <a:pt x="85" y="170"/>
                  <a:pt x="75" y="170"/>
                  <a:pt x="68" y="170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4" y="170"/>
                  <a:pt x="0" y="161"/>
                  <a:pt x="9" y="150"/>
                </a:cubicBezTo>
                <a:cubicBezTo>
                  <a:pt x="132" y="8"/>
                  <a:pt x="132" y="8"/>
                  <a:pt x="132" y="8"/>
                </a:cubicBezTo>
                <a:cubicBezTo>
                  <a:pt x="136" y="3"/>
                  <a:pt x="142" y="0"/>
                  <a:pt x="148" y="0"/>
                </a:cubicBezTo>
                <a:moveTo>
                  <a:pt x="148" y="19"/>
                </a:moveTo>
                <a:cubicBezTo>
                  <a:pt x="147" y="19"/>
                  <a:pt x="147" y="20"/>
                  <a:pt x="146" y="20"/>
                </a:cubicBezTo>
                <a:cubicBezTo>
                  <a:pt x="146" y="21"/>
                  <a:pt x="146" y="21"/>
                  <a:pt x="146" y="21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8" y="151"/>
                  <a:pt x="68" y="151"/>
                  <a:pt x="68" y="151"/>
                </a:cubicBezTo>
                <a:cubicBezTo>
                  <a:pt x="94" y="151"/>
                  <a:pt x="94" y="151"/>
                  <a:pt x="94" y="151"/>
                </a:cubicBezTo>
                <a:cubicBezTo>
                  <a:pt x="104" y="151"/>
                  <a:pt x="112" y="159"/>
                  <a:pt x="112" y="170"/>
                </a:cubicBezTo>
                <a:cubicBezTo>
                  <a:pt x="112" y="237"/>
                  <a:pt x="112" y="237"/>
                  <a:pt x="112" y="237"/>
                </a:cubicBezTo>
                <a:cubicBezTo>
                  <a:pt x="112" y="241"/>
                  <a:pt x="115" y="244"/>
                  <a:pt x="119" y="244"/>
                </a:cubicBezTo>
                <a:cubicBezTo>
                  <a:pt x="177" y="244"/>
                  <a:pt x="177" y="244"/>
                  <a:pt x="177" y="244"/>
                </a:cubicBezTo>
                <a:cubicBezTo>
                  <a:pt x="180" y="244"/>
                  <a:pt x="183" y="241"/>
                  <a:pt x="183" y="237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59"/>
                  <a:pt x="192" y="151"/>
                  <a:pt x="202" y="151"/>
                </a:cubicBezTo>
                <a:cubicBezTo>
                  <a:pt x="227" y="151"/>
                  <a:pt x="227" y="151"/>
                  <a:pt x="227" y="151"/>
                </a:cubicBezTo>
                <a:cubicBezTo>
                  <a:pt x="263" y="151"/>
                  <a:pt x="263" y="151"/>
                  <a:pt x="263" y="151"/>
                </a:cubicBezTo>
                <a:cubicBezTo>
                  <a:pt x="150" y="21"/>
                  <a:pt x="150" y="21"/>
                  <a:pt x="150" y="21"/>
                </a:cubicBezTo>
                <a:cubicBezTo>
                  <a:pt x="150" y="21"/>
                  <a:pt x="150" y="21"/>
                  <a:pt x="150" y="20"/>
                </a:cubicBezTo>
                <a:cubicBezTo>
                  <a:pt x="149" y="19"/>
                  <a:pt x="148" y="19"/>
                  <a:pt x="148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6" name="Freeform 459"/>
          <p:cNvSpPr>
            <a:spLocks noEditPoints="1"/>
          </p:cNvSpPr>
          <p:nvPr/>
        </p:nvSpPr>
        <p:spPr bwMode="auto">
          <a:xfrm>
            <a:off x="7301878" y="3244379"/>
            <a:ext cx="333375" cy="204788"/>
          </a:xfrm>
          <a:custGeom>
            <a:avLst/>
            <a:gdLst>
              <a:gd name="T0" fmla="*/ 273 w 288"/>
              <a:gd name="T1" fmla="*/ 0 h 177"/>
              <a:gd name="T2" fmla="*/ 16 w 288"/>
              <a:gd name="T3" fmla="*/ 0 h 177"/>
              <a:gd name="T4" fmla="*/ 0 w 288"/>
              <a:gd name="T5" fmla="*/ 15 h 177"/>
              <a:gd name="T6" fmla="*/ 0 w 288"/>
              <a:gd name="T7" fmla="*/ 162 h 177"/>
              <a:gd name="T8" fmla="*/ 16 w 288"/>
              <a:gd name="T9" fmla="*/ 177 h 177"/>
              <a:gd name="T10" fmla="*/ 273 w 288"/>
              <a:gd name="T11" fmla="*/ 177 h 177"/>
              <a:gd name="T12" fmla="*/ 288 w 288"/>
              <a:gd name="T13" fmla="*/ 162 h 177"/>
              <a:gd name="T14" fmla="*/ 288 w 288"/>
              <a:gd name="T15" fmla="*/ 15 h 177"/>
              <a:gd name="T16" fmla="*/ 273 w 288"/>
              <a:gd name="T17" fmla="*/ 0 h 177"/>
              <a:gd name="T18" fmla="*/ 273 w 288"/>
              <a:gd name="T19" fmla="*/ 162 h 177"/>
              <a:gd name="T20" fmla="*/ 273 w 288"/>
              <a:gd name="T21" fmla="*/ 162 h 177"/>
              <a:gd name="T22" fmla="*/ 16 w 288"/>
              <a:gd name="T23" fmla="*/ 162 h 177"/>
              <a:gd name="T24" fmla="*/ 15 w 288"/>
              <a:gd name="T25" fmla="*/ 162 h 177"/>
              <a:gd name="T26" fmla="*/ 15 w 288"/>
              <a:gd name="T27" fmla="*/ 15 h 177"/>
              <a:gd name="T28" fmla="*/ 16 w 288"/>
              <a:gd name="T29" fmla="*/ 15 h 177"/>
              <a:gd name="T30" fmla="*/ 273 w 288"/>
              <a:gd name="T31" fmla="*/ 15 h 177"/>
              <a:gd name="T32" fmla="*/ 273 w 288"/>
              <a:gd name="T33" fmla="*/ 15 h 177"/>
              <a:gd name="T34" fmla="*/ 273 w 288"/>
              <a:gd name="T35" fmla="*/ 16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77">
                <a:moveTo>
                  <a:pt x="273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0"/>
                  <a:pt x="7" y="177"/>
                  <a:pt x="16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1" y="177"/>
                  <a:pt x="288" y="170"/>
                  <a:pt x="288" y="162"/>
                </a:cubicBezTo>
                <a:cubicBezTo>
                  <a:pt x="288" y="15"/>
                  <a:pt x="288" y="15"/>
                  <a:pt x="288" y="15"/>
                </a:cubicBezTo>
                <a:cubicBezTo>
                  <a:pt x="288" y="7"/>
                  <a:pt x="281" y="0"/>
                  <a:pt x="273" y="0"/>
                </a:cubicBezTo>
                <a:close/>
                <a:moveTo>
                  <a:pt x="273" y="162"/>
                </a:moveTo>
                <a:cubicBezTo>
                  <a:pt x="273" y="162"/>
                  <a:pt x="273" y="162"/>
                  <a:pt x="273" y="162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5" y="162"/>
                  <a:pt x="15" y="162"/>
                  <a:pt x="15" y="162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6" y="15"/>
                </a:cubicBezTo>
                <a:cubicBezTo>
                  <a:pt x="273" y="15"/>
                  <a:pt x="273" y="15"/>
                  <a:pt x="273" y="15"/>
                </a:cubicBezTo>
                <a:cubicBezTo>
                  <a:pt x="273" y="15"/>
                  <a:pt x="273" y="15"/>
                  <a:pt x="273" y="15"/>
                </a:cubicBezTo>
                <a:lnTo>
                  <a:pt x="273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7" name="Rectangle 460"/>
          <p:cNvSpPr>
            <a:spLocks noChangeArrowheads="1"/>
          </p:cNvSpPr>
          <p:nvPr/>
        </p:nvSpPr>
        <p:spPr bwMode="auto">
          <a:xfrm>
            <a:off x="7351091" y="3284066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8" name="Rectangle 461"/>
          <p:cNvSpPr>
            <a:spLocks noChangeArrowheads="1"/>
          </p:cNvSpPr>
          <p:nvPr/>
        </p:nvSpPr>
        <p:spPr bwMode="auto">
          <a:xfrm>
            <a:off x="7401891" y="3284066"/>
            <a:ext cx="28575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9" name="Rectangle 462"/>
          <p:cNvSpPr>
            <a:spLocks noChangeArrowheads="1"/>
          </p:cNvSpPr>
          <p:nvPr/>
        </p:nvSpPr>
        <p:spPr bwMode="auto">
          <a:xfrm>
            <a:off x="7454278" y="3284066"/>
            <a:ext cx="30163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0" name="Rectangle 463"/>
          <p:cNvSpPr>
            <a:spLocks noChangeArrowheads="1"/>
          </p:cNvSpPr>
          <p:nvPr/>
        </p:nvSpPr>
        <p:spPr bwMode="auto">
          <a:xfrm>
            <a:off x="7508253" y="3284066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1" name="Rectangle 464"/>
          <p:cNvSpPr>
            <a:spLocks noChangeArrowheads="1"/>
          </p:cNvSpPr>
          <p:nvPr/>
        </p:nvSpPr>
        <p:spPr bwMode="auto">
          <a:xfrm>
            <a:off x="7560641" y="3284066"/>
            <a:ext cx="269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2" name="Rectangle 465"/>
          <p:cNvSpPr>
            <a:spLocks noChangeArrowheads="1"/>
          </p:cNvSpPr>
          <p:nvPr/>
        </p:nvSpPr>
        <p:spPr bwMode="auto">
          <a:xfrm>
            <a:off x="7376491" y="3333279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3" name="Rectangle 466"/>
          <p:cNvSpPr>
            <a:spLocks noChangeArrowheads="1"/>
          </p:cNvSpPr>
          <p:nvPr/>
        </p:nvSpPr>
        <p:spPr bwMode="auto">
          <a:xfrm>
            <a:off x="7428878" y="3333279"/>
            <a:ext cx="30163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4" name="Rectangle 467"/>
          <p:cNvSpPr>
            <a:spLocks noChangeArrowheads="1"/>
          </p:cNvSpPr>
          <p:nvPr/>
        </p:nvSpPr>
        <p:spPr bwMode="auto">
          <a:xfrm>
            <a:off x="7482853" y="3333279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5" name="Rectangle 468"/>
          <p:cNvSpPr>
            <a:spLocks noChangeArrowheads="1"/>
          </p:cNvSpPr>
          <p:nvPr/>
        </p:nvSpPr>
        <p:spPr bwMode="auto">
          <a:xfrm>
            <a:off x="7535241" y="3333279"/>
            <a:ext cx="26988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6" name="Rectangle 469"/>
          <p:cNvSpPr>
            <a:spLocks noChangeArrowheads="1"/>
          </p:cNvSpPr>
          <p:nvPr/>
        </p:nvSpPr>
        <p:spPr bwMode="auto">
          <a:xfrm>
            <a:off x="7401891" y="3382491"/>
            <a:ext cx="133350" cy="285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7" name="Freeform 470"/>
          <p:cNvSpPr>
            <a:spLocks noEditPoints="1"/>
          </p:cNvSpPr>
          <p:nvPr/>
        </p:nvSpPr>
        <p:spPr bwMode="auto">
          <a:xfrm>
            <a:off x="7968628" y="4511204"/>
            <a:ext cx="334963" cy="333375"/>
          </a:xfrm>
          <a:custGeom>
            <a:avLst/>
            <a:gdLst>
              <a:gd name="T0" fmla="*/ 144 w 289"/>
              <a:gd name="T1" fmla="*/ 0 h 288"/>
              <a:gd name="T2" fmla="*/ 0 w 289"/>
              <a:gd name="T3" fmla="*/ 144 h 288"/>
              <a:gd name="T4" fmla="*/ 144 w 289"/>
              <a:gd name="T5" fmla="*/ 288 h 288"/>
              <a:gd name="T6" fmla="*/ 289 w 289"/>
              <a:gd name="T7" fmla="*/ 144 h 288"/>
              <a:gd name="T8" fmla="*/ 144 w 289"/>
              <a:gd name="T9" fmla="*/ 0 h 288"/>
              <a:gd name="T10" fmla="*/ 144 w 289"/>
              <a:gd name="T11" fmla="*/ 252 h 288"/>
              <a:gd name="T12" fmla="*/ 36 w 289"/>
              <a:gd name="T13" fmla="*/ 144 h 288"/>
              <a:gd name="T14" fmla="*/ 144 w 289"/>
              <a:gd name="T15" fmla="*/ 36 h 288"/>
              <a:gd name="T16" fmla="*/ 253 w 289"/>
              <a:gd name="T17" fmla="*/ 144 h 288"/>
              <a:gd name="T18" fmla="*/ 144 w 289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9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9" y="223"/>
                  <a:pt x="289" y="144"/>
                </a:cubicBezTo>
                <a:cubicBezTo>
                  <a:pt x="289" y="64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5" y="252"/>
                  <a:pt x="36" y="203"/>
                  <a:pt x="36" y="144"/>
                </a:cubicBezTo>
                <a:cubicBezTo>
                  <a:pt x="36" y="84"/>
                  <a:pt x="85" y="36"/>
                  <a:pt x="144" y="36"/>
                </a:cubicBezTo>
                <a:cubicBezTo>
                  <a:pt x="204" y="36"/>
                  <a:pt x="253" y="84"/>
                  <a:pt x="253" y="144"/>
                </a:cubicBezTo>
                <a:cubicBezTo>
                  <a:pt x="253" y="203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8" name="Freeform 471"/>
          <p:cNvSpPr>
            <a:spLocks noEditPoints="1"/>
          </p:cNvSpPr>
          <p:nvPr/>
        </p:nvSpPr>
        <p:spPr bwMode="auto">
          <a:xfrm>
            <a:off x="8038478" y="4579466"/>
            <a:ext cx="200025" cy="200025"/>
          </a:xfrm>
          <a:custGeom>
            <a:avLst/>
            <a:gdLst>
              <a:gd name="T0" fmla="*/ 86 w 172"/>
              <a:gd name="T1" fmla="*/ 0 h 172"/>
              <a:gd name="T2" fmla="*/ 0 w 172"/>
              <a:gd name="T3" fmla="*/ 86 h 172"/>
              <a:gd name="T4" fmla="*/ 86 w 172"/>
              <a:gd name="T5" fmla="*/ 172 h 172"/>
              <a:gd name="T6" fmla="*/ 172 w 172"/>
              <a:gd name="T7" fmla="*/ 86 h 172"/>
              <a:gd name="T8" fmla="*/ 86 w 172"/>
              <a:gd name="T9" fmla="*/ 0 h 172"/>
              <a:gd name="T10" fmla="*/ 63 w 172"/>
              <a:gd name="T11" fmla="*/ 58 h 172"/>
              <a:gd name="T12" fmla="*/ 39 w 172"/>
              <a:gd name="T13" fmla="*/ 93 h 172"/>
              <a:gd name="T14" fmla="*/ 24 w 172"/>
              <a:gd name="T15" fmla="*/ 82 h 172"/>
              <a:gd name="T16" fmla="*/ 24 w 172"/>
              <a:gd name="T17" fmla="*/ 79 h 172"/>
              <a:gd name="T18" fmla="*/ 83 w 172"/>
              <a:gd name="T19" fmla="*/ 20 h 172"/>
              <a:gd name="T20" fmla="*/ 87 w 172"/>
              <a:gd name="T21" fmla="*/ 20 h 172"/>
              <a:gd name="T22" fmla="*/ 97 w 172"/>
              <a:gd name="T23" fmla="*/ 34 h 172"/>
              <a:gd name="T24" fmla="*/ 63 w 172"/>
              <a:gd name="T25" fmla="*/ 58 h 172"/>
              <a:gd name="T26" fmla="*/ 112 w 172"/>
              <a:gd name="T27" fmla="*/ 128 h 172"/>
              <a:gd name="T28" fmla="*/ 98 w 172"/>
              <a:gd name="T29" fmla="*/ 114 h 172"/>
              <a:gd name="T30" fmla="*/ 112 w 172"/>
              <a:gd name="T31" fmla="*/ 100 h 172"/>
              <a:gd name="T32" fmla="*/ 126 w 172"/>
              <a:gd name="T33" fmla="*/ 114 h 172"/>
              <a:gd name="T34" fmla="*/ 112 w 172"/>
              <a:gd name="T35" fmla="*/ 128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72">
                <a:moveTo>
                  <a:pt x="86" y="0"/>
                </a:moveTo>
                <a:cubicBezTo>
                  <a:pt x="38" y="0"/>
                  <a:pt x="0" y="38"/>
                  <a:pt x="0" y="86"/>
                </a:cubicBezTo>
                <a:cubicBezTo>
                  <a:pt x="0" y="133"/>
                  <a:pt x="38" y="172"/>
                  <a:pt x="86" y="172"/>
                </a:cubicBezTo>
                <a:cubicBezTo>
                  <a:pt x="133" y="172"/>
                  <a:pt x="172" y="133"/>
                  <a:pt x="172" y="86"/>
                </a:cubicBezTo>
                <a:cubicBezTo>
                  <a:pt x="172" y="38"/>
                  <a:pt x="133" y="0"/>
                  <a:pt x="86" y="0"/>
                </a:cubicBezTo>
                <a:close/>
                <a:moveTo>
                  <a:pt x="63" y="58"/>
                </a:moveTo>
                <a:cubicBezTo>
                  <a:pt x="53" y="67"/>
                  <a:pt x="43" y="85"/>
                  <a:pt x="39" y="93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81"/>
                  <a:pt x="24" y="80"/>
                  <a:pt x="24" y="79"/>
                </a:cubicBezTo>
                <a:cubicBezTo>
                  <a:pt x="24" y="51"/>
                  <a:pt x="55" y="20"/>
                  <a:pt x="83" y="20"/>
                </a:cubicBezTo>
                <a:cubicBezTo>
                  <a:pt x="84" y="20"/>
                  <a:pt x="86" y="20"/>
                  <a:pt x="87" y="20"/>
                </a:cubicBezTo>
                <a:cubicBezTo>
                  <a:pt x="97" y="34"/>
                  <a:pt x="97" y="34"/>
                  <a:pt x="97" y="34"/>
                </a:cubicBezTo>
                <a:cubicBezTo>
                  <a:pt x="88" y="39"/>
                  <a:pt x="74" y="46"/>
                  <a:pt x="63" y="58"/>
                </a:cubicBezTo>
                <a:close/>
                <a:moveTo>
                  <a:pt x="112" y="128"/>
                </a:moveTo>
                <a:cubicBezTo>
                  <a:pt x="104" y="128"/>
                  <a:pt x="98" y="122"/>
                  <a:pt x="98" y="114"/>
                </a:cubicBezTo>
                <a:cubicBezTo>
                  <a:pt x="98" y="106"/>
                  <a:pt x="104" y="100"/>
                  <a:pt x="112" y="100"/>
                </a:cubicBezTo>
                <a:cubicBezTo>
                  <a:pt x="119" y="100"/>
                  <a:pt x="126" y="106"/>
                  <a:pt x="126" y="114"/>
                </a:cubicBezTo>
                <a:cubicBezTo>
                  <a:pt x="126" y="122"/>
                  <a:pt x="119" y="128"/>
                  <a:pt x="112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9" name="Freeform 477"/>
          <p:cNvSpPr>
            <a:spLocks noEditPoints="1"/>
          </p:cNvSpPr>
          <p:nvPr/>
        </p:nvSpPr>
        <p:spPr bwMode="auto">
          <a:xfrm>
            <a:off x="8052766" y="3844454"/>
            <a:ext cx="163513" cy="333375"/>
          </a:xfrm>
          <a:custGeom>
            <a:avLst/>
            <a:gdLst>
              <a:gd name="T0" fmla="*/ 60 w 103"/>
              <a:gd name="T1" fmla="*/ 105 h 210"/>
              <a:gd name="T2" fmla="*/ 60 w 103"/>
              <a:gd name="T3" fmla="*/ 104 h 210"/>
              <a:gd name="T4" fmla="*/ 103 w 103"/>
              <a:gd name="T5" fmla="*/ 61 h 210"/>
              <a:gd name="T6" fmla="*/ 42 w 103"/>
              <a:gd name="T7" fmla="*/ 0 h 210"/>
              <a:gd name="T8" fmla="*/ 42 w 103"/>
              <a:gd name="T9" fmla="*/ 87 h 210"/>
              <a:gd name="T10" fmla="*/ 10 w 103"/>
              <a:gd name="T11" fmla="*/ 54 h 210"/>
              <a:gd name="T12" fmla="*/ 0 w 103"/>
              <a:gd name="T13" fmla="*/ 65 h 210"/>
              <a:gd name="T14" fmla="*/ 39 w 103"/>
              <a:gd name="T15" fmla="*/ 105 h 210"/>
              <a:gd name="T16" fmla="*/ 0 w 103"/>
              <a:gd name="T17" fmla="*/ 144 h 210"/>
              <a:gd name="T18" fmla="*/ 10 w 103"/>
              <a:gd name="T19" fmla="*/ 154 h 210"/>
              <a:gd name="T20" fmla="*/ 42 w 103"/>
              <a:gd name="T21" fmla="*/ 122 h 210"/>
              <a:gd name="T22" fmla="*/ 42 w 103"/>
              <a:gd name="T23" fmla="*/ 210 h 210"/>
              <a:gd name="T24" fmla="*/ 103 w 103"/>
              <a:gd name="T25" fmla="*/ 149 h 210"/>
              <a:gd name="T26" fmla="*/ 60 w 103"/>
              <a:gd name="T27" fmla="*/ 105 h 210"/>
              <a:gd name="T28" fmla="*/ 60 w 103"/>
              <a:gd name="T29" fmla="*/ 105 h 210"/>
              <a:gd name="T30" fmla="*/ 57 w 103"/>
              <a:gd name="T31" fmla="*/ 35 h 210"/>
              <a:gd name="T32" fmla="*/ 83 w 103"/>
              <a:gd name="T33" fmla="*/ 61 h 210"/>
              <a:gd name="T34" fmla="*/ 57 w 103"/>
              <a:gd name="T35" fmla="*/ 87 h 210"/>
              <a:gd name="T36" fmla="*/ 57 w 103"/>
              <a:gd name="T37" fmla="*/ 35 h 210"/>
              <a:gd name="T38" fmla="*/ 57 w 103"/>
              <a:gd name="T39" fmla="*/ 174 h 210"/>
              <a:gd name="T40" fmla="*/ 57 w 103"/>
              <a:gd name="T41" fmla="*/ 122 h 210"/>
              <a:gd name="T42" fmla="*/ 83 w 103"/>
              <a:gd name="T43" fmla="*/ 149 h 210"/>
              <a:gd name="T44" fmla="*/ 57 w 103"/>
              <a:gd name="T45" fmla="*/ 17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3" h="210">
                <a:moveTo>
                  <a:pt x="60" y="105"/>
                </a:moveTo>
                <a:lnTo>
                  <a:pt x="60" y="104"/>
                </a:lnTo>
                <a:lnTo>
                  <a:pt x="103" y="61"/>
                </a:lnTo>
                <a:lnTo>
                  <a:pt x="42" y="0"/>
                </a:lnTo>
                <a:lnTo>
                  <a:pt x="42" y="87"/>
                </a:lnTo>
                <a:lnTo>
                  <a:pt x="10" y="54"/>
                </a:lnTo>
                <a:lnTo>
                  <a:pt x="0" y="65"/>
                </a:lnTo>
                <a:lnTo>
                  <a:pt x="39" y="105"/>
                </a:lnTo>
                <a:lnTo>
                  <a:pt x="0" y="144"/>
                </a:lnTo>
                <a:lnTo>
                  <a:pt x="10" y="154"/>
                </a:lnTo>
                <a:lnTo>
                  <a:pt x="42" y="122"/>
                </a:lnTo>
                <a:lnTo>
                  <a:pt x="42" y="210"/>
                </a:lnTo>
                <a:lnTo>
                  <a:pt x="103" y="149"/>
                </a:lnTo>
                <a:lnTo>
                  <a:pt x="60" y="105"/>
                </a:lnTo>
                <a:lnTo>
                  <a:pt x="60" y="105"/>
                </a:lnTo>
                <a:close/>
                <a:moveTo>
                  <a:pt x="57" y="35"/>
                </a:moveTo>
                <a:lnTo>
                  <a:pt x="83" y="61"/>
                </a:lnTo>
                <a:lnTo>
                  <a:pt x="57" y="87"/>
                </a:lnTo>
                <a:lnTo>
                  <a:pt x="57" y="35"/>
                </a:lnTo>
                <a:close/>
                <a:moveTo>
                  <a:pt x="57" y="174"/>
                </a:moveTo>
                <a:lnTo>
                  <a:pt x="57" y="122"/>
                </a:lnTo>
                <a:lnTo>
                  <a:pt x="83" y="149"/>
                </a:lnTo>
                <a:lnTo>
                  <a:pt x="57" y="1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0" name="Line 481"/>
          <p:cNvSpPr>
            <a:spLocks noChangeShapeType="1"/>
          </p:cNvSpPr>
          <p:nvPr/>
        </p:nvSpPr>
        <p:spPr bwMode="auto">
          <a:xfrm>
            <a:off x="8028953" y="183785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1" name="Line 482"/>
          <p:cNvSpPr>
            <a:spLocks noChangeShapeType="1"/>
          </p:cNvSpPr>
          <p:nvPr/>
        </p:nvSpPr>
        <p:spPr bwMode="auto">
          <a:xfrm>
            <a:off x="8028953" y="183785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2" name="Freeform 483"/>
          <p:cNvSpPr>
            <a:spLocks/>
          </p:cNvSpPr>
          <p:nvPr/>
        </p:nvSpPr>
        <p:spPr bwMode="auto">
          <a:xfrm>
            <a:off x="8028953" y="1837854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0 h 210"/>
              <a:gd name="T8" fmla="*/ 0 w 132"/>
              <a:gd name="T9" fmla="*/ 0 h 210"/>
              <a:gd name="T10" fmla="*/ 0 w 132"/>
              <a:gd name="T11" fmla="*/ 178 h 210"/>
              <a:gd name="T12" fmla="*/ 45 w 132"/>
              <a:gd name="T13" fmla="*/ 147 h 210"/>
              <a:gd name="T14" fmla="*/ 74 w 132"/>
              <a:gd name="T15" fmla="*/ 210 h 210"/>
              <a:gd name="T16" fmla="*/ 106 w 132"/>
              <a:gd name="T17" fmla="*/ 196 h 210"/>
              <a:gd name="T18" fmla="*/ 78 w 132"/>
              <a:gd name="T19" fmla="*/ 132 h 210"/>
              <a:gd name="T20" fmla="*/ 132 w 132"/>
              <a:gd name="T21" fmla="*/ 119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178"/>
                </a:lnTo>
                <a:lnTo>
                  <a:pt x="45" y="147"/>
                </a:lnTo>
                <a:lnTo>
                  <a:pt x="74" y="210"/>
                </a:lnTo>
                <a:lnTo>
                  <a:pt x="106" y="196"/>
                </a:lnTo>
                <a:lnTo>
                  <a:pt x="78" y="132"/>
                </a:lnTo>
                <a:lnTo>
                  <a:pt x="132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3" name="Freeform 492"/>
          <p:cNvSpPr>
            <a:spLocks/>
          </p:cNvSpPr>
          <p:nvPr/>
        </p:nvSpPr>
        <p:spPr bwMode="auto">
          <a:xfrm>
            <a:off x="12310441" y="2171229"/>
            <a:ext cx="1588" cy="0"/>
          </a:xfrm>
          <a:custGeom>
            <a:avLst/>
            <a:gdLst>
              <a:gd name="T0" fmla="*/ 1 w 1"/>
              <a:gd name="T1" fmla="*/ 1 w 1"/>
              <a:gd name="T2" fmla="*/ 0 w 1"/>
              <a:gd name="T3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4" name="Freeform 493"/>
          <p:cNvSpPr>
            <a:spLocks/>
          </p:cNvSpPr>
          <p:nvPr/>
        </p:nvSpPr>
        <p:spPr bwMode="auto">
          <a:xfrm>
            <a:off x="12248528" y="2107729"/>
            <a:ext cx="63500" cy="63500"/>
          </a:xfrm>
          <a:custGeom>
            <a:avLst/>
            <a:gdLst>
              <a:gd name="T0" fmla="*/ 39 w 40"/>
              <a:gd name="T1" fmla="*/ 40 h 40"/>
              <a:gd name="T2" fmla="*/ 40 w 40"/>
              <a:gd name="T3" fmla="*/ 40 h 40"/>
              <a:gd name="T4" fmla="*/ 40 w 40"/>
              <a:gd name="T5" fmla="*/ 0 h 40"/>
              <a:gd name="T6" fmla="*/ 0 w 40"/>
              <a:gd name="T7" fmla="*/ 40 h 40"/>
              <a:gd name="T8" fmla="*/ 39 w 4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0">
                <a:moveTo>
                  <a:pt x="39" y="40"/>
                </a:moveTo>
                <a:lnTo>
                  <a:pt x="40" y="40"/>
                </a:lnTo>
                <a:lnTo>
                  <a:pt x="40" y="0"/>
                </a:lnTo>
                <a:lnTo>
                  <a:pt x="0" y="40"/>
                </a:lnTo>
                <a:lnTo>
                  <a:pt x="39" y="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5" name="Freeform 494"/>
          <p:cNvSpPr>
            <a:spLocks/>
          </p:cNvSpPr>
          <p:nvPr/>
        </p:nvSpPr>
        <p:spPr bwMode="auto">
          <a:xfrm>
            <a:off x="12113591" y="1974379"/>
            <a:ext cx="198438" cy="196850"/>
          </a:xfrm>
          <a:custGeom>
            <a:avLst/>
            <a:gdLst>
              <a:gd name="T0" fmla="*/ 39 w 125"/>
              <a:gd name="T1" fmla="*/ 124 h 124"/>
              <a:gd name="T2" fmla="*/ 125 w 125"/>
              <a:gd name="T3" fmla="*/ 38 h 124"/>
              <a:gd name="T4" fmla="*/ 125 w 125"/>
              <a:gd name="T5" fmla="*/ 0 h 124"/>
              <a:gd name="T6" fmla="*/ 0 w 125"/>
              <a:gd name="T7" fmla="*/ 124 h 124"/>
              <a:gd name="T8" fmla="*/ 39 w 125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4">
                <a:moveTo>
                  <a:pt x="39" y="124"/>
                </a:moveTo>
                <a:lnTo>
                  <a:pt x="125" y="38"/>
                </a:lnTo>
                <a:lnTo>
                  <a:pt x="125" y="0"/>
                </a:lnTo>
                <a:lnTo>
                  <a:pt x="0" y="124"/>
                </a:lnTo>
                <a:lnTo>
                  <a:pt x="39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6" name="Freeform 495"/>
          <p:cNvSpPr>
            <a:spLocks/>
          </p:cNvSpPr>
          <p:nvPr/>
        </p:nvSpPr>
        <p:spPr bwMode="auto">
          <a:xfrm>
            <a:off x="11978653" y="1837854"/>
            <a:ext cx="333375" cy="333375"/>
          </a:xfrm>
          <a:custGeom>
            <a:avLst/>
            <a:gdLst>
              <a:gd name="T0" fmla="*/ 0 w 210"/>
              <a:gd name="T1" fmla="*/ 210 h 210"/>
              <a:gd name="T2" fmla="*/ 39 w 210"/>
              <a:gd name="T3" fmla="*/ 210 h 210"/>
              <a:gd name="T4" fmla="*/ 210 w 210"/>
              <a:gd name="T5" fmla="*/ 39 h 210"/>
              <a:gd name="T6" fmla="*/ 210 w 210"/>
              <a:gd name="T7" fmla="*/ 0 h 210"/>
              <a:gd name="T8" fmla="*/ 0 w 210"/>
              <a:gd name="T9" fmla="*/ 21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210">
                <a:moveTo>
                  <a:pt x="0" y="210"/>
                </a:moveTo>
                <a:lnTo>
                  <a:pt x="39" y="210"/>
                </a:lnTo>
                <a:lnTo>
                  <a:pt x="210" y="39"/>
                </a:lnTo>
                <a:lnTo>
                  <a:pt x="210" y="0"/>
                </a:lnTo>
                <a:lnTo>
                  <a:pt x="0" y="2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7" name="Freeform 508"/>
          <p:cNvSpPr>
            <a:spLocks/>
          </p:cNvSpPr>
          <p:nvPr/>
        </p:nvSpPr>
        <p:spPr bwMode="auto">
          <a:xfrm>
            <a:off x="9392616" y="2006129"/>
            <a:ext cx="85725" cy="85725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8" name="Line 509"/>
          <p:cNvSpPr>
            <a:spLocks noChangeShapeType="1"/>
          </p:cNvSpPr>
          <p:nvPr/>
        </p:nvSpPr>
        <p:spPr bwMode="auto">
          <a:xfrm flipV="1">
            <a:off x="9392616" y="2006129"/>
            <a:ext cx="85725" cy="85725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9" name="Line 510"/>
          <p:cNvSpPr>
            <a:spLocks noChangeShapeType="1"/>
          </p:cNvSpPr>
          <p:nvPr/>
        </p:nvSpPr>
        <p:spPr bwMode="auto">
          <a:xfrm>
            <a:off x="9392616" y="192040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0" name="Line 511"/>
          <p:cNvSpPr>
            <a:spLocks noChangeShapeType="1"/>
          </p:cNvSpPr>
          <p:nvPr/>
        </p:nvSpPr>
        <p:spPr bwMode="auto">
          <a:xfrm>
            <a:off x="9392616" y="1920404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1" name="Freeform 512"/>
          <p:cNvSpPr>
            <a:spLocks/>
          </p:cNvSpPr>
          <p:nvPr/>
        </p:nvSpPr>
        <p:spPr bwMode="auto">
          <a:xfrm>
            <a:off x="9392616" y="1839441"/>
            <a:ext cx="168275" cy="333375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2" name="Freeform 513"/>
          <p:cNvSpPr>
            <a:spLocks/>
          </p:cNvSpPr>
          <p:nvPr/>
        </p:nvSpPr>
        <p:spPr bwMode="auto">
          <a:xfrm>
            <a:off x="10059366" y="1839441"/>
            <a:ext cx="177800" cy="331788"/>
          </a:xfrm>
          <a:custGeom>
            <a:avLst/>
            <a:gdLst>
              <a:gd name="T0" fmla="*/ 149 w 153"/>
              <a:gd name="T1" fmla="*/ 137 h 286"/>
              <a:gd name="T2" fmla="*/ 16 w 153"/>
              <a:gd name="T3" fmla="*/ 3 h 286"/>
              <a:gd name="T4" fmla="*/ 9 w 153"/>
              <a:gd name="T5" fmla="*/ 0 h 286"/>
              <a:gd name="T6" fmla="*/ 3 w 153"/>
              <a:gd name="T7" fmla="*/ 3 h 286"/>
              <a:gd name="T8" fmla="*/ 2 w 153"/>
              <a:gd name="T9" fmla="*/ 3 h 286"/>
              <a:gd name="T10" fmla="*/ 0 w 153"/>
              <a:gd name="T11" fmla="*/ 10 h 286"/>
              <a:gd name="T12" fmla="*/ 0 w 153"/>
              <a:gd name="T13" fmla="*/ 75 h 286"/>
              <a:gd name="T14" fmla="*/ 2 w 153"/>
              <a:gd name="T15" fmla="*/ 81 h 286"/>
              <a:gd name="T16" fmla="*/ 64 w 153"/>
              <a:gd name="T17" fmla="*/ 143 h 286"/>
              <a:gd name="T18" fmla="*/ 2 w 153"/>
              <a:gd name="T19" fmla="*/ 205 h 286"/>
              <a:gd name="T20" fmla="*/ 0 w 153"/>
              <a:gd name="T21" fmla="*/ 212 h 286"/>
              <a:gd name="T22" fmla="*/ 0 w 153"/>
              <a:gd name="T23" fmla="*/ 277 h 286"/>
              <a:gd name="T24" fmla="*/ 2 w 153"/>
              <a:gd name="T25" fmla="*/ 283 h 286"/>
              <a:gd name="T26" fmla="*/ 3 w 153"/>
              <a:gd name="T27" fmla="*/ 283 h 286"/>
              <a:gd name="T28" fmla="*/ 9 w 153"/>
              <a:gd name="T29" fmla="*/ 286 h 286"/>
              <a:gd name="T30" fmla="*/ 16 w 153"/>
              <a:gd name="T31" fmla="*/ 283 h 286"/>
              <a:gd name="T32" fmla="*/ 149 w 153"/>
              <a:gd name="T33" fmla="*/ 150 h 286"/>
              <a:gd name="T34" fmla="*/ 149 w 153"/>
              <a:gd name="T35" fmla="*/ 137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286">
                <a:moveTo>
                  <a:pt x="149" y="137"/>
                </a:move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7"/>
                  <a:pt x="0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7"/>
                  <a:pt x="1" y="79"/>
                  <a:pt x="2" y="81"/>
                </a:cubicBezTo>
                <a:cubicBezTo>
                  <a:pt x="64" y="143"/>
                  <a:pt x="64" y="143"/>
                  <a:pt x="64" y="143"/>
                </a:cubicBezTo>
                <a:cubicBezTo>
                  <a:pt x="2" y="205"/>
                  <a:pt x="2" y="205"/>
                  <a:pt x="2" y="205"/>
                </a:cubicBezTo>
                <a:cubicBezTo>
                  <a:pt x="1" y="207"/>
                  <a:pt x="0" y="209"/>
                  <a:pt x="0" y="212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79"/>
                  <a:pt x="1" y="281"/>
                  <a:pt x="2" y="283"/>
                </a:cubicBezTo>
                <a:cubicBezTo>
                  <a:pt x="3" y="283"/>
                  <a:pt x="3" y="283"/>
                  <a:pt x="3" y="283"/>
                </a:cubicBezTo>
                <a:cubicBezTo>
                  <a:pt x="4" y="285"/>
                  <a:pt x="7" y="286"/>
                  <a:pt x="9" y="286"/>
                </a:cubicBezTo>
                <a:cubicBezTo>
                  <a:pt x="12" y="286"/>
                  <a:pt x="14" y="285"/>
                  <a:pt x="16" y="283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3" y="146"/>
                  <a:pt x="153" y="140"/>
                  <a:pt x="14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3" name="Freeform 514"/>
          <p:cNvSpPr>
            <a:spLocks noEditPoints="1"/>
          </p:cNvSpPr>
          <p:nvPr/>
        </p:nvSpPr>
        <p:spPr bwMode="auto">
          <a:xfrm>
            <a:off x="10641978" y="1836266"/>
            <a:ext cx="333375" cy="334963"/>
          </a:xfrm>
          <a:custGeom>
            <a:avLst/>
            <a:gdLst>
              <a:gd name="T0" fmla="*/ 144 w 288"/>
              <a:gd name="T1" fmla="*/ 0 h 289"/>
              <a:gd name="T2" fmla="*/ 0 w 288"/>
              <a:gd name="T3" fmla="*/ 145 h 289"/>
              <a:gd name="T4" fmla="*/ 144 w 288"/>
              <a:gd name="T5" fmla="*/ 289 h 289"/>
              <a:gd name="T6" fmla="*/ 288 w 288"/>
              <a:gd name="T7" fmla="*/ 145 h 289"/>
              <a:gd name="T8" fmla="*/ 144 w 288"/>
              <a:gd name="T9" fmla="*/ 0 h 289"/>
              <a:gd name="T10" fmla="*/ 208 w 288"/>
              <a:gd name="T11" fmla="*/ 148 h 289"/>
              <a:gd name="T12" fmla="*/ 117 w 288"/>
              <a:gd name="T13" fmla="*/ 239 h 289"/>
              <a:gd name="T14" fmla="*/ 114 w 288"/>
              <a:gd name="T15" fmla="*/ 240 h 289"/>
              <a:gd name="T16" fmla="*/ 111 w 288"/>
              <a:gd name="T17" fmla="*/ 239 h 289"/>
              <a:gd name="T18" fmla="*/ 111 w 288"/>
              <a:gd name="T19" fmla="*/ 239 h 289"/>
              <a:gd name="T20" fmla="*/ 110 w 288"/>
              <a:gd name="T21" fmla="*/ 236 h 289"/>
              <a:gd name="T22" fmla="*/ 110 w 288"/>
              <a:gd name="T23" fmla="*/ 192 h 289"/>
              <a:gd name="T24" fmla="*/ 111 w 288"/>
              <a:gd name="T25" fmla="*/ 189 h 289"/>
              <a:gd name="T26" fmla="*/ 155 w 288"/>
              <a:gd name="T27" fmla="*/ 145 h 289"/>
              <a:gd name="T28" fmla="*/ 111 w 288"/>
              <a:gd name="T29" fmla="*/ 101 h 289"/>
              <a:gd name="T30" fmla="*/ 110 w 288"/>
              <a:gd name="T31" fmla="*/ 98 h 289"/>
              <a:gd name="T32" fmla="*/ 110 w 288"/>
              <a:gd name="T33" fmla="*/ 54 h 289"/>
              <a:gd name="T34" fmla="*/ 111 w 288"/>
              <a:gd name="T35" fmla="*/ 51 h 289"/>
              <a:gd name="T36" fmla="*/ 111 w 288"/>
              <a:gd name="T37" fmla="*/ 51 h 289"/>
              <a:gd name="T38" fmla="*/ 117 w 288"/>
              <a:gd name="T39" fmla="*/ 51 h 289"/>
              <a:gd name="T40" fmla="*/ 208 w 288"/>
              <a:gd name="T41" fmla="*/ 142 h 289"/>
              <a:gd name="T42" fmla="*/ 209 w 288"/>
              <a:gd name="T43" fmla="*/ 145 h 289"/>
              <a:gd name="T44" fmla="*/ 208 w 288"/>
              <a:gd name="T45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4" name="Freeform 515"/>
          <p:cNvSpPr>
            <a:spLocks noEditPoints="1"/>
          </p:cNvSpPr>
          <p:nvPr/>
        </p:nvSpPr>
        <p:spPr bwMode="auto">
          <a:xfrm>
            <a:off x="6633541" y="5847879"/>
            <a:ext cx="333375" cy="334963"/>
          </a:xfrm>
          <a:custGeom>
            <a:avLst/>
            <a:gdLst>
              <a:gd name="T0" fmla="*/ 0 w 210"/>
              <a:gd name="T1" fmla="*/ 0 h 211"/>
              <a:gd name="T2" fmla="*/ 0 w 210"/>
              <a:gd name="T3" fmla="*/ 211 h 211"/>
              <a:gd name="T4" fmla="*/ 210 w 210"/>
              <a:gd name="T5" fmla="*/ 211 h 211"/>
              <a:gd name="T6" fmla="*/ 210 w 210"/>
              <a:gd name="T7" fmla="*/ 0 h 211"/>
              <a:gd name="T8" fmla="*/ 0 w 210"/>
              <a:gd name="T9" fmla="*/ 0 h 211"/>
              <a:gd name="T10" fmla="*/ 17 w 210"/>
              <a:gd name="T11" fmla="*/ 136 h 211"/>
              <a:gd name="T12" fmla="*/ 75 w 210"/>
              <a:gd name="T13" fmla="*/ 193 h 211"/>
              <a:gd name="T14" fmla="*/ 17 w 210"/>
              <a:gd name="T15" fmla="*/ 193 h 211"/>
              <a:gd name="T16" fmla="*/ 17 w 210"/>
              <a:gd name="T17" fmla="*/ 136 h 211"/>
              <a:gd name="T18" fmla="*/ 12 w 210"/>
              <a:gd name="T19" fmla="*/ 105 h 211"/>
              <a:gd name="T20" fmla="*/ 105 w 210"/>
              <a:gd name="T21" fmla="*/ 105 h 211"/>
              <a:gd name="T22" fmla="*/ 105 w 210"/>
              <a:gd name="T23" fmla="*/ 198 h 211"/>
              <a:gd name="T24" fmla="*/ 12 w 210"/>
              <a:gd name="T25" fmla="*/ 10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0" h="211">
                <a:moveTo>
                  <a:pt x="0" y="0"/>
                </a:moveTo>
                <a:lnTo>
                  <a:pt x="0" y="211"/>
                </a:lnTo>
                <a:lnTo>
                  <a:pt x="210" y="211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7" y="136"/>
                </a:moveTo>
                <a:lnTo>
                  <a:pt x="75" y="193"/>
                </a:lnTo>
                <a:lnTo>
                  <a:pt x="17" y="193"/>
                </a:lnTo>
                <a:lnTo>
                  <a:pt x="17" y="136"/>
                </a:lnTo>
                <a:close/>
                <a:moveTo>
                  <a:pt x="12" y="105"/>
                </a:moveTo>
                <a:lnTo>
                  <a:pt x="105" y="105"/>
                </a:lnTo>
                <a:lnTo>
                  <a:pt x="105" y="198"/>
                </a:lnTo>
                <a:lnTo>
                  <a:pt x="12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5" name="Freeform 517"/>
          <p:cNvSpPr>
            <a:spLocks/>
          </p:cNvSpPr>
          <p:nvPr/>
        </p:nvSpPr>
        <p:spPr bwMode="auto">
          <a:xfrm>
            <a:off x="9471991" y="6662266"/>
            <a:ext cx="0" cy="3175"/>
          </a:xfrm>
          <a:custGeom>
            <a:avLst/>
            <a:gdLst>
              <a:gd name="T0" fmla="*/ 1 h 2"/>
              <a:gd name="T1" fmla="*/ 2 h 2"/>
              <a:gd name="T2" fmla="*/ 1 h 2"/>
              <a:gd name="T3" fmla="*/ 0 h 2"/>
              <a:gd name="T4" fmla="*/ 1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2">
                <a:moveTo>
                  <a:pt x="0" y="1"/>
                </a:moveTo>
                <a:cubicBezTo>
                  <a:pt x="0" y="1"/>
                  <a:pt x="0" y="1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6" name="Freeform 518"/>
          <p:cNvSpPr>
            <a:spLocks/>
          </p:cNvSpPr>
          <p:nvPr/>
        </p:nvSpPr>
        <p:spPr bwMode="auto">
          <a:xfrm>
            <a:off x="9389441" y="6517804"/>
            <a:ext cx="163513" cy="146050"/>
          </a:xfrm>
          <a:custGeom>
            <a:avLst/>
            <a:gdLst>
              <a:gd name="T0" fmla="*/ 71 w 141"/>
              <a:gd name="T1" fmla="*/ 126 h 126"/>
              <a:gd name="T2" fmla="*/ 71 w 141"/>
              <a:gd name="T3" fmla="*/ 125 h 126"/>
              <a:gd name="T4" fmla="*/ 71 w 141"/>
              <a:gd name="T5" fmla="*/ 126 h 126"/>
              <a:gd name="T6" fmla="*/ 141 w 141"/>
              <a:gd name="T7" fmla="*/ 36 h 126"/>
              <a:gd name="T8" fmla="*/ 71 w 141"/>
              <a:gd name="T9" fmla="*/ 0 h 126"/>
              <a:gd name="T10" fmla="*/ 71 w 141"/>
              <a:gd name="T11" fmla="*/ 0 h 126"/>
              <a:gd name="T12" fmla="*/ 71 w 141"/>
              <a:gd name="T13" fmla="*/ 0 h 126"/>
              <a:gd name="T14" fmla="*/ 70 w 141"/>
              <a:gd name="T15" fmla="*/ 0 h 126"/>
              <a:gd name="T16" fmla="*/ 70 w 141"/>
              <a:gd name="T17" fmla="*/ 0 h 126"/>
              <a:gd name="T18" fmla="*/ 0 w 141"/>
              <a:gd name="T19" fmla="*/ 35 h 126"/>
              <a:gd name="T20" fmla="*/ 71 w 141"/>
              <a:gd name="T21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1" h="126">
                <a:moveTo>
                  <a:pt x="71" y="126"/>
                </a:moveTo>
                <a:cubicBezTo>
                  <a:pt x="71" y="126"/>
                  <a:pt x="71" y="125"/>
                  <a:pt x="71" y="125"/>
                </a:cubicBezTo>
                <a:cubicBezTo>
                  <a:pt x="71" y="125"/>
                  <a:pt x="71" y="126"/>
                  <a:pt x="71" y="126"/>
                </a:cubicBezTo>
                <a:cubicBezTo>
                  <a:pt x="83" y="88"/>
                  <a:pt x="108" y="57"/>
                  <a:pt x="141" y="36"/>
                </a:cubicBezTo>
                <a:cubicBezTo>
                  <a:pt x="122" y="17"/>
                  <a:pt x="98" y="4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44" y="4"/>
                  <a:pt x="19" y="17"/>
                  <a:pt x="0" y="35"/>
                </a:cubicBezTo>
                <a:cubicBezTo>
                  <a:pt x="33" y="56"/>
                  <a:pt x="58" y="88"/>
                  <a:pt x="71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7" name="Freeform 519"/>
          <p:cNvSpPr>
            <a:spLocks/>
          </p:cNvSpPr>
          <p:nvPr/>
        </p:nvSpPr>
        <p:spPr bwMode="auto">
          <a:xfrm>
            <a:off x="9305303" y="6559079"/>
            <a:ext cx="146050" cy="292100"/>
          </a:xfrm>
          <a:custGeom>
            <a:avLst/>
            <a:gdLst>
              <a:gd name="T0" fmla="*/ 126 w 126"/>
              <a:gd name="T1" fmla="*/ 252 h 252"/>
              <a:gd name="T2" fmla="*/ 126 w 126"/>
              <a:gd name="T3" fmla="*/ 127 h 252"/>
              <a:gd name="T4" fmla="*/ 126 w 126"/>
              <a:gd name="T5" fmla="*/ 127 h 252"/>
              <a:gd name="T6" fmla="*/ 0 w 126"/>
              <a:gd name="T7" fmla="*/ 0 h 252"/>
              <a:gd name="T8" fmla="*/ 0 w 126"/>
              <a:gd name="T9" fmla="*/ 127 h 252"/>
              <a:gd name="T10" fmla="*/ 0 w 126"/>
              <a:gd name="T11" fmla="*/ 127 h 252"/>
              <a:gd name="T12" fmla="*/ 126 w 126"/>
              <a:gd name="T13" fmla="*/ 25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252">
                <a:moveTo>
                  <a:pt x="126" y="252"/>
                </a:moveTo>
                <a:cubicBezTo>
                  <a:pt x="126" y="127"/>
                  <a:pt x="126" y="127"/>
                  <a:pt x="126" y="127"/>
                </a:cubicBezTo>
                <a:cubicBezTo>
                  <a:pt x="126" y="127"/>
                  <a:pt x="126" y="127"/>
                  <a:pt x="126" y="127"/>
                </a:cubicBezTo>
                <a:cubicBezTo>
                  <a:pt x="118" y="61"/>
                  <a:pt x="66" y="8"/>
                  <a:pt x="0" y="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9" y="192"/>
                  <a:pt x="61" y="243"/>
                  <a:pt x="126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8" name="Freeform 520"/>
          <p:cNvSpPr>
            <a:spLocks/>
          </p:cNvSpPr>
          <p:nvPr/>
        </p:nvSpPr>
        <p:spPr bwMode="auto">
          <a:xfrm>
            <a:off x="9492628" y="6559079"/>
            <a:ext cx="146050" cy="292100"/>
          </a:xfrm>
          <a:custGeom>
            <a:avLst/>
            <a:gdLst>
              <a:gd name="T0" fmla="*/ 127 w 127"/>
              <a:gd name="T1" fmla="*/ 0 h 252"/>
              <a:gd name="T2" fmla="*/ 0 w 127"/>
              <a:gd name="T3" fmla="*/ 127 h 252"/>
              <a:gd name="T4" fmla="*/ 0 w 127"/>
              <a:gd name="T5" fmla="*/ 127 h 252"/>
              <a:gd name="T6" fmla="*/ 0 w 127"/>
              <a:gd name="T7" fmla="*/ 252 h 252"/>
              <a:gd name="T8" fmla="*/ 127 w 127"/>
              <a:gd name="T9" fmla="*/ 127 h 252"/>
              <a:gd name="T10" fmla="*/ 127 w 127"/>
              <a:gd name="T11" fmla="*/ 127 h 252"/>
              <a:gd name="T12" fmla="*/ 127 w 127"/>
              <a:gd name="T13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7" h="252">
                <a:moveTo>
                  <a:pt x="127" y="0"/>
                </a:moveTo>
                <a:cubicBezTo>
                  <a:pt x="61" y="8"/>
                  <a:pt x="8" y="61"/>
                  <a:pt x="0" y="1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252"/>
                  <a:pt x="0" y="252"/>
                  <a:pt x="0" y="252"/>
                </a:cubicBezTo>
                <a:cubicBezTo>
                  <a:pt x="66" y="243"/>
                  <a:pt x="118" y="192"/>
                  <a:pt x="127" y="127"/>
                </a:cubicBezTo>
                <a:cubicBezTo>
                  <a:pt x="127" y="127"/>
                  <a:pt x="127" y="127"/>
                  <a:pt x="127" y="127"/>
                </a:cubicBezTo>
                <a:lnTo>
                  <a:pt x="1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9" name="Rectangle 522"/>
          <p:cNvSpPr>
            <a:spLocks noChangeArrowheads="1"/>
          </p:cNvSpPr>
          <p:nvPr/>
        </p:nvSpPr>
        <p:spPr bwMode="auto">
          <a:xfrm>
            <a:off x="7454278" y="6736879"/>
            <a:ext cx="30163" cy="1127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0" name="Freeform 523"/>
          <p:cNvSpPr>
            <a:spLocks/>
          </p:cNvSpPr>
          <p:nvPr/>
        </p:nvSpPr>
        <p:spPr bwMode="auto">
          <a:xfrm>
            <a:off x="7320928" y="6516216"/>
            <a:ext cx="266700" cy="93663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1" name="Freeform 524"/>
          <p:cNvSpPr>
            <a:spLocks/>
          </p:cNvSpPr>
          <p:nvPr/>
        </p:nvSpPr>
        <p:spPr bwMode="auto">
          <a:xfrm>
            <a:off x="7351091" y="6627341"/>
            <a:ext cx="266700" cy="92075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2" name="Freeform 525"/>
          <p:cNvSpPr>
            <a:spLocks/>
          </p:cNvSpPr>
          <p:nvPr/>
        </p:nvSpPr>
        <p:spPr bwMode="auto">
          <a:xfrm>
            <a:off x="8048003" y="6514629"/>
            <a:ext cx="227013" cy="193675"/>
          </a:xfrm>
          <a:custGeom>
            <a:avLst/>
            <a:gdLst>
              <a:gd name="T0" fmla="*/ 134 w 196"/>
              <a:gd name="T1" fmla="*/ 102 h 167"/>
              <a:gd name="T2" fmla="*/ 196 w 196"/>
              <a:gd name="T3" fmla="*/ 34 h 167"/>
              <a:gd name="T4" fmla="*/ 76 w 196"/>
              <a:gd name="T5" fmla="*/ 22 h 167"/>
              <a:gd name="T6" fmla="*/ 0 w 196"/>
              <a:gd name="T7" fmla="*/ 2 h 167"/>
              <a:gd name="T8" fmla="*/ 0 w 196"/>
              <a:gd name="T9" fmla="*/ 137 h 167"/>
              <a:gd name="T10" fmla="*/ 39 w 196"/>
              <a:gd name="T11" fmla="*/ 135 h 167"/>
              <a:gd name="T12" fmla="*/ 191 w 196"/>
              <a:gd name="T13" fmla="*/ 160 h 167"/>
              <a:gd name="T14" fmla="*/ 134 w 196"/>
              <a:gd name="T15" fmla="*/ 10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6" h="167">
                <a:moveTo>
                  <a:pt x="134" y="102"/>
                </a:moveTo>
                <a:cubicBezTo>
                  <a:pt x="134" y="87"/>
                  <a:pt x="196" y="34"/>
                  <a:pt x="196" y="34"/>
                </a:cubicBezTo>
                <a:cubicBezTo>
                  <a:pt x="164" y="48"/>
                  <a:pt x="117" y="44"/>
                  <a:pt x="76" y="22"/>
                </a:cubicBezTo>
                <a:cubicBezTo>
                  <a:pt x="35" y="0"/>
                  <a:pt x="0" y="2"/>
                  <a:pt x="0" y="2"/>
                </a:cubicBezTo>
                <a:cubicBezTo>
                  <a:pt x="0" y="137"/>
                  <a:pt x="0" y="137"/>
                  <a:pt x="0" y="137"/>
                </a:cubicBezTo>
                <a:cubicBezTo>
                  <a:pt x="2" y="136"/>
                  <a:pt x="11" y="133"/>
                  <a:pt x="39" y="135"/>
                </a:cubicBezTo>
                <a:cubicBezTo>
                  <a:pt x="73" y="139"/>
                  <a:pt x="160" y="167"/>
                  <a:pt x="191" y="160"/>
                </a:cubicBezTo>
                <a:cubicBezTo>
                  <a:pt x="191" y="160"/>
                  <a:pt x="134" y="112"/>
                  <a:pt x="134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3" name="Rectangle 526"/>
          <p:cNvSpPr>
            <a:spLocks noChangeArrowheads="1"/>
          </p:cNvSpPr>
          <p:nvPr/>
        </p:nvSpPr>
        <p:spPr bwMode="auto">
          <a:xfrm>
            <a:off x="7992441" y="6516216"/>
            <a:ext cx="28575" cy="3333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4" name="Freeform 538"/>
          <p:cNvSpPr>
            <a:spLocks noEditPoints="1"/>
          </p:cNvSpPr>
          <p:nvPr/>
        </p:nvSpPr>
        <p:spPr bwMode="auto">
          <a:xfrm>
            <a:off x="8697291" y="1839441"/>
            <a:ext cx="209550" cy="333375"/>
          </a:xfrm>
          <a:custGeom>
            <a:avLst/>
            <a:gdLst>
              <a:gd name="T0" fmla="*/ 132 w 132"/>
              <a:gd name="T1" fmla="*/ 119 h 210"/>
              <a:gd name="T2" fmla="*/ 0 w 132"/>
              <a:gd name="T3" fmla="*/ 0 h 210"/>
              <a:gd name="T4" fmla="*/ 0 w 132"/>
              <a:gd name="T5" fmla="*/ 0 h 210"/>
              <a:gd name="T6" fmla="*/ 0 w 132"/>
              <a:gd name="T7" fmla="*/ 177 h 210"/>
              <a:gd name="T8" fmla="*/ 46 w 132"/>
              <a:gd name="T9" fmla="*/ 147 h 210"/>
              <a:gd name="T10" fmla="*/ 74 w 132"/>
              <a:gd name="T11" fmla="*/ 210 h 210"/>
              <a:gd name="T12" fmla="*/ 107 w 132"/>
              <a:gd name="T13" fmla="*/ 196 h 210"/>
              <a:gd name="T14" fmla="*/ 78 w 132"/>
              <a:gd name="T15" fmla="*/ 132 h 210"/>
              <a:gd name="T16" fmla="*/ 132 w 132"/>
              <a:gd name="T17" fmla="*/ 119 h 210"/>
              <a:gd name="T18" fmla="*/ 53 w 132"/>
              <a:gd name="T19" fmla="*/ 120 h 210"/>
              <a:gd name="T20" fmla="*/ 36 w 132"/>
              <a:gd name="T21" fmla="*/ 132 h 210"/>
              <a:gd name="T22" fmla="*/ 18 w 132"/>
              <a:gd name="T23" fmla="*/ 144 h 210"/>
              <a:gd name="T24" fmla="*/ 18 w 132"/>
              <a:gd name="T25" fmla="*/ 39 h 210"/>
              <a:gd name="T26" fmla="*/ 96 w 132"/>
              <a:gd name="T27" fmla="*/ 110 h 210"/>
              <a:gd name="T28" fmla="*/ 74 w 132"/>
              <a:gd name="T29" fmla="*/ 115 h 210"/>
              <a:gd name="T30" fmla="*/ 53 w 132"/>
              <a:gd name="T31" fmla="*/ 12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2" h="210">
                <a:moveTo>
                  <a:pt x="132" y="119"/>
                </a:moveTo>
                <a:lnTo>
                  <a:pt x="0" y="0"/>
                </a:lnTo>
                <a:lnTo>
                  <a:pt x="0" y="0"/>
                </a:lnTo>
                <a:lnTo>
                  <a:pt x="0" y="177"/>
                </a:lnTo>
                <a:lnTo>
                  <a:pt x="46" y="147"/>
                </a:lnTo>
                <a:lnTo>
                  <a:pt x="74" y="210"/>
                </a:lnTo>
                <a:lnTo>
                  <a:pt x="107" y="196"/>
                </a:lnTo>
                <a:lnTo>
                  <a:pt x="78" y="132"/>
                </a:lnTo>
                <a:lnTo>
                  <a:pt x="132" y="119"/>
                </a:lnTo>
                <a:close/>
                <a:moveTo>
                  <a:pt x="53" y="120"/>
                </a:moveTo>
                <a:lnTo>
                  <a:pt x="36" y="132"/>
                </a:lnTo>
                <a:lnTo>
                  <a:pt x="18" y="144"/>
                </a:lnTo>
                <a:lnTo>
                  <a:pt x="18" y="39"/>
                </a:lnTo>
                <a:lnTo>
                  <a:pt x="96" y="110"/>
                </a:lnTo>
                <a:lnTo>
                  <a:pt x="74" y="115"/>
                </a:lnTo>
                <a:lnTo>
                  <a:pt x="53" y="1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5" name="Freeform 543"/>
          <p:cNvSpPr>
            <a:spLocks/>
          </p:cNvSpPr>
          <p:nvPr/>
        </p:nvSpPr>
        <p:spPr bwMode="auto">
          <a:xfrm>
            <a:off x="11978653" y="2704629"/>
            <a:ext cx="333375" cy="69850"/>
          </a:xfrm>
          <a:custGeom>
            <a:avLst/>
            <a:gdLst>
              <a:gd name="T0" fmla="*/ 61 w 210"/>
              <a:gd name="T1" fmla="*/ 44 h 44"/>
              <a:gd name="T2" fmla="*/ 210 w 210"/>
              <a:gd name="T3" fmla="*/ 44 h 44"/>
              <a:gd name="T4" fmla="*/ 177 w 210"/>
              <a:gd name="T5" fmla="*/ 20 h 44"/>
              <a:gd name="T6" fmla="*/ 61 w 210"/>
              <a:gd name="T7" fmla="*/ 20 h 44"/>
              <a:gd name="T8" fmla="*/ 55 w 210"/>
              <a:gd name="T9" fmla="*/ 20 h 44"/>
              <a:gd name="T10" fmla="*/ 51 w 210"/>
              <a:gd name="T11" fmla="*/ 17 h 44"/>
              <a:gd name="T12" fmla="*/ 27 w 210"/>
              <a:gd name="T13" fmla="*/ 0 h 44"/>
              <a:gd name="T14" fmla="*/ 0 w 210"/>
              <a:gd name="T15" fmla="*/ 0 h 44"/>
              <a:gd name="T16" fmla="*/ 61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61" y="44"/>
                </a:moveTo>
                <a:lnTo>
                  <a:pt x="210" y="44"/>
                </a:ln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6" name="Freeform 544"/>
          <p:cNvSpPr>
            <a:spLocks/>
          </p:cNvSpPr>
          <p:nvPr/>
        </p:nvSpPr>
        <p:spPr bwMode="auto">
          <a:xfrm>
            <a:off x="11978653" y="2639541"/>
            <a:ext cx="333375" cy="69850"/>
          </a:xfrm>
          <a:custGeom>
            <a:avLst/>
            <a:gdLst>
              <a:gd name="T0" fmla="*/ 210 w 210"/>
              <a:gd name="T1" fmla="*/ 44 h 44"/>
              <a:gd name="T2" fmla="*/ 177 w 210"/>
              <a:gd name="T3" fmla="*/ 20 h 44"/>
              <a:gd name="T4" fmla="*/ 61 w 210"/>
              <a:gd name="T5" fmla="*/ 20 h 44"/>
              <a:gd name="T6" fmla="*/ 55 w 210"/>
              <a:gd name="T7" fmla="*/ 20 h 44"/>
              <a:gd name="T8" fmla="*/ 51 w 210"/>
              <a:gd name="T9" fmla="*/ 17 h 44"/>
              <a:gd name="T10" fmla="*/ 27 w 210"/>
              <a:gd name="T11" fmla="*/ 0 h 44"/>
              <a:gd name="T12" fmla="*/ 0 w 210"/>
              <a:gd name="T13" fmla="*/ 0 h 44"/>
              <a:gd name="T14" fmla="*/ 61 w 210"/>
              <a:gd name="T15" fmla="*/ 44 h 44"/>
              <a:gd name="T16" fmla="*/ 210 w 210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77" y="20"/>
                </a:lnTo>
                <a:lnTo>
                  <a:pt x="61" y="20"/>
                </a:lnTo>
                <a:lnTo>
                  <a:pt x="55" y="20"/>
                </a:lnTo>
                <a:lnTo>
                  <a:pt x="51" y="17"/>
                </a:lnTo>
                <a:lnTo>
                  <a:pt x="27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7" name="Freeform 545"/>
          <p:cNvSpPr>
            <a:spLocks/>
          </p:cNvSpPr>
          <p:nvPr/>
        </p:nvSpPr>
        <p:spPr bwMode="auto">
          <a:xfrm>
            <a:off x="11978653" y="2574454"/>
            <a:ext cx="333375" cy="69850"/>
          </a:xfrm>
          <a:custGeom>
            <a:avLst/>
            <a:gdLst>
              <a:gd name="T0" fmla="*/ 210 w 210"/>
              <a:gd name="T1" fmla="*/ 44 h 44"/>
              <a:gd name="T2" fmla="*/ 149 w 210"/>
              <a:gd name="T3" fmla="*/ 0 h 44"/>
              <a:gd name="T4" fmla="*/ 0 w 210"/>
              <a:gd name="T5" fmla="*/ 0 h 44"/>
              <a:gd name="T6" fmla="*/ 61 w 210"/>
              <a:gd name="T7" fmla="*/ 44 h 44"/>
              <a:gd name="T8" fmla="*/ 210 w 210"/>
              <a:gd name="T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44">
                <a:moveTo>
                  <a:pt x="210" y="44"/>
                </a:moveTo>
                <a:lnTo>
                  <a:pt x="149" y="0"/>
                </a:lnTo>
                <a:lnTo>
                  <a:pt x="0" y="0"/>
                </a:lnTo>
                <a:lnTo>
                  <a:pt x="61" y="44"/>
                </a:lnTo>
                <a:lnTo>
                  <a:pt x="210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8" name="Freeform 550"/>
          <p:cNvSpPr>
            <a:spLocks noEditPoints="1"/>
          </p:cNvSpPr>
          <p:nvPr/>
        </p:nvSpPr>
        <p:spPr bwMode="auto">
          <a:xfrm>
            <a:off x="7997203" y="3176116"/>
            <a:ext cx="280988" cy="331788"/>
          </a:xfrm>
          <a:custGeom>
            <a:avLst/>
            <a:gdLst>
              <a:gd name="T0" fmla="*/ 139 w 242"/>
              <a:gd name="T1" fmla="*/ 47 h 287"/>
              <a:gd name="T2" fmla="*/ 139 w 242"/>
              <a:gd name="T3" fmla="*/ 23 h 287"/>
              <a:gd name="T4" fmla="*/ 152 w 242"/>
              <a:gd name="T5" fmla="*/ 23 h 287"/>
              <a:gd name="T6" fmla="*/ 163 w 242"/>
              <a:gd name="T7" fmla="*/ 11 h 287"/>
              <a:gd name="T8" fmla="*/ 152 w 242"/>
              <a:gd name="T9" fmla="*/ 0 h 287"/>
              <a:gd name="T10" fmla="*/ 91 w 242"/>
              <a:gd name="T11" fmla="*/ 0 h 287"/>
              <a:gd name="T12" fmla="*/ 79 w 242"/>
              <a:gd name="T13" fmla="*/ 11 h 287"/>
              <a:gd name="T14" fmla="*/ 91 w 242"/>
              <a:gd name="T15" fmla="*/ 23 h 287"/>
              <a:gd name="T16" fmla="*/ 103 w 242"/>
              <a:gd name="T17" fmla="*/ 23 h 287"/>
              <a:gd name="T18" fmla="*/ 103 w 242"/>
              <a:gd name="T19" fmla="*/ 47 h 287"/>
              <a:gd name="T20" fmla="*/ 0 w 242"/>
              <a:gd name="T21" fmla="*/ 166 h 287"/>
              <a:gd name="T22" fmla="*/ 121 w 242"/>
              <a:gd name="T23" fmla="*/ 287 h 287"/>
              <a:gd name="T24" fmla="*/ 242 w 242"/>
              <a:gd name="T25" fmla="*/ 166 h 287"/>
              <a:gd name="T26" fmla="*/ 139 w 242"/>
              <a:gd name="T27" fmla="*/ 47 h 287"/>
              <a:gd name="T28" fmla="*/ 121 w 242"/>
              <a:gd name="T29" fmla="*/ 257 h 287"/>
              <a:gd name="T30" fmla="*/ 30 w 242"/>
              <a:gd name="T31" fmla="*/ 166 h 287"/>
              <a:gd name="T32" fmla="*/ 121 w 242"/>
              <a:gd name="T33" fmla="*/ 75 h 287"/>
              <a:gd name="T34" fmla="*/ 212 w 242"/>
              <a:gd name="T35" fmla="*/ 166 h 287"/>
              <a:gd name="T36" fmla="*/ 121 w 242"/>
              <a:gd name="T37" fmla="*/ 2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287">
                <a:moveTo>
                  <a:pt x="139" y="47"/>
                </a:moveTo>
                <a:cubicBezTo>
                  <a:pt x="139" y="23"/>
                  <a:pt x="139" y="23"/>
                  <a:pt x="139" y="23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8" y="23"/>
                  <a:pt x="163" y="18"/>
                  <a:pt x="163" y="11"/>
                </a:cubicBezTo>
                <a:cubicBezTo>
                  <a:pt x="163" y="5"/>
                  <a:pt x="158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79" y="5"/>
                  <a:pt x="79" y="11"/>
                </a:cubicBezTo>
                <a:cubicBezTo>
                  <a:pt x="79" y="18"/>
                  <a:pt x="84" y="23"/>
                  <a:pt x="91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5"/>
                  <a:pt x="0" y="106"/>
                  <a:pt x="0" y="166"/>
                </a:cubicBezTo>
                <a:cubicBezTo>
                  <a:pt x="0" y="233"/>
                  <a:pt x="54" y="287"/>
                  <a:pt x="121" y="287"/>
                </a:cubicBezTo>
                <a:cubicBezTo>
                  <a:pt x="188" y="287"/>
                  <a:pt x="242" y="233"/>
                  <a:pt x="242" y="166"/>
                </a:cubicBezTo>
                <a:cubicBezTo>
                  <a:pt x="242" y="105"/>
                  <a:pt x="197" y="55"/>
                  <a:pt x="139" y="47"/>
                </a:cubicBezTo>
                <a:close/>
                <a:moveTo>
                  <a:pt x="121" y="257"/>
                </a:moveTo>
                <a:cubicBezTo>
                  <a:pt x="71" y="257"/>
                  <a:pt x="30" y="216"/>
                  <a:pt x="30" y="166"/>
                </a:cubicBezTo>
                <a:cubicBezTo>
                  <a:pt x="30" y="116"/>
                  <a:pt x="71" y="75"/>
                  <a:pt x="121" y="75"/>
                </a:cubicBezTo>
                <a:cubicBezTo>
                  <a:pt x="171" y="75"/>
                  <a:pt x="212" y="116"/>
                  <a:pt x="212" y="166"/>
                </a:cubicBezTo>
                <a:cubicBezTo>
                  <a:pt x="212" y="216"/>
                  <a:pt x="171" y="257"/>
                  <a:pt x="121" y="2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9" name="Freeform 551"/>
          <p:cNvSpPr>
            <a:spLocks/>
          </p:cNvSpPr>
          <p:nvPr/>
        </p:nvSpPr>
        <p:spPr bwMode="auto">
          <a:xfrm>
            <a:off x="8124203" y="3292004"/>
            <a:ext cx="85725" cy="131763"/>
          </a:xfrm>
          <a:custGeom>
            <a:avLst/>
            <a:gdLst>
              <a:gd name="T0" fmla="*/ 71 w 74"/>
              <a:gd name="T1" fmla="*/ 93 h 114"/>
              <a:gd name="T2" fmla="*/ 23 w 74"/>
              <a:gd name="T3" fmla="*/ 61 h 114"/>
              <a:gd name="T4" fmla="*/ 23 w 74"/>
              <a:gd name="T5" fmla="*/ 5 h 114"/>
              <a:gd name="T6" fmla="*/ 21 w 74"/>
              <a:gd name="T7" fmla="*/ 2 h 114"/>
              <a:gd name="T8" fmla="*/ 18 w 74"/>
              <a:gd name="T9" fmla="*/ 0 h 114"/>
              <a:gd name="T10" fmla="*/ 5 w 74"/>
              <a:gd name="T11" fmla="*/ 0 h 114"/>
              <a:gd name="T12" fmla="*/ 1 w 74"/>
              <a:gd name="T13" fmla="*/ 2 h 114"/>
              <a:gd name="T14" fmla="*/ 0 w 74"/>
              <a:gd name="T15" fmla="*/ 5 h 114"/>
              <a:gd name="T16" fmla="*/ 0 w 74"/>
              <a:gd name="T17" fmla="*/ 71 h 114"/>
              <a:gd name="T18" fmla="*/ 1 w 74"/>
              <a:gd name="T19" fmla="*/ 75 h 114"/>
              <a:gd name="T20" fmla="*/ 2 w 74"/>
              <a:gd name="T21" fmla="*/ 75 h 114"/>
              <a:gd name="T22" fmla="*/ 58 w 74"/>
              <a:gd name="T23" fmla="*/ 113 h 114"/>
              <a:gd name="T24" fmla="*/ 61 w 74"/>
              <a:gd name="T25" fmla="*/ 114 h 114"/>
              <a:gd name="T26" fmla="*/ 62 w 74"/>
              <a:gd name="T27" fmla="*/ 114 h 114"/>
              <a:gd name="T28" fmla="*/ 65 w 74"/>
              <a:gd name="T29" fmla="*/ 111 h 114"/>
              <a:gd name="T30" fmla="*/ 72 w 74"/>
              <a:gd name="T31" fmla="*/ 100 h 114"/>
              <a:gd name="T32" fmla="*/ 71 w 74"/>
              <a:gd name="T33" fmla="*/ 9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4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2" y="3"/>
                  <a:pt x="21" y="2"/>
                </a:cubicBezTo>
                <a:cubicBezTo>
                  <a:pt x="21" y="1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4"/>
                  <a:pt x="1" y="75"/>
                </a:cubicBezTo>
                <a:cubicBezTo>
                  <a:pt x="1" y="75"/>
                  <a:pt x="2" y="75"/>
                  <a:pt x="2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4"/>
                  <a:pt x="61" y="114"/>
                </a:cubicBezTo>
                <a:cubicBezTo>
                  <a:pt x="61" y="114"/>
                  <a:pt x="62" y="114"/>
                  <a:pt x="62" y="114"/>
                </a:cubicBezTo>
                <a:cubicBezTo>
                  <a:pt x="63" y="113"/>
                  <a:pt x="64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5"/>
                  <a:pt x="71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0" name="Freeform 552"/>
          <p:cNvSpPr>
            <a:spLocks noEditPoints="1"/>
          </p:cNvSpPr>
          <p:nvPr/>
        </p:nvSpPr>
        <p:spPr bwMode="auto">
          <a:xfrm>
            <a:off x="8665541" y="3174529"/>
            <a:ext cx="280988" cy="333375"/>
          </a:xfrm>
          <a:custGeom>
            <a:avLst/>
            <a:gdLst>
              <a:gd name="T0" fmla="*/ 140 w 243"/>
              <a:gd name="T1" fmla="*/ 47 h 288"/>
              <a:gd name="T2" fmla="*/ 140 w 243"/>
              <a:gd name="T3" fmla="*/ 24 h 288"/>
              <a:gd name="T4" fmla="*/ 152 w 243"/>
              <a:gd name="T5" fmla="*/ 24 h 288"/>
              <a:gd name="T6" fmla="*/ 164 w 243"/>
              <a:gd name="T7" fmla="*/ 12 h 288"/>
              <a:gd name="T8" fmla="*/ 152 w 243"/>
              <a:gd name="T9" fmla="*/ 0 h 288"/>
              <a:gd name="T10" fmla="*/ 91 w 243"/>
              <a:gd name="T11" fmla="*/ 0 h 288"/>
              <a:gd name="T12" fmla="*/ 79 w 243"/>
              <a:gd name="T13" fmla="*/ 12 h 288"/>
              <a:gd name="T14" fmla="*/ 91 w 243"/>
              <a:gd name="T15" fmla="*/ 24 h 288"/>
              <a:gd name="T16" fmla="*/ 103 w 243"/>
              <a:gd name="T17" fmla="*/ 24 h 288"/>
              <a:gd name="T18" fmla="*/ 103 w 243"/>
              <a:gd name="T19" fmla="*/ 47 h 288"/>
              <a:gd name="T20" fmla="*/ 0 w 243"/>
              <a:gd name="T21" fmla="*/ 167 h 288"/>
              <a:gd name="T22" fmla="*/ 122 w 243"/>
              <a:gd name="T23" fmla="*/ 288 h 288"/>
              <a:gd name="T24" fmla="*/ 243 w 243"/>
              <a:gd name="T25" fmla="*/ 167 h 288"/>
              <a:gd name="T26" fmla="*/ 140 w 243"/>
              <a:gd name="T27" fmla="*/ 47 h 288"/>
              <a:gd name="T28" fmla="*/ 122 w 243"/>
              <a:gd name="T29" fmla="*/ 258 h 288"/>
              <a:gd name="T30" fmla="*/ 31 w 243"/>
              <a:gd name="T31" fmla="*/ 167 h 288"/>
              <a:gd name="T32" fmla="*/ 122 w 243"/>
              <a:gd name="T33" fmla="*/ 76 h 288"/>
              <a:gd name="T34" fmla="*/ 213 w 243"/>
              <a:gd name="T35" fmla="*/ 167 h 288"/>
              <a:gd name="T36" fmla="*/ 122 w 243"/>
              <a:gd name="T37" fmla="*/ 25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288">
                <a:moveTo>
                  <a:pt x="140" y="47"/>
                </a:moveTo>
                <a:cubicBezTo>
                  <a:pt x="140" y="24"/>
                  <a:pt x="140" y="24"/>
                  <a:pt x="140" y="24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9" y="24"/>
                  <a:pt x="164" y="18"/>
                  <a:pt x="164" y="12"/>
                </a:cubicBezTo>
                <a:cubicBezTo>
                  <a:pt x="164" y="5"/>
                  <a:pt x="159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5" y="0"/>
                  <a:pt x="79" y="5"/>
                  <a:pt x="79" y="12"/>
                </a:cubicBezTo>
                <a:cubicBezTo>
                  <a:pt x="79" y="18"/>
                  <a:pt x="85" y="24"/>
                  <a:pt x="91" y="24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6"/>
                  <a:pt x="0" y="106"/>
                  <a:pt x="0" y="167"/>
                </a:cubicBezTo>
                <a:cubicBezTo>
                  <a:pt x="0" y="234"/>
                  <a:pt x="55" y="288"/>
                  <a:pt x="122" y="288"/>
                </a:cubicBezTo>
                <a:cubicBezTo>
                  <a:pt x="189" y="288"/>
                  <a:pt x="243" y="234"/>
                  <a:pt x="243" y="167"/>
                </a:cubicBezTo>
                <a:cubicBezTo>
                  <a:pt x="243" y="106"/>
                  <a:pt x="198" y="56"/>
                  <a:pt x="140" y="47"/>
                </a:cubicBezTo>
                <a:close/>
                <a:moveTo>
                  <a:pt x="122" y="258"/>
                </a:moveTo>
                <a:cubicBezTo>
                  <a:pt x="71" y="258"/>
                  <a:pt x="31" y="217"/>
                  <a:pt x="31" y="167"/>
                </a:cubicBezTo>
                <a:cubicBezTo>
                  <a:pt x="31" y="117"/>
                  <a:pt x="71" y="76"/>
                  <a:pt x="122" y="76"/>
                </a:cubicBezTo>
                <a:cubicBezTo>
                  <a:pt x="172" y="76"/>
                  <a:pt x="213" y="117"/>
                  <a:pt x="213" y="167"/>
                </a:cubicBezTo>
                <a:cubicBezTo>
                  <a:pt x="213" y="217"/>
                  <a:pt x="172" y="258"/>
                  <a:pt x="122" y="2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1" name="Freeform 553"/>
          <p:cNvSpPr>
            <a:spLocks/>
          </p:cNvSpPr>
          <p:nvPr/>
        </p:nvSpPr>
        <p:spPr bwMode="auto">
          <a:xfrm>
            <a:off x="8743328" y="3304704"/>
            <a:ext cx="125413" cy="125413"/>
          </a:xfrm>
          <a:custGeom>
            <a:avLst/>
            <a:gdLst>
              <a:gd name="T0" fmla="*/ 62 w 79"/>
              <a:gd name="T1" fmla="*/ 0 h 79"/>
              <a:gd name="T2" fmla="*/ 40 w 79"/>
              <a:gd name="T3" fmla="*/ 22 h 79"/>
              <a:gd name="T4" fmla="*/ 18 w 79"/>
              <a:gd name="T5" fmla="*/ 0 h 79"/>
              <a:gd name="T6" fmla="*/ 0 w 79"/>
              <a:gd name="T7" fmla="*/ 18 h 79"/>
              <a:gd name="T8" fmla="*/ 22 w 79"/>
              <a:gd name="T9" fmla="*/ 40 h 79"/>
              <a:gd name="T10" fmla="*/ 0 w 79"/>
              <a:gd name="T11" fmla="*/ 62 h 79"/>
              <a:gd name="T12" fmla="*/ 18 w 79"/>
              <a:gd name="T13" fmla="*/ 79 h 79"/>
              <a:gd name="T14" fmla="*/ 40 w 79"/>
              <a:gd name="T15" fmla="*/ 57 h 79"/>
              <a:gd name="T16" fmla="*/ 62 w 79"/>
              <a:gd name="T17" fmla="*/ 79 h 79"/>
              <a:gd name="T18" fmla="*/ 79 w 79"/>
              <a:gd name="T19" fmla="*/ 62 h 79"/>
              <a:gd name="T20" fmla="*/ 57 w 79"/>
              <a:gd name="T21" fmla="*/ 40 h 79"/>
              <a:gd name="T22" fmla="*/ 79 w 79"/>
              <a:gd name="T23" fmla="*/ 18 h 79"/>
              <a:gd name="T24" fmla="*/ 62 w 79"/>
              <a:gd name="T2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9" h="79">
                <a:moveTo>
                  <a:pt x="62" y="0"/>
                </a:moveTo>
                <a:lnTo>
                  <a:pt x="40" y="22"/>
                </a:lnTo>
                <a:lnTo>
                  <a:pt x="18" y="0"/>
                </a:lnTo>
                <a:lnTo>
                  <a:pt x="0" y="18"/>
                </a:lnTo>
                <a:lnTo>
                  <a:pt x="22" y="40"/>
                </a:lnTo>
                <a:lnTo>
                  <a:pt x="0" y="62"/>
                </a:lnTo>
                <a:lnTo>
                  <a:pt x="18" y="79"/>
                </a:lnTo>
                <a:lnTo>
                  <a:pt x="40" y="57"/>
                </a:lnTo>
                <a:lnTo>
                  <a:pt x="62" y="79"/>
                </a:lnTo>
                <a:lnTo>
                  <a:pt x="79" y="62"/>
                </a:lnTo>
                <a:lnTo>
                  <a:pt x="57" y="40"/>
                </a:lnTo>
                <a:lnTo>
                  <a:pt x="79" y="18"/>
                </a:lnTo>
                <a:lnTo>
                  <a:pt x="6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2" name="Freeform 554"/>
          <p:cNvSpPr>
            <a:spLocks/>
          </p:cNvSpPr>
          <p:nvPr/>
        </p:nvSpPr>
        <p:spPr bwMode="auto">
          <a:xfrm>
            <a:off x="6660528" y="1839441"/>
            <a:ext cx="279400" cy="333375"/>
          </a:xfrm>
          <a:custGeom>
            <a:avLst/>
            <a:gdLst>
              <a:gd name="T0" fmla="*/ 184 w 240"/>
              <a:gd name="T1" fmla="*/ 0 h 288"/>
              <a:gd name="T2" fmla="*/ 128 w 240"/>
              <a:gd name="T3" fmla="*/ 67 h 288"/>
              <a:gd name="T4" fmla="*/ 163 w 240"/>
              <a:gd name="T5" fmla="*/ 67 h 288"/>
              <a:gd name="T6" fmla="*/ 163 w 240"/>
              <a:gd name="T7" fmla="*/ 100 h 288"/>
              <a:gd name="T8" fmla="*/ 163 w 240"/>
              <a:gd name="T9" fmla="*/ 101 h 288"/>
              <a:gd name="T10" fmla="*/ 154 w 240"/>
              <a:gd name="T11" fmla="*/ 122 h 288"/>
              <a:gd name="T12" fmla="*/ 128 w 240"/>
              <a:gd name="T13" fmla="*/ 152 h 288"/>
              <a:gd name="T14" fmla="*/ 120 w 240"/>
              <a:gd name="T15" fmla="*/ 160 h 288"/>
              <a:gd name="T16" fmla="*/ 112 w 240"/>
              <a:gd name="T17" fmla="*/ 152 h 288"/>
              <a:gd name="T18" fmla="*/ 86 w 240"/>
              <a:gd name="T19" fmla="*/ 122 h 288"/>
              <a:gd name="T20" fmla="*/ 78 w 240"/>
              <a:gd name="T21" fmla="*/ 101 h 288"/>
              <a:gd name="T22" fmla="*/ 78 w 240"/>
              <a:gd name="T23" fmla="*/ 100 h 288"/>
              <a:gd name="T24" fmla="*/ 78 w 240"/>
              <a:gd name="T25" fmla="*/ 67 h 288"/>
              <a:gd name="T26" fmla="*/ 112 w 240"/>
              <a:gd name="T27" fmla="*/ 67 h 288"/>
              <a:gd name="T28" fmla="*/ 56 w 240"/>
              <a:gd name="T29" fmla="*/ 0 h 288"/>
              <a:gd name="T30" fmla="*/ 0 w 240"/>
              <a:gd name="T31" fmla="*/ 67 h 288"/>
              <a:gd name="T32" fmla="*/ 35 w 240"/>
              <a:gd name="T33" fmla="*/ 67 h 288"/>
              <a:gd name="T34" fmla="*/ 35 w 240"/>
              <a:gd name="T35" fmla="*/ 100 h 288"/>
              <a:gd name="T36" fmla="*/ 60 w 240"/>
              <a:gd name="T37" fmla="*/ 158 h 288"/>
              <a:gd name="T38" fmla="*/ 89 w 240"/>
              <a:gd name="T39" fmla="*/ 189 h 288"/>
              <a:gd name="T40" fmla="*/ 89 w 240"/>
              <a:gd name="T41" fmla="*/ 189 h 288"/>
              <a:gd name="T42" fmla="*/ 89 w 240"/>
              <a:gd name="T43" fmla="*/ 288 h 288"/>
              <a:gd name="T44" fmla="*/ 152 w 240"/>
              <a:gd name="T45" fmla="*/ 288 h 288"/>
              <a:gd name="T46" fmla="*/ 152 w 240"/>
              <a:gd name="T47" fmla="*/ 188 h 288"/>
              <a:gd name="T48" fmla="*/ 180 w 240"/>
              <a:gd name="T49" fmla="*/ 158 h 288"/>
              <a:gd name="T50" fmla="*/ 205 w 240"/>
              <a:gd name="T51" fmla="*/ 100 h 288"/>
              <a:gd name="T52" fmla="*/ 205 w 240"/>
              <a:gd name="T53" fmla="*/ 67 h 288"/>
              <a:gd name="T54" fmla="*/ 240 w 240"/>
              <a:gd name="T55" fmla="*/ 67 h 288"/>
              <a:gd name="T56" fmla="*/ 184 w 240"/>
              <a:gd name="T5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0" h="288">
                <a:moveTo>
                  <a:pt x="184" y="0"/>
                </a:moveTo>
                <a:cubicBezTo>
                  <a:pt x="128" y="67"/>
                  <a:pt x="128" y="67"/>
                  <a:pt x="128" y="67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76"/>
                  <a:pt x="163" y="83"/>
                  <a:pt x="163" y="100"/>
                </a:cubicBezTo>
                <a:cubicBezTo>
                  <a:pt x="163" y="101"/>
                  <a:pt x="163" y="101"/>
                  <a:pt x="163" y="101"/>
                </a:cubicBezTo>
                <a:cubicBezTo>
                  <a:pt x="163" y="106"/>
                  <a:pt x="160" y="113"/>
                  <a:pt x="154" y="122"/>
                </a:cubicBezTo>
                <a:cubicBezTo>
                  <a:pt x="148" y="131"/>
                  <a:pt x="139" y="141"/>
                  <a:pt x="128" y="152"/>
                </a:cubicBezTo>
                <a:cubicBezTo>
                  <a:pt x="126" y="155"/>
                  <a:pt x="123" y="157"/>
                  <a:pt x="120" y="160"/>
                </a:cubicBezTo>
                <a:cubicBezTo>
                  <a:pt x="117" y="157"/>
                  <a:pt x="114" y="155"/>
                  <a:pt x="112" y="152"/>
                </a:cubicBezTo>
                <a:cubicBezTo>
                  <a:pt x="101" y="141"/>
                  <a:pt x="92" y="131"/>
                  <a:pt x="86" y="122"/>
                </a:cubicBezTo>
                <a:cubicBezTo>
                  <a:pt x="80" y="113"/>
                  <a:pt x="78" y="106"/>
                  <a:pt x="78" y="101"/>
                </a:cubicBezTo>
                <a:cubicBezTo>
                  <a:pt x="78" y="101"/>
                  <a:pt x="78" y="101"/>
                  <a:pt x="78" y="100"/>
                </a:cubicBezTo>
                <a:cubicBezTo>
                  <a:pt x="78" y="83"/>
                  <a:pt x="78" y="76"/>
                  <a:pt x="78" y="67"/>
                </a:cubicBezTo>
                <a:cubicBezTo>
                  <a:pt x="112" y="67"/>
                  <a:pt x="112" y="67"/>
                  <a:pt x="112" y="67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76"/>
                  <a:pt x="35" y="83"/>
                  <a:pt x="35" y="100"/>
                </a:cubicBezTo>
                <a:cubicBezTo>
                  <a:pt x="35" y="123"/>
                  <a:pt x="47" y="142"/>
                  <a:pt x="60" y="158"/>
                </a:cubicBezTo>
                <a:cubicBezTo>
                  <a:pt x="69" y="169"/>
                  <a:pt x="79" y="179"/>
                  <a:pt x="89" y="189"/>
                </a:cubicBezTo>
                <a:cubicBezTo>
                  <a:pt x="89" y="189"/>
                  <a:pt x="89" y="189"/>
                  <a:pt x="89" y="189"/>
                </a:cubicBezTo>
                <a:cubicBezTo>
                  <a:pt x="89" y="288"/>
                  <a:pt x="89" y="288"/>
                  <a:pt x="89" y="288"/>
                </a:cubicBezTo>
                <a:cubicBezTo>
                  <a:pt x="152" y="288"/>
                  <a:pt x="152" y="288"/>
                  <a:pt x="152" y="2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62" y="179"/>
                  <a:pt x="172" y="169"/>
                  <a:pt x="180" y="158"/>
                </a:cubicBezTo>
                <a:cubicBezTo>
                  <a:pt x="194" y="142"/>
                  <a:pt x="205" y="123"/>
                  <a:pt x="205" y="100"/>
                </a:cubicBezTo>
                <a:cubicBezTo>
                  <a:pt x="205" y="83"/>
                  <a:pt x="205" y="76"/>
                  <a:pt x="205" y="67"/>
                </a:cubicBezTo>
                <a:cubicBezTo>
                  <a:pt x="240" y="67"/>
                  <a:pt x="240" y="67"/>
                  <a:pt x="240" y="67"/>
                </a:cubicBezTo>
                <a:lnTo>
                  <a:pt x="18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3" name="Freeform 555"/>
          <p:cNvSpPr>
            <a:spLocks/>
          </p:cNvSpPr>
          <p:nvPr/>
        </p:nvSpPr>
        <p:spPr bwMode="auto">
          <a:xfrm>
            <a:off x="7363791" y="1839441"/>
            <a:ext cx="203200" cy="333375"/>
          </a:xfrm>
          <a:custGeom>
            <a:avLst/>
            <a:gdLst>
              <a:gd name="T0" fmla="*/ 146 w 175"/>
              <a:gd name="T1" fmla="*/ 196 h 288"/>
              <a:gd name="T2" fmla="*/ 119 w 175"/>
              <a:gd name="T3" fmla="*/ 166 h 288"/>
              <a:gd name="T4" fmla="*/ 118 w 175"/>
              <a:gd name="T5" fmla="*/ 166 h 288"/>
              <a:gd name="T6" fmla="*/ 118 w 175"/>
              <a:gd name="T7" fmla="*/ 93 h 288"/>
              <a:gd name="T8" fmla="*/ 175 w 175"/>
              <a:gd name="T9" fmla="*/ 93 h 288"/>
              <a:gd name="T10" fmla="*/ 88 w 175"/>
              <a:gd name="T11" fmla="*/ 0 h 288"/>
              <a:gd name="T12" fmla="*/ 0 w 175"/>
              <a:gd name="T13" fmla="*/ 93 h 288"/>
              <a:gd name="T14" fmla="*/ 59 w 175"/>
              <a:gd name="T15" fmla="*/ 93 h 288"/>
              <a:gd name="T16" fmla="*/ 59 w 175"/>
              <a:gd name="T17" fmla="*/ 167 h 288"/>
              <a:gd name="T18" fmla="*/ 31 w 175"/>
              <a:gd name="T19" fmla="*/ 196 h 288"/>
              <a:gd name="T20" fmla="*/ 8 w 175"/>
              <a:gd name="T21" fmla="*/ 251 h 288"/>
              <a:gd name="T22" fmla="*/ 8 w 175"/>
              <a:gd name="T23" fmla="*/ 288 h 288"/>
              <a:gd name="T24" fmla="*/ 48 w 175"/>
              <a:gd name="T25" fmla="*/ 288 h 288"/>
              <a:gd name="T26" fmla="*/ 48 w 175"/>
              <a:gd name="T27" fmla="*/ 251 h 288"/>
              <a:gd name="T28" fmla="*/ 48 w 175"/>
              <a:gd name="T29" fmla="*/ 251 h 288"/>
              <a:gd name="T30" fmla="*/ 56 w 175"/>
              <a:gd name="T31" fmla="*/ 230 h 288"/>
              <a:gd name="T32" fmla="*/ 81 w 175"/>
              <a:gd name="T33" fmla="*/ 202 h 288"/>
              <a:gd name="T34" fmla="*/ 89 w 175"/>
              <a:gd name="T35" fmla="*/ 194 h 288"/>
              <a:gd name="T36" fmla="*/ 97 w 175"/>
              <a:gd name="T37" fmla="*/ 202 h 288"/>
              <a:gd name="T38" fmla="*/ 121 w 175"/>
              <a:gd name="T39" fmla="*/ 230 h 288"/>
              <a:gd name="T40" fmla="*/ 129 w 175"/>
              <a:gd name="T41" fmla="*/ 251 h 288"/>
              <a:gd name="T42" fmla="*/ 129 w 175"/>
              <a:gd name="T43" fmla="*/ 251 h 288"/>
              <a:gd name="T44" fmla="*/ 129 w 175"/>
              <a:gd name="T45" fmla="*/ 288 h 288"/>
              <a:gd name="T46" fmla="*/ 170 w 175"/>
              <a:gd name="T47" fmla="*/ 288 h 288"/>
              <a:gd name="T48" fmla="*/ 170 w 175"/>
              <a:gd name="T49" fmla="*/ 251 h 288"/>
              <a:gd name="T50" fmla="*/ 146 w 175"/>
              <a:gd name="T51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5" h="288">
                <a:moveTo>
                  <a:pt x="146" y="196"/>
                </a:moveTo>
                <a:cubicBezTo>
                  <a:pt x="138" y="186"/>
                  <a:pt x="128" y="176"/>
                  <a:pt x="119" y="166"/>
                </a:cubicBezTo>
                <a:cubicBezTo>
                  <a:pt x="118" y="166"/>
                  <a:pt x="118" y="166"/>
                  <a:pt x="118" y="166"/>
                </a:cubicBezTo>
                <a:cubicBezTo>
                  <a:pt x="118" y="166"/>
                  <a:pt x="118" y="101"/>
                  <a:pt x="118" y="93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3"/>
                  <a:pt x="0" y="93"/>
                  <a:pt x="0" y="93"/>
                </a:cubicBezTo>
                <a:cubicBezTo>
                  <a:pt x="59" y="93"/>
                  <a:pt x="59" y="93"/>
                  <a:pt x="59" y="93"/>
                </a:cubicBezTo>
                <a:cubicBezTo>
                  <a:pt x="59" y="105"/>
                  <a:pt x="59" y="167"/>
                  <a:pt x="59" y="167"/>
                </a:cubicBezTo>
                <a:cubicBezTo>
                  <a:pt x="49" y="176"/>
                  <a:pt x="39" y="186"/>
                  <a:pt x="31" y="196"/>
                </a:cubicBezTo>
                <a:cubicBezTo>
                  <a:pt x="19" y="211"/>
                  <a:pt x="8" y="229"/>
                  <a:pt x="8" y="251"/>
                </a:cubicBezTo>
                <a:cubicBezTo>
                  <a:pt x="8" y="267"/>
                  <a:pt x="8" y="280"/>
                  <a:pt x="8" y="288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48" y="280"/>
                  <a:pt x="48" y="267"/>
                  <a:pt x="48" y="251"/>
                </a:cubicBezTo>
                <a:cubicBezTo>
                  <a:pt x="48" y="251"/>
                  <a:pt x="48" y="251"/>
                  <a:pt x="48" y="251"/>
                </a:cubicBezTo>
                <a:cubicBezTo>
                  <a:pt x="48" y="246"/>
                  <a:pt x="51" y="239"/>
                  <a:pt x="56" y="230"/>
                </a:cubicBezTo>
                <a:cubicBezTo>
                  <a:pt x="62" y="222"/>
                  <a:pt x="71" y="212"/>
                  <a:pt x="81" y="202"/>
                </a:cubicBezTo>
                <a:cubicBezTo>
                  <a:pt x="84" y="199"/>
                  <a:pt x="86" y="197"/>
                  <a:pt x="89" y="194"/>
                </a:cubicBezTo>
                <a:cubicBezTo>
                  <a:pt x="92" y="197"/>
                  <a:pt x="94" y="199"/>
                  <a:pt x="97" y="202"/>
                </a:cubicBezTo>
                <a:cubicBezTo>
                  <a:pt x="107" y="212"/>
                  <a:pt x="116" y="222"/>
                  <a:pt x="121" y="230"/>
                </a:cubicBezTo>
                <a:cubicBezTo>
                  <a:pt x="127" y="239"/>
                  <a:pt x="129" y="246"/>
                  <a:pt x="129" y="251"/>
                </a:cubicBezTo>
                <a:cubicBezTo>
                  <a:pt x="129" y="251"/>
                  <a:pt x="129" y="251"/>
                  <a:pt x="129" y="251"/>
                </a:cubicBezTo>
                <a:cubicBezTo>
                  <a:pt x="129" y="267"/>
                  <a:pt x="129" y="280"/>
                  <a:pt x="129" y="288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80"/>
                  <a:pt x="170" y="267"/>
                  <a:pt x="170" y="251"/>
                </a:cubicBezTo>
                <a:cubicBezTo>
                  <a:pt x="170" y="229"/>
                  <a:pt x="159" y="211"/>
                  <a:pt x="146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4" name="Freeform 556"/>
          <p:cNvSpPr>
            <a:spLocks/>
          </p:cNvSpPr>
          <p:nvPr/>
        </p:nvSpPr>
        <p:spPr bwMode="auto">
          <a:xfrm>
            <a:off x="10884866" y="3844454"/>
            <a:ext cx="9525" cy="0"/>
          </a:xfrm>
          <a:custGeom>
            <a:avLst/>
            <a:gdLst>
              <a:gd name="T0" fmla="*/ 0 w 6"/>
              <a:gd name="T1" fmla="*/ 6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5" name="Line 557"/>
          <p:cNvSpPr>
            <a:spLocks noChangeShapeType="1"/>
          </p:cNvSpPr>
          <p:nvPr/>
        </p:nvSpPr>
        <p:spPr bwMode="auto">
          <a:xfrm>
            <a:off x="10884866" y="3844454"/>
            <a:ext cx="9525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6" name="Freeform 558"/>
          <p:cNvSpPr>
            <a:spLocks noEditPoints="1"/>
          </p:cNvSpPr>
          <p:nvPr/>
        </p:nvSpPr>
        <p:spPr bwMode="auto">
          <a:xfrm>
            <a:off x="10705478" y="3844454"/>
            <a:ext cx="204788" cy="334963"/>
          </a:xfrm>
          <a:custGeom>
            <a:avLst/>
            <a:gdLst>
              <a:gd name="T0" fmla="*/ 155 w 176"/>
              <a:gd name="T1" fmla="*/ 0 h 289"/>
              <a:gd name="T2" fmla="*/ 22 w 176"/>
              <a:gd name="T3" fmla="*/ 0 h 289"/>
              <a:gd name="T4" fmla="*/ 0 w 176"/>
              <a:gd name="T5" fmla="*/ 21 h 289"/>
              <a:gd name="T6" fmla="*/ 0 w 176"/>
              <a:gd name="T7" fmla="*/ 267 h 289"/>
              <a:gd name="T8" fmla="*/ 22 w 176"/>
              <a:gd name="T9" fmla="*/ 289 h 289"/>
              <a:gd name="T10" fmla="*/ 155 w 176"/>
              <a:gd name="T11" fmla="*/ 289 h 289"/>
              <a:gd name="T12" fmla="*/ 176 w 176"/>
              <a:gd name="T13" fmla="*/ 267 h 289"/>
              <a:gd name="T14" fmla="*/ 176 w 176"/>
              <a:gd name="T15" fmla="*/ 21 h 289"/>
              <a:gd name="T16" fmla="*/ 155 w 176"/>
              <a:gd name="T17" fmla="*/ 0 h 289"/>
              <a:gd name="T18" fmla="*/ 88 w 176"/>
              <a:gd name="T19" fmla="*/ 274 h 289"/>
              <a:gd name="T20" fmla="*/ 75 w 176"/>
              <a:gd name="T21" fmla="*/ 261 h 289"/>
              <a:gd name="T22" fmla="*/ 88 w 176"/>
              <a:gd name="T23" fmla="*/ 247 h 289"/>
              <a:gd name="T24" fmla="*/ 102 w 176"/>
              <a:gd name="T25" fmla="*/ 261 h 289"/>
              <a:gd name="T26" fmla="*/ 88 w 176"/>
              <a:gd name="T27" fmla="*/ 274 h 289"/>
              <a:gd name="T28" fmla="*/ 160 w 176"/>
              <a:gd name="T29" fmla="*/ 233 h 289"/>
              <a:gd name="T30" fmla="*/ 16 w 176"/>
              <a:gd name="T31" fmla="*/ 233 h 289"/>
              <a:gd name="T32" fmla="*/ 16 w 176"/>
              <a:gd name="T33" fmla="*/ 56 h 289"/>
              <a:gd name="T34" fmla="*/ 160 w 176"/>
              <a:gd name="T35" fmla="*/ 56 h 289"/>
              <a:gd name="T36" fmla="*/ 160 w 176"/>
              <a:gd name="T37" fmla="*/ 23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6" h="289">
                <a:moveTo>
                  <a:pt x="15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9"/>
                  <a:pt x="10" y="289"/>
                  <a:pt x="22" y="289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67" y="289"/>
                  <a:pt x="176" y="279"/>
                  <a:pt x="176" y="267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9"/>
                  <a:pt x="167" y="0"/>
                  <a:pt x="155" y="0"/>
                </a:cubicBezTo>
                <a:close/>
                <a:moveTo>
                  <a:pt x="88" y="274"/>
                </a:moveTo>
                <a:cubicBezTo>
                  <a:pt x="81" y="274"/>
                  <a:pt x="75" y="268"/>
                  <a:pt x="75" y="261"/>
                </a:cubicBezTo>
                <a:cubicBezTo>
                  <a:pt x="75" y="253"/>
                  <a:pt x="81" y="247"/>
                  <a:pt x="88" y="247"/>
                </a:cubicBezTo>
                <a:cubicBezTo>
                  <a:pt x="96" y="247"/>
                  <a:pt x="102" y="253"/>
                  <a:pt x="102" y="261"/>
                </a:cubicBezTo>
                <a:cubicBezTo>
                  <a:pt x="102" y="268"/>
                  <a:pt x="96" y="274"/>
                  <a:pt x="88" y="274"/>
                </a:cubicBezTo>
                <a:close/>
                <a:moveTo>
                  <a:pt x="160" y="233"/>
                </a:moveTo>
                <a:cubicBezTo>
                  <a:pt x="16" y="233"/>
                  <a:pt x="16" y="233"/>
                  <a:pt x="16" y="233"/>
                </a:cubicBezTo>
                <a:cubicBezTo>
                  <a:pt x="16" y="56"/>
                  <a:pt x="16" y="56"/>
                  <a:pt x="16" y="56"/>
                </a:cubicBezTo>
                <a:cubicBezTo>
                  <a:pt x="160" y="56"/>
                  <a:pt x="160" y="56"/>
                  <a:pt x="160" y="56"/>
                </a:cubicBezTo>
                <a:lnTo>
                  <a:pt x="160" y="2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7" name="Freeform 559"/>
          <p:cNvSpPr>
            <a:spLocks noEditPoints="1"/>
          </p:cNvSpPr>
          <p:nvPr/>
        </p:nvSpPr>
        <p:spPr bwMode="auto">
          <a:xfrm>
            <a:off x="11350003" y="3844454"/>
            <a:ext cx="250825" cy="333375"/>
          </a:xfrm>
          <a:custGeom>
            <a:avLst/>
            <a:gdLst>
              <a:gd name="T0" fmla="*/ 194 w 216"/>
              <a:gd name="T1" fmla="*/ 0 h 288"/>
              <a:gd name="T2" fmla="*/ 21 w 216"/>
              <a:gd name="T3" fmla="*/ 0 h 288"/>
              <a:gd name="T4" fmla="*/ 0 w 216"/>
              <a:gd name="T5" fmla="*/ 21 h 288"/>
              <a:gd name="T6" fmla="*/ 0 w 216"/>
              <a:gd name="T7" fmla="*/ 267 h 288"/>
              <a:gd name="T8" fmla="*/ 21 w 216"/>
              <a:gd name="T9" fmla="*/ 288 h 288"/>
              <a:gd name="T10" fmla="*/ 194 w 216"/>
              <a:gd name="T11" fmla="*/ 288 h 288"/>
              <a:gd name="T12" fmla="*/ 216 w 216"/>
              <a:gd name="T13" fmla="*/ 267 h 288"/>
              <a:gd name="T14" fmla="*/ 216 w 216"/>
              <a:gd name="T15" fmla="*/ 21 h 288"/>
              <a:gd name="T16" fmla="*/ 194 w 216"/>
              <a:gd name="T17" fmla="*/ 0 h 288"/>
              <a:gd name="T18" fmla="*/ 108 w 216"/>
              <a:gd name="T19" fmla="*/ 279 h 288"/>
              <a:gd name="T20" fmla="*/ 101 w 216"/>
              <a:gd name="T21" fmla="*/ 272 h 288"/>
              <a:gd name="T22" fmla="*/ 108 w 216"/>
              <a:gd name="T23" fmla="*/ 265 h 288"/>
              <a:gd name="T24" fmla="*/ 116 w 216"/>
              <a:gd name="T25" fmla="*/ 272 h 288"/>
              <a:gd name="T26" fmla="*/ 108 w 216"/>
              <a:gd name="T27" fmla="*/ 279 h 288"/>
              <a:gd name="T28" fmla="*/ 184 w 216"/>
              <a:gd name="T29" fmla="*/ 256 h 288"/>
              <a:gd name="T30" fmla="*/ 32 w 216"/>
              <a:gd name="T31" fmla="*/ 256 h 288"/>
              <a:gd name="T32" fmla="*/ 32 w 216"/>
              <a:gd name="T33" fmla="*/ 32 h 288"/>
              <a:gd name="T34" fmla="*/ 184 w 216"/>
              <a:gd name="T35" fmla="*/ 32 h 288"/>
              <a:gd name="T36" fmla="*/ 184 w 216"/>
              <a:gd name="T37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6" h="288">
                <a:moveTo>
                  <a:pt x="194" y="0"/>
                </a:moveTo>
                <a:cubicBezTo>
                  <a:pt x="21" y="0"/>
                  <a:pt x="21" y="0"/>
                  <a:pt x="21" y="0"/>
                </a:cubicBezTo>
                <a:cubicBezTo>
                  <a:pt x="10" y="0"/>
                  <a:pt x="0" y="9"/>
                  <a:pt x="0" y="21"/>
                </a:cubicBezTo>
                <a:cubicBezTo>
                  <a:pt x="0" y="267"/>
                  <a:pt x="0" y="267"/>
                  <a:pt x="0" y="267"/>
                </a:cubicBezTo>
                <a:cubicBezTo>
                  <a:pt x="0" y="278"/>
                  <a:pt x="10" y="288"/>
                  <a:pt x="21" y="288"/>
                </a:cubicBezTo>
                <a:cubicBezTo>
                  <a:pt x="194" y="288"/>
                  <a:pt x="194" y="288"/>
                  <a:pt x="194" y="288"/>
                </a:cubicBezTo>
                <a:cubicBezTo>
                  <a:pt x="206" y="288"/>
                  <a:pt x="216" y="278"/>
                  <a:pt x="216" y="267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16" y="9"/>
                  <a:pt x="206" y="0"/>
                  <a:pt x="194" y="0"/>
                </a:cubicBezTo>
                <a:close/>
                <a:moveTo>
                  <a:pt x="108" y="279"/>
                </a:moveTo>
                <a:cubicBezTo>
                  <a:pt x="105" y="279"/>
                  <a:pt x="101" y="276"/>
                  <a:pt x="101" y="272"/>
                </a:cubicBezTo>
                <a:cubicBezTo>
                  <a:pt x="101" y="268"/>
                  <a:pt x="105" y="265"/>
                  <a:pt x="108" y="265"/>
                </a:cubicBezTo>
                <a:cubicBezTo>
                  <a:pt x="112" y="265"/>
                  <a:pt x="116" y="268"/>
                  <a:pt x="116" y="272"/>
                </a:cubicBezTo>
                <a:cubicBezTo>
                  <a:pt x="116" y="276"/>
                  <a:pt x="112" y="279"/>
                  <a:pt x="108" y="279"/>
                </a:cubicBezTo>
                <a:close/>
                <a:moveTo>
                  <a:pt x="184" y="256"/>
                </a:moveTo>
                <a:cubicBezTo>
                  <a:pt x="32" y="256"/>
                  <a:pt x="32" y="256"/>
                  <a:pt x="32" y="256"/>
                </a:cubicBezTo>
                <a:cubicBezTo>
                  <a:pt x="32" y="32"/>
                  <a:pt x="32" y="32"/>
                  <a:pt x="32" y="32"/>
                </a:cubicBezTo>
                <a:cubicBezTo>
                  <a:pt x="184" y="32"/>
                  <a:pt x="184" y="32"/>
                  <a:pt x="184" y="32"/>
                </a:cubicBezTo>
                <a:lnTo>
                  <a:pt x="184" y="2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8" name="Freeform 562"/>
          <p:cNvSpPr>
            <a:spLocks noEditPoints="1"/>
          </p:cNvSpPr>
          <p:nvPr/>
        </p:nvSpPr>
        <p:spPr bwMode="auto">
          <a:xfrm>
            <a:off x="10640391" y="2503016"/>
            <a:ext cx="338138" cy="336550"/>
          </a:xfrm>
          <a:custGeom>
            <a:avLst/>
            <a:gdLst>
              <a:gd name="T0" fmla="*/ 32 w 292"/>
              <a:gd name="T1" fmla="*/ 289 h 291"/>
              <a:gd name="T2" fmla="*/ 54 w 292"/>
              <a:gd name="T3" fmla="*/ 267 h 291"/>
              <a:gd name="T4" fmla="*/ 75 w 292"/>
              <a:gd name="T5" fmla="*/ 266 h 291"/>
              <a:gd name="T6" fmla="*/ 201 w 292"/>
              <a:gd name="T7" fmla="*/ 140 h 291"/>
              <a:gd name="T8" fmla="*/ 212 w 292"/>
              <a:gd name="T9" fmla="*/ 151 h 291"/>
              <a:gd name="T10" fmla="*/ 247 w 292"/>
              <a:gd name="T11" fmla="*/ 149 h 291"/>
              <a:gd name="T12" fmla="*/ 250 w 292"/>
              <a:gd name="T13" fmla="*/ 114 h 291"/>
              <a:gd name="T14" fmla="*/ 238 w 292"/>
              <a:gd name="T15" fmla="*/ 103 h 291"/>
              <a:gd name="T16" fmla="*/ 278 w 292"/>
              <a:gd name="T17" fmla="*/ 63 h 291"/>
              <a:gd name="T18" fmla="*/ 278 w 292"/>
              <a:gd name="T19" fmla="*/ 63 h 291"/>
              <a:gd name="T20" fmla="*/ 278 w 292"/>
              <a:gd name="T21" fmla="*/ 14 h 291"/>
              <a:gd name="T22" fmla="*/ 228 w 292"/>
              <a:gd name="T23" fmla="*/ 14 h 291"/>
              <a:gd name="T24" fmla="*/ 189 w 292"/>
              <a:gd name="T25" fmla="*/ 53 h 291"/>
              <a:gd name="T26" fmla="*/ 177 w 292"/>
              <a:gd name="T27" fmla="*/ 41 h 291"/>
              <a:gd name="T28" fmla="*/ 142 w 292"/>
              <a:gd name="T29" fmla="*/ 44 h 291"/>
              <a:gd name="T30" fmla="*/ 139 w 292"/>
              <a:gd name="T31" fmla="*/ 78 h 291"/>
              <a:gd name="T32" fmla="*/ 151 w 292"/>
              <a:gd name="T33" fmla="*/ 90 h 291"/>
              <a:gd name="T34" fmla="*/ 25 w 292"/>
              <a:gd name="T35" fmla="*/ 216 h 291"/>
              <a:gd name="T36" fmla="*/ 21 w 292"/>
              <a:gd name="T37" fmla="*/ 228 h 291"/>
              <a:gd name="T38" fmla="*/ 24 w 292"/>
              <a:gd name="T39" fmla="*/ 237 h 291"/>
              <a:gd name="T40" fmla="*/ 2 w 292"/>
              <a:gd name="T41" fmla="*/ 260 h 291"/>
              <a:gd name="T42" fmla="*/ 0 w 292"/>
              <a:gd name="T43" fmla="*/ 265 h 291"/>
              <a:gd name="T44" fmla="*/ 2 w 292"/>
              <a:gd name="T45" fmla="*/ 271 h 291"/>
              <a:gd name="T46" fmla="*/ 21 w 292"/>
              <a:gd name="T47" fmla="*/ 289 h 291"/>
              <a:gd name="T48" fmla="*/ 26 w 292"/>
              <a:gd name="T49" fmla="*/ 291 h 291"/>
              <a:gd name="T50" fmla="*/ 32 w 292"/>
              <a:gd name="T51" fmla="*/ 289 h 291"/>
              <a:gd name="T52" fmla="*/ 162 w 292"/>
              <a:gd name="T53" fmla="*/ 101 h 291"/>
              <a:gd name="T54" fmla="*/ 190 w 292"/>
              <a:gd name="T55" fmla="*/ 129 h 291"/>
              <a:gd name="T56" fmla="*/ 64 w 292"/>
              <a:gd name="T57" fmla="*/ 255 h 291"/>
              <a:gd name="T58" fmla="*/ 36 w 292"/>
              <a:gd name="T59" fmla="*/ 228 h 291"/>
              <a:gd name="T60" fmla="*/ 162 w 292"/>
              <a:gd name="T61" fmla="*/ 101 h 291"/>
              <a:gd name="T62" fmla="*/ 19 w 292"/>
              <a:gd name="T63" fmla="*/ 265 h 291"/>
              <a:gd name="T64" fmla="*/ 34 w 292"/>
              <a:gd name="T65" fmla="*/ 250 h 291"/>
              <a:gd name="T66" fmla="*/ 41 w 292"/>
              <a:gd name="T67" fmla="*/ 258 h 291"/>
              <a:gd name="T68" fmla="*/ 26 w 292"/>
              <a:gd name="T69" fmla="*/ 272 h 291"/>
              <a:gd name="T70" fmla="*/ 19 w 292"/>
              <a:gd name="T71" fmla="*/ 265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2" h="291">
                <a:moveTo>
                  <a:pt x="32" y="289"/>
                </a:moveTo>
                <a:cubicBezTo>
                  <a:pt x="54" y="267"/>
                  <a:pt x="54" y="267"/>
                  <a:pt x="54" y="267"/>
                </a:cubicBezTo>
                <a:cubicBezTo>
                  <a:pt x="60" y="272"/>
                  <a:pt x="69" y="272"/>
                  <a:pt x="75" y="266"/>
                </a:cubicBezTo>
                <a:cubicBezTo>
                  <a:pt x="201" y="140"/>
                  <a:pt x="201" y="140"/>
                  <a:pt x="201" y="140"/>
                </a:cubicBezTo>
                <a:cubicBezTo>
                  <a:pt x="212" y="151"/>
                  <a:pt x="212" y="151"/>
                  <a:pt x="212" y="151"/>
                </a:cubicBezTo>
                <a:cubicBezTo>
                  <a:pt x="221" y="160"/>
                  <a:pt x="237" y="159"/>
                  <a:pt x="247" y="149"/>
                </a:cubicBezTo>
                <a:cubicBezTo>
                  <a:pt x="257" y="138"/>
                  <a:pt x="258" y="123"/>
                  <a:pt x="250" y="114"/>
                </a:cubicBezTo>
                <a:cubicBezTo>
                  <a:pt x="238" y="103"/>
                  <a:pt x="238" y="103"/>
                  <a:pt x="238" y="10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78" y="63"/>
                  <a:pt x="278" y="63"/>
                  <a:pt x="278" y="63"/>
                </a:cubicBezTo>
                <a:cubicBezTo>
                  <a:pt x="292" y="50"/>
                  <a:pt x="292" y="27"/>
                  <a:pt x="278" y="14"/>
                </a:cubicBezTo>
                <a:cubicBezTo>
                  <a:pt x="264" y="0"/>
                  <a:pt x="242" y="0"/>
                  <a:pt x="228" y="14"/>
                </a:cubicBezTo>
                <a:cubicBezTo>
                  <a:pt x="189" y="53"/>
                  <a:pt x="189" y="53"/>
                  <a:pt x="189" y="53"/>
                </a:cubicBezTo>
                <a:cubicBezTo>
                  <a:pt x="177" y="41"/>
                  <a:pt x="177" y="41"/>
                  <a:pt x="177" y="41"/>
                </a:cubicBezTo>
                <a:cubicBezTo>
                  <a:pt x="168" y="32"/>
                  <a:pt x="152" y="33"/>
                  <a:pt x="142" y="44"/>
                </a:cubicBezTo>
                <a:cubicBezTo>
                  <a:pt x="132" y="54"/>
                  <a:pt x="130" y="70"/>
                  <a:pt x="139" y="78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25" y="216"/>
                  <a:pt x="25" y="216"/>
                  <a:pt x="25" y="216"/>
                </a:cubicBezTo>
                <a:cubicBezTo>
                  <a:pt x="22" y="219"/>
                  <a:pt x="21" y="223"/>
                  <a:pt x="21" y="228"/>
                </a:cubicBezTo>
                <a:cubicBezTo>
                  <a:pt x="21" y="231"/>
                  <a:pt x="22" y="235"/>
                  <a:pt x="24" y="237"/>
                </a:cubicBezTo>
                <a:cubicBezTo>
                  <a:pt x="2" y="260"/>
                  <a:pt x="2" y="260"/>
                  <a:pt x="2" y="260"/>
                </a:cubicBezTo>
                <a:cubicBezTo>
                  <a:pt x="1" y="261"/>
                  <a:pt x="0" y="263"/>
                  <a:pt x="0" y="265"/>
                </a:cubicBezTo>
                <a:cubicBezTo>
                  <a:pt x="0" y="267"/>
                  <a:pt x="1" y="269"/>
                  <a:pt x="2" y="271"/>
                </a:cubicBezTo>
                <a:cubicBezTo>
                  <a:pt x="21" y="289"/>
                  <a:pt x="21" y="289"/>
                  <a:pt x="21" y="289"/>
                </a:cubicBezTo>
                <a:cubicBezTo>
                  <a:pt x="22" y="291"/>
                  <a:pt x="24" y="291"/>
                  <a:pt x="26" y="291"/>
                </a:cubicBezTo>
                <a:cubicBezTo>
                  <a:pt x="28" y="291"/>
                  <a:pt x="30" y="291"/>
                  <a:pt x="32" y="289"/>
                </a:cubicBezTo>
                <a:close/>
                <a:moveTo>
                  <a:pt x="162" y="101"/>
                </a:moveTo>
                <a:cubicBezTo>
                  <a:pt x="190" y="129"/>
                  <a:pt x="190" y="129"/>
                  <a:pt x="190" y="129"/>
                </a:cubicBezTo>
                <a:cubicBezTo>
                  <a:pt x="64" y="255"/>
                  <a:pt x="64" y="255"/>
                  <a:pt x="64" y="255"/>
                </a:cubicBezTo>
                <a:cubicBezTo>
                  <a:pt x="36" y="228"/>
                  <a:pt x="36" y="228"/>
                  <a:pt x="36" y="228"/>
                </a:cubicBezTo>
                <a:lnTo>
                  <a:pt x="162" y="101"/>
                </a:lnTo>
                <a:close/>
                <a:moveTo>
                  <a:pt x="19" y="265"/>
                </a:moveTo>
                <a:cubicBezTo>
                  <a:pt x="34" y="250"/>
                  <a:pt x="34" y="250"/>
                  <a:pt x="34" y="250"/>
                </a:cubicBezTo>
                <a:cubicBezTo>
                  <a:pt x="41" y="258"/>
                  <a:pt x="41" y="258"/>
                  <a:pt x="41" y="258"/>
                </a:cubicBezTo>
                <a:cubicBezTo>
                  <a:pt x="26" y="272"/>
                  <a:pt x="26" y="272"/>
                  <a:pt x="26" y="272"/>
                </a:cubicBezTo>
                <a:lnTo>
                  <a:pt x="19" y="2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9" name="Freeform 569"/>
          <p:cNvSpPr>
            <a:spLocks noEditPoints="1"/>
          </p:cNvSpPr>
          <p:nvPr/>
        </p:nvSpPr>
        <p:spPr bwMode="auto">
          <a:xfrm>
            <a:off x="10638803" y="3174529"/>
            <a:ext cx="334963" cy="333375"/>
          </a:xfrm>
          <a:custGeom>
            <a:avLst/>
            <a:gdLst>
              <a:gd name="T0" fmla="*/ 266 w 288"/>
              <a:gd name="T1" fmla="*/ 85 h 288"/>
              <a:gd name="T2" fmla="*/ 260 w 288"/>
              <a:gd name="T3" fmla="*/ 86 h 288"/>
              <a:gd name="T4" fmla="*/ 203 w 288"/>
              <a:gd name="T5" fmla="*/ 26 h 288"/>
              <a:gd name="T6" fmla="*/ 144 w 288"/>
              <a:gd name="T7" fmla="*/ 0 h 288"/>
              <a:gd name="T8" fmla="*/ 86 w 288"/>
              <a:gd name="T9" fmla="*/ 26 h 288"/>
              <a:gd name="T10" fmla="*/ 28 w 288"/>
              <a:gd name="T11" fmla="*/ 86 h 288"/>
              <a:gd name="T12" fmla="*/ 22 w 288"/>
              <a:gd name="T13" fmla="*/ 85 h 288"/>
              <a:gd name="T14" fmla="*/ 0 w 288"/>
              <a:gd name="T15" fmla="*/ 144 h 288"/>
              <a:gd name="T16" fmla="*/ 22 w 288"/>
              <a:gd name="T17" fmla="*/ 203 h 288"/>
              <a:gd name="T18" fmla="*/ 28 w 288"/>
              <a:gd name="T19" fmla="*/ 202 h 288"/>
              <a:gd name="T20" fmla="*/ 86 w 288"/>
              <a:gd name="T21" fmla="*/ 262 h 288"/>
              <a:gd name="T22" fmla="*/ 144 w 288"/>
              <a:gd name="T23" fmla="*/ 288 h 288"/>
              <a:gd name="T24" fmla="*/ 203 w 288"/>
              <a:gd name="T25" fmla="*/ 262 h 288"/>
              <a:gd name="T26" fmla="*/ 260 w 288"/>
              <a:gd name="T27" fmla="*/ 202 h 288"/>
              <a:gd name="T28" fmla="*/ 266 w 288"/>
              <a:gd name="T29" fmla="*/ 203 h 288"/>
              <a:gd name="T30" fmla="*/ 288 w 288"/>
              <a:gd name="T31" fmla="*/ 144 h 288"/>
              <a:gd name="T32" fmla="*/ 266 w 288"/>
              <a:gd name="T33" fmla="*/ 189 h 288"/>
              <a:gd name="T34" fmla="*/ 216 w 288"/>
              <a:gd name="T35" fmla="*/ 144 h 288"/>
              <a:gd name="T36" fmla="*/ 266 w 288"/>
              <a:gd name="T37" fmla="*/ 100 h 288"/>
              <a:gd name="T38" fmla="*/ 266 w 288"/>
              <a:gd name="T39" fmla="*/ 189 h 288"/>
              <a:gd name="T40" fmla="*/ 144 w 288"/>
              <a:gd name="T41" fmla="*/ 274 h 288"/>
              <a:gd name="T42" fmla="*/ 114 w 288"/>
              <a:gd name="T43" fmla="*/ 209 h 288"/>
              <a:gd name="T44" fmla="*/ 175 w 288"/>
              <a:gd name="T45" fmla="*/ 209 h 288"/>
              <a:gd name="T46" fmla="*/ 181 w 288"/>
              <a:gd name="T47" fmla="*/ 196 h 288"/>
              <a:gd name="T48" fmla="*/ 168 w 288"/>
              <a:gd name="T49" fmla="*/ 196 h 288"/>
              <a:gd name="T50" fmla="*/ 120 w 288"/>
              <a:gd name="T51" fmla="*/ 196 h 288"/>
              <a:gd name="T52" fmla="*/ 107 w 288"/>
              <a:gd name="T53" fmla="*/ 196 h 288"/>
              <a:gd name="T54" fmla="*/ 86 w 288"/>
              <a:gd name="T55" fmla="*/ 187 h 288"/>
              <a:gd name="T56" fmla="*/ 92 w 288"/>
              <a:gd name="T57" fmla="*/ 168 h 288"/>
              <a:gd name="T58" fmla="*/ 92 w 288"/>
              <a:gd name="T59" fmla="*/ 120 h 288"/>
              <a:gd name="T60" fmla="*/ 86 w 288"/>
              <a:gd name="T61" fmla="*/ 101 h 288"/>
              <a:gd name="T62" fmla="*/ 107 w 288"/>
              <a:gd name="T63" fmla="*/ 92 h 288"/>
              <a:gd name="T64" fmla="*/ 120 w 288"/>
              <a:gd name="T65" fmla="*/ 92 h 288"/>
              <a:gd name="T66" fmla="*/ 168 w 288"/>
              <a:gd name="T67" fmla="*/ 92 h 288"/>
              <a:gd name="T68" fmla="*/ 181 w 288"/>
              <a:gd name="T69" fmla="*/ 92 h 288"/>
              <a:gd name="T70" fmla="*/ 202 w 288"/>
              <a:gd name="T71" fmla="*/ 101 h 288"/>
              <a:gd name="T72" fmla="*/ 196 w 288"/>
              <a:gd name="T73" fmla="*/ 120 h 288"/>
              <a:gd name="T74" fmla="*/ 196 w 288"/>
              <a:gd name="T75" fmla="*/ 168 h 288"/>
              <a:gd name="T76" fmla="*/ 202 w 288"/>
              <a:gd name="T77" fmla="*/ 187 h 288"/>
              <a:gd name="T78" fmla="*/ 181 w 288"/>
              <a:gd name="T79" fmla="*/ 196 h 288"/>
              <a:gd name="T80" fmla="*/ 22 w 288"/>
              <a:gd name="T81" fmla="*/ 100 h 288"/>
              <a:gd name="T82" fmla="*/ 72 w 288"/>
              <a:gd name="T83" fmla="*/ 144 h 288"/>
              <a:gd name="T84" fmla="*/ 22 w 288"/>
              <a:gd name="T85" fmla="*/ 189 h 288"/>
              <a:gd name="T86" fmla="*/ 144 w 288"/>
              <a:gd name="T87" fmla="*/ 14 h 288"/>
              <a:gd name="T88" fmla="*/ 175 w 288"/>
              <a:gd name="T89" fmla="*/ 79 h 288"/>
              <a:gd name="T90" fmla="*/ 114 w 288"/>
              <a:gd name="T91" fmla="*/ 79 h 288"/>
              <a:gd name="T92" fmla="*/ 144 w 288"/>
              <a:gd name="T93" fmla="*/ 1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88">
                <a:moveTo>
                  <a:pt x="279" y="95"/>
                </a:moveTo>
                <a:cubicBezTo>
                  <a:pt x="277" y="89"/>
                  <a:pt x="272" y="85"/>
                  <a:pt x="266" y="85"/>
                </a:cubicBezTo>
                <a:cubicBezTo>
                  <a:pt x="265" y="85"/>
                  <a:pt x="263" y="85"/>
                  <a:pt x="262" y="86"/>
                </a:cubicBezTo>
                <a:cubicBezTo>
                  <a:pt x="260" y="86"/>
                  <a:pt x="260" y="86"/>
                  <a:pt x="260" y="86"/>
                </a:cubicBezTo>
                <a:cubicBezTo>
                  <a:pt x="247" y="61"/>
                  <a:pt x="227" y="41"/>
                  <a:pt x="202" y="28"/>
                </a:cubicBezTo>
                <a:cubicBezTo>
                  <a:pt x="203" y="26"/>
                  <a:pt x="203" y="26"/>
                  <a:pt x="203" y="26"/>
                </a:cubicBezTo>
                <a:cubicBezTo>
                  <a:pt x="204" y="19"/>
                  <a:pt x="200" y="11"/>
                  <a:pt x="194" y="9"/>
                </a:cubicBezTo>
                <a:cubicBezTo>
                  <a:pt x="178" y="3"/>
                  <a:pt x="161" y="0"/>
                  <a:pt x="144" y="0"/>
                </a:cubicBezTo>
                <a:cubicBezTo>
                  <a:pt x="127" y="0"/>
                  <a:pt x="110" y="3"/>
                  <a:pt x="95" y="9"/>
                </a:cubicBezTo>
                <a:cubicBezTo>
                  <a:pt x="88" y="11"/>
                  <a:pt x="84" y="19"/>
                  <a:pt x="86" y="26"/>
                </a:cubicBezTo>
                <a:cubicBezTo>
                  <a:pt x="86" y="28"/>
                  <a:pt x="86" y="28"/>
                  <a:pt x="86" y="28"/>
                </a:cubicBezTo>
                <a:cubicBezTo>
                  <a:pt x="61" y="41"/>
                  <a:pt x="41" y="61"/>
                  <a:pt x="28" y="86"/>
                </a:cubicBezTo>
                <a:cubicBezTo>
                  <a:pt x="26" y="86"/>
                  <a:pt x="26" y="86"/>
                  <a:pt x="26" y="86"/>
                </a:cubicBezTo>
                <a:cubicBezTo>
                  <a:pt x="25" y="85"/>
                  <a:pt x="23" y="85"/>
                  <a:pt x="22" y="85"/>
                </a:cubicBezTo>
                <a:cubicBezTo>
                  <a:pt x="16" y="85"/>
                  <a:pt x="11" y="89"/>
                  <a:pt x="9" y="95"/>
                </a:cubicBezTo>
                <a:cubicBezTo>
                  <a:pt x="3" y="110"/>
                  <a:pt x="0" y="127"/>
                  <a:pt x="0" y="144"/>
                </a:cubicBezTo>
                <a:cubicBezTo>
                  <a:pt x="0" y="161"/>
                  <a:pt x="3" y="178"/>
                  <a:pt x="9" y="194"/>
                </a:cubicBezTo>
                <a:cubicBezTo>
                  <a:pt x="11" y="199"/>
                  <a:pt x="16" y="203"/>
                  <a:pt x="22" y="203"/>
                </a:cubicBezTo>
                <a:cubicBezTo>
                  <a:pt x="23" y="203"/>
                  <a:pt x="25" y="203"/>
                  <a:pt x="26" y="203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41" y="227"/>
                  <a:pt x="61" y="247"/>
                  <a:pt x="86" y="260"/>
                </a:cubicBezTo>
                <a:cubicBezTo>
                  <a:pt x="86" y="262"/>
                  <a:pt x="86" y="262"/>
                  <a:pt x="86" y="262"/>
                </a:cubicBezTo>
                <a:cubicBezTo>
                  <a:pt x="84" y="269"/>
                  <a:pt x="88" y="277"/>
                  <a:pt x="95" y="279"/>
                </a:cubicBezTo>
                <a:cubicBezTo>
                  <a:pt x="110" y="285"/>
                  <a:pt x="127" y="288"/>
                  <a:pt x="144" y="288"/>
                </a:cubicBezTo>
                <a:cubicBezTo>
                  <a:pt x="161" y="288"/>
                  <a:pt x="178" y="285"/>
                  <a:pt x="194" y="279"/>
                </a:cubicBezTo>
                <a:cubicBezTo>
                  <a:pt x="200" y="277"/>
                  <a:pt x="204" y="269"/>
                  <a:pt x="203" y="262"/>
                </a:cubicBezTo>
                <a:cubicBezTo>
                  <a:pt x="202" y="260"/>
                  <a:pt x="202" y="260"/>
                  <a:pt x="202" y="260"/>
                </a:cubicBezTo>
                <a:cubicBezTo>
                  <a:pt x="227" y="247"/>
                  <a:pt x="247" y="227"/>
                  <a:pt x="260" y="202"/>
                </a:cubicBezTo>
                <a:cubicBezTo>
                  <a:pt x="262" y="203"/>
                  <a:pt x="262" y="203"/>
                  <a:pt x="262" y="203"/>
                </a:cubicBezTo>
                <a:cubicBezTo>
                  <a:pt x="263" y="203"/>
                  <a:pt x="265" y="203"/>
                  <a:pt x="266" y="203"/>
                </a:cubicBezTo>
                <a:cubicBezTo>
                  <a:pt x="272" y="203"/>
                  <a:pt x="277" y="199"/>
                  <a:pt x="279" y="194"/>
                </a:cubicBezTo>
                <a:cubicBezTo>
                  <a:pt x="285" y="178"/>
                  <a:pt x="288" y="161"/>
                  <a:pt x="288" y="144"/>
                </a:cubicBezTo>
                <a:cubicBezTo>
                  <a:pt x="288" y="127"/>
                  <a:pt x="285" y="110"/>
                  <a:pt x="279" y="95"/>
                </a:cubicBezTo>
                <a:close/>
                <a:moveTo>
                  <a:pt x="266" y="189"/>
                </a:moveTo>
                <a:cubicBezTo>
                  <a:pt x="209" y="175"/>
                  <a:pt x="209" y="175"/>
                  <a:pt x="209" y="175"/>
                </a:cubicBezTo>
                <a:cubicBezTo>
                  <a:pt x="213" y="165"/>
                  <a:pt x="216" y="155"/>
                  <a:pt x="216" y="144"/>
                </a:cubicBezTo>
                <a:cubicBezTo>
                  <a:pt x="216" y="133"/>
                  <a:pt x="214" y="123"/>
                  <a:pt x="209" y="113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71" y="113"/>
                  <a:pt x="274" y="128"/>
                  <a:pt x="274" y="144"/>
                </a:cubicBezTo>
                <a:cubicBezTo>
                  <a:pt x="274" y="160"/>
                  <a:pt x="271" y="175"/>
                  <a:pt x="266" y="189"/>
                </a:cubicBezTo>
                <a:close/>
                <a:moveTo>
                  <a:pt x="189" y="266"/>
                </a:moveTo>
                <a:cubicBezTo>
                  <a:pt x="175" y="271"/>
                  <a:pt x="160" y="274"/>
                  <a:pt x="144" y="274"/>
                </a:cubicBezTo>
                <a:cubicBezTo>
                  <a:pt x="128" y="274"/>
                  <a:pt x="113" y="271"/>
                  <a:pt x="100" y="266"/>
                </a:cubicBezTo>
                <a:cubicBezTo>
                  <a:pt x="114" y="209"/>
                  <a:pt x="114" y="209"/>
                  <a:pt x="114" y="209"/>
                </a:cubicBezTo>
                <a:cubicBezTo>
                  <a:pt x="123" y="213"/>
                  <a:pt x="133" y="216"/>
                  <a:pt x="144" y="216"/>
                </a:cubicBezTo>
                <a:cubicBezTo>
                  <a:pt x="155" y="216"/>
                  <a:pt x="165" y="213"/>
                  <a:pt x="175" y="209"/>
                </a:cubicBezTo>
                <a:lnTo>
                  <a:pt x="189" y="266"/>
                </a:lnTo>
                <a:close/>
                <a:moveTo>
                  <a:pt x="181" y="196"/>
                </a:moveTo>
                <a:cubicBezTo>
                  <a:pt x="179" y="195"/>
                  <a:pt x="177" y="195"/>
                  <a:pt x="175" y="195"/>
                </a:cubicBezTo>
                <a:cubicBezTo>
                  <a:pt x="173" y="195"/>
                  <a:pt x="170" y="195"/>
                  <a:pt x="168" y="196"/>
                </a:cubicBezTo>
                <a:cubicBezTo>
                  <a:pt x="161" y="200"/>
                  <a:pt x="153" y="202"/>
                  <a:pt x="144" y="202"/>
                </a:cubicBezTo>
                <a:cubicBezTo>
                  <a:pt x="136" y="202"/>
                  <a:pt x="127" y="200"/>
                  <a:pt x="120" y="196"/>
                </a:cubicBezTo>
                <a:cubicBezTo>
                  <a:pt x="118" y="195"/>
                  <a:pt x="116" y="195"/>
                  <a:pt x="114" y="195"/>
                </a:cubicBezTo>
                <a:cubicBezTo>
                  <a:pt x="111" y="195"/>
                  <a:pt x="109" y="195"/>
                  <a:pt x="107" y="196"/>
                </a:cubicBezTo>
                <a:cubicBezTo>
                  <a:pt x="105" y="197"/>
                  <a:pt x="103" y="199"/>
                  <a:pt x="101" y="202"/>
                </a:cubicBezTo>
                <a:cubicBezTo>
                  <a:pt x="96" y="198"/>
                  <a:pt x="91" y="193"/>
                  <a:pt x="86" y="187"/>
                </a:cubicBezTo>
                <a:cubicBezTo>
                  <a:pt x="89" y="185"/>
                  <a:pt x="91" y="183"/>
                  <a:pt x="92" y="181"/>
                </a:cubicBezTo>
                <a:cubicBezTo>
                  <a:pt x="94" y="177"/>
                  <a:pt x="94" y="172"/>
                  <a:pt x="92" y="168"/>
                </a:cubicBezTo>
                <a:cubicBezTo>
                  <a:pt x="88" y="161"/>
                  <a:pt x="86" y="152"/>
                  <a:pt x="86" y="144"/>
                </a:cubicBezTo>
                <a:cubicBezTo>
                  <a:pt x="86" y="136"/>
                  <a:pt x="88" y="127"/>
                  <a:pt x="92" y="120"/>
                </a:cubicBezTo>
                <a:cubicBezTo>
                  <a:pt x="94" y="116"/>
                  <a:pt x="94" y="111"/>
                  <a:pt x="92" y="107"/>
                </a:cubicBezTo>
                <a:cubicBezTo>
                  <a:pt x="91" y="105"/>
                  <a:pt x="89" y="103"/>
                  <a:pt x="86" y="101"/>
                </a:cubicBezTo>
                <a:cubicBezTo>
                  <a:pt x="90" y="95"/>
                  <a:pt x="96" y="90"/>
                  <a:pt x="101" y="86"/>
                </a:cubicBezTo>
                <a:cubicBezTo>
                  <a:pt x="103" y="89"/>
                  <a:pt x="105" y="91"/>
                  <a:pt x="107" y="92"/>
                </a:cubicBezTo>
                <a:cubicBezTo>
                  <a:pt x="109" y="93"/>
                  <a:pt x="111" y="93"/>
                  <a:pt x="114" y="93"/>
                </a:cubicBezTo>
                <a:cubicBezTo>
                  <a:pt x="116" y="93"/>
                  <a:pt x="118" y="93"/>
                  <a:pt x="120" y="92"/>
                </a:cubicBezTo>
                <a:cubicBezTo>
                  <a:pt x="127" y="88"/>
                  <a:pt x="136" y="86"/>
                  <a:pt x="144" y="86"/>
                </a:cubicBezTo>
                <a:cubicBezTo>
                  <a:pt x="152" y="86"/>
                  <a:pt x="161" y="88"/>
                  <a:pt x="168" y="92"/>
                </a:cubicBezTo>
                <a:cubicBezTo>
                  <a:pt x="170" y="93"/>
                  <a:pt x="172" y="93"/>
                  <a:pt x="175" y="93"/>
                </a:cubicBezTo>
                <a:cubicBezTo>
                  <a:pt x="177" y="93"/>
                  <a:pt x="179" y="93"/>
                  <a:pt x="181" y="92"/>
                </a:cubicBezTo>
                <a:cubicBezTo>
                  <a:pt x="183" y="91"/>
                  <a:pt x="185" y="89"/>
                  <a:pt x="187" y="86"/>
                </a:cubicBezTo>
                <a:cubicBezTo>
                  <a:pt x="193" y="91"/>
                  <a:pt x="198" y="96"/>
                  <a:pt x="202" y="101"/>
                </a:cubicBezTo>
                <a:cubicBezTo>
                  <a:pt x="199" y="103"/>
                  <a:pt x="197" y="105"/>
                  <a:pt x="196" y="107"/>
                </a:cubicBezTo>
                <a:cubicBezTo>
                  <a:pt x="194" y="111"/>
                  <a:pt x="194" y="116"/>
                  <a:pt x="196" y="120"/>
                </a:cubicBezTo>
                <a:cubicBezTo>
                  <a:pt x="200" y="127"/>
                  <a:pt x="202" y="136"/>
                  <a:pt x="202" y="144"/>
                </a:cubicBezTo>
                <a:cubicBezTo>
                  <a:pt x="202" y="152"/>
                  <a:pt x="200" y="161"/>
                  <a:pt x="196" y="168"/>
                </a:cubicBezTo>
                <a:cubicBezTo>
                  <a:pt x="194" y="172"/>
                  <a:pt x="194" y="177"/>
                  <a:pt x="196" y="181"/>
                </a:cubicBezTo>
                <a:cubicBezTo>
                  <a:pt x="197" y="183"/>
                  <a:pt x="199" y="185"/>
                  <a:pt x="202" y="187"/>
                </a:cubicBezTo>
                <a:cubicBezTo>
                  <a:pt x="198" y="193"/>
                  <a:pt x="193" y="198"/>
                  <a:pt x="187" y="202"/>
                </a:cubicBezTo>
                <a:cubicBezTo>
                  <a:pt x="185" y="199"/>
                  <a:pt x="183" y="197"/>
                  <a:pt x="181" y="196"/>
                </a:cubicBezTo>
                <a:close/>
                <a:moveTo>
                  <a:pt x="14" y="144"/>
                </a:moveTo>
                <a:cubicBezTo>
                  <a:pt x="14" y="128"/>
                  <a:pt x="17" y="113"/>
                  <a:pt x="22" y="100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5" y="123"/>
                  <a:pt x="72" y="133"/>
                  <a:pt x="72" y="144"/>
                </a:cubicBezTo>
                <a:cubicBezTo>
                  <a:pt x="72" y="155"/>
                  <a:pt x="75" y="165"/>
                  <a:pt x="79" y="175"/>
                </a:cubicBezTo>
                <a:cubicBezTo>
                  <a:pt x="22" y="189"/>
                  <a:pt x="22" y="189"/>
                  <a:pt x="22" y="189"/>
                </a:cubicBezTo>
                <a:cubicBezTo>
                  <a:pt x="17" y="175"/>
                  <a:pt x="14" y="160"/>
                  <a:pt x="14" y="144"/>
                </a:cubicBezTo>
                <a:close/>
                <a:moveTo>
                  <a:pt x="144" y="14"/>
                </a:moveTo>
                <a:cubicBezTo>
                  <a:pt x="160" y="14"/>
                  <a:pt x="175" y="17"/>
                  <a:pt x="189" y="22"/>
                </a:cubicBezTo>
                <a:cubicBezTo>
                  <a:pt x="175" y="79"/>
                  <a:pt x="175" y="79"/>
                  <a:pt x="175" y="79"/>
                </a:cubicBezTo>
                <a:cubicBezTo>
                  <a:pt x="165" y="75"/>
                  <a:pt x="155" y="72"/>
                  <a:pt x="144" y="72"/>
                </a:cubicBezTo>
                <a:cubicBezTo>
                  <a:pt x="133" y="72"/>
                  <a:pt x="123" y="75"/>
                  <a:pt x="114" y="79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3" y="17"/>
                  <a:pt x="128" y="14"/>
                  <a:pt x="14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0" name="Freeform 570"/>
          <p:cNvSpPr>
            <a:spLocks/>
          </p:cNvSpPr>
          <p:nvPr/>
        </p:nvSpPr>
        <p:spPr bwMode="auto">
          <a:xfrm>
            <a:off x="10638803" y="5176366"/>
            <a:ext cx="336550" cy="334963"/>
          </a:xfrm>
          <a:custGeom>
            <a:avLst/>
            <a:gdLst>
              <a:gd name="T0" fmla="*/ 268 w 290"/>
              <a:gd name="T1" fmla="*/ 181 h 290"/>
              <a:gd name="T2" fmla="*/ 217 w 290"/>
              <a:gd name="T3" fmla="*/ 186 h 290"/>
              <a:gd name="T4" fmla="*/ 159 w 290"/>
              <a:gd name="T5" fmla="*/ 127 h 290"/>
              <a:gd name="T6" fmla="*/ 287 w 290"/>
              <a:gd name="T7" fmla="*/ 50 h 290"/>
              <a:gd name="T8" fmla="*/ 265 w 290"/>
              <a:gd name="T9" fmla="*/ 28 h 290"/>
              <a:gd name="T10" fmla="*/ 101 w 290"/>
              <a:gd name="T11" fmla="*/ 70 h 290"/>
              <a:gd name="T12" fmla="*/ 41 w 290"/>
              <a:gd name="T13" fmla="*/ 9 h 290"/>
              <a:gd name="T14" fmla="*/ 9 w 290"/>
              <a:gd name="T15" fmla="*/ 9 h 290"/>
              <a:gd name="T16" fmla="*/ 9 w 290"/>
              <a:gd name="T17" fmla="*/ 41 h 290"/>
              <a:gd name="T18" fmla="*/ 70 w 290"/>
              <a:gd name="T19" fmla="*/ 101 h 290"/>
              <a:gd name="T20" fmla="*/ 28 w 290"/>
              <a:gd name="T21" fmla="*/ 265 h 290"/>
              <a:gd name="T22" fmla="*/ 50 w 290"/>
              <a:gd name="T23" fmla="*/ 287 h 290"/>
              <a:gd name="T24" fmla="*/ 127 w 290"/>
              <a:gd name="T25" fmla="*/ 159 h 290"/>
              <a:gd name="T26" fmla="*/ 185 w 290"/>
              <a:gd name="T27" fmla="*/ 217 h 290"/>
              <a:gd name="T28" fmla="*/ 181 w 290"/>
              <a:gd name="T29" fmla="*/ 269 h 290"/>
              <a:gd name="T30" fmla="*/ 203 w 290"/>
              <a:gd name="T31" fmla="*/ 290 h 290"/>
              <a:gd name="T32" fmla="*/ 234 w 290"/>
              <a:gd name="T33" fmla="*/ 234 h 290"/>
              <a:gd name="T34" fmla="*/ 290 w 290"/>
              <a:gd name="T35" fmla="*/ 203 h 290"/>
              <a:gd name="T36" fmla="*/ 268 w 290"/>
              <a:gd name="T37" fmla="*/ 18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90">
                <a:moveTo>
                  <a:pt x="268" y="181"/>
                </a:moveTo>
                <a:cubicBezTo>
                  <a:pt x="217" y="186"/>
                  <a:pt x="217" y="186"/>
                  <a:pt x="217" y="186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287" y="50"/>
                  <a:pt x="287" y="50"/>
                  <a:pt x="287" y="50"/>
                </a:cubicBezTo>
                <a:cubicBezTo>
                  <a:pt x="265" y="28"/>
                  <a:pt x="265" y="28"/>
                  <a:pt x="265" y="28"/>
                </a:cubicBezTo>
                <a:cubicBezTo>
                  <a:pt x="101" y="70"/>
                  <a:pt x="101" y="70"/>
                  <a:pt x="101" y="70"/>
                </a:cubicBezTo>
                <a:cubicBezTo>
                  <a:pt x="41" y="9"/>
                  <a:pt x="41" y="9"/>
                  <a:pt x="41" y="9"/>
                </a:cubicBezTo>
                <a:cubicBezTo>
                  <a:pt x="32" y="0"/>
                  <a:pt x="18" y="0"/>
                  <a:pt x="9" y="9"/>
                </a:cubicBezTo>
                <a:cubicBezTo>
                  <a:pt x="0" y="18"/>
                  <a:pt x="0" y="32"/>
                  <a:pt x="9" y="41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50" y="287"/>
                  <a:pt x="50" y="287"/>
                  <a:pt x="50" y="287"/>
                </a:cubicBezTo>
                <a:cubicBezTo>
                  <a:pt x="127" y="159"/>
                  <a:pt x="127" y="159"/>
                  <a:pt x="127" y="159"/>
                </a:cubicBezTo>
                <a:cubicBezTo>
                  <a:pt x="185" y="217"/>
                  <a:pt x="185" y="217"/>
                  <a:pt x="185" y="217"/>
                </a:cubicBezTo>
                <a:cubicBezTo>
                  <a:pt x="181" y="269"/>
                  <a:pt x="181" y="269"/>
                  <a:pt x="181" y="269"/>
                </a:cubicBezTo>
                <a:cubicBezTo>
                  <a:pt x="203" y="290"/>
                  <a:pt x="203" y="290"/>
                  <a:pt x="203" y="290"/>
                </a:cubicBezTo>
                <a:cubicBezTo>
                  <a:pt x="234" y="234"/>
                  <a:pt x="234" y="234"/>
                  <a:pt x="234" y="234"/>
                </a:cubicBezTo>
                <a:cubicBezTo>
                  <a:pt x="290" y="203"/>
                  <a:pt x="290" y="203"/>
                  <a:pt x="290" y="203"/>
                </a:cubicBezTo>
                <a:lnTo>
                  <a:pt x="268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1" name="Freeform 591"/>
          <p:cNvSpPr>
            <a:spLocks noEditPoints="1"/>
          </p:cNvSpPr>
          <p:nvPr/>
        </p:nvSpPr>
        <p:spPr bwMode="auto">
          <a:xfrm>
            <a:off x="9391028" y="3176116"/>
            <a:ext cx="163513" cy="333375"/>
          </a:xfrm>
          <a:custGeom>
            <a:avLst/>
            <a:gdLst>
              <a:gd name="T0" fmla="*/ 119 w 141"/>
              <a:gd name="T1" fmla="*/ 166 h 288"/>
              <a:gd name="T2" fmla="*/ 119 w 141"/>
              <a:gd name="T3" fmla="*/ 49 h 288"/>
              <a:gd name="T4" fmla="*/ 70 w 141"/>
              <a:gd name="T5" fmla="*/ 0 h 288"/>
              <a:gd name="T6" fmla="*/ 22 w 141"/>
              <a:gd name="T7" fmla="*/ 49 h 288"/>
              <a:gd name="T8" fmla="*/ 22 w 141"/>
              <a:gd name="T9" fmla="*/ 166 h 288"/>
              <a:gd name="T10" fmla="*/ 0 w 141"/>
              <a:gd name="T11" fmla="*/ 217 h 288"/>
              <a:gd name="T12" fmla="*/ 70 w 141"/>
              <a:gd name="T13" fmla="*/ 288 h 288"/>
              <a:gd name="T14" fmla="*/ 141 w 141"/>
              <a:gd name="T15" fmla="*/ 217 h 288"/>
              <a:gd name="T16" fmla="*/ 119 w 141"/>
              <a:gd name="T17" fmla="*/ 166 h 288"/>
              <a:gd name="T18" fmla="*/ 70 w 141"/>
              <a:gd name="T19" fmla="*/ 273 h 288"/>
              <a:gd name="T20" fmla="*/ 15 w 141"/>
              <a:gd name="T21" fmla="*/ 217 h 288"/>
              <a:gd name="T22" fmla="*/ 37 w 141"/>
              <a:gd name="T23" fmla="*/ 174 h 288"/>
              <a:gd name="T24" fmla="*/ 37 w 141"/>
              <a:gd name="T25" fmla="*/ 49 h 288"/>
              <a:gd name="T26" fmla="*/ 70 w 141"/>
              <a:gd name="T27" fmla="*/ 15 h 288"/>
              <a:gd name="T28" fmla="*/ 70 w 141"/>
              <a:gd name="T29" fmla="*/ 15 h 288"/>
              <a:gd name="T30" fmla="*/ 70 w 141"/>
              <a:gd name="T31" fmla="*/ 15 h 288"/>
              <a:gd name="T32" fmla="*/ 104 w 141"/>
              <a:gd name="T33" fmla="*/ 49 h 288"/>
              <a:gd name="T34" fmla="*/ 104 w 141"/>
              <a:gd name="T35" fmla="*/ 174 h 288"/>
              <a:gd name="T36" fmla="*/ 126 w 141"/>
              <a:gd name="T37" fmla="*/ 217 h 288"/>
              <a:gd name="T38" fmla="*/ 70 w 141"/>
              <a:gd name="T39" fmla="*/ 2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1" h="288">
                <a:moveTo>
                  <a:pt x="119" y="166"/>
                </a:moveTo>
                <a:cubicBezTo>
                  <a:pt x="119" y="49"/>
                  <a:pt x="119" y="49"/>
                  <a:pt x="119" y="49"/>
                </a:cubicBezTo>
                <a:cubicBezTo>
                  <a:pt x="119" y="22"/>
                  <a:pt x="97" y="0"/>
                  <a:pt x="70" y="0"/>
                </a:cubicBezTo>
                <a:cubicBezTo>
                  <a:pt x="44" y="0"/>
                  <a:pt x="22" y="22"/>
                  <a:pt x="22" y="49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8" y="180"/>
                  <a:pt x="0" y="198"/>
                  <a:pt x="0" y="217"/>
                </a:cubicBezTo>
                <a:cubicBezTo>
                  <a:pt x="0" y="256"/>
                  <a:pt x="32" y="288"/>
                  <a:pt x="70" y="288"/>
                </a:cubicBezTo>
                <a:cubicBezTo>
                  <a:pt x="109" y="288"/>
                  <a:pt x="141" y="256"/>
                  <a:pt x="141" y="217"/>
                </a:cubicBezTo>
                <a:cubicBezTo>
                  <a:pt x="141" y="198"/>
                  <a:pt x="133" y="180"/>
                  <a:pt x="119" y="166"/>
                </a:cubicBezTo>
                <a:close/>
                <a:moveTo>
                  <a:pt x="70" y="273"/>
                </a:moveTo>
                <a:cubicBezTo>
                  <a:pt x="40" y="273"/>
                  <a:pt x="15" y="248"/>
                  <a:pt x="15" y="217"/>
                </a:cubicBezTo>
                <a:cubicBezTo>
                  <a:pt x="15" y="200"/>
                  <a:pt x="23" y="184"/>
                  <a:pt x="37" y="174"/>
                </a:cubicBezTo>
                <a:cubicBezTo>
                  <a:pt x="37" y="49"/>
                  <a:pt x="37" y="49"/>
                  <a:pt x="37" y="49"/>
                </a:cubicBezTo>
                <a:cubicBezTo>
                  <a:pt x="37" y="30"/>
                  <a:pt x="52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5"/>
                  <a:pt x="70" y="15"/>
                  <a:pt x="70" y="15"/>
                </a:cubicBezTo>
                <a:cubicBezTo>
                  <a:pt x="89" y="15"/>
                  <a:pt x="104" y="30"/>
                  <a:pt x="104" y="49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17" y="184"/>
                  <a:pt x="126" y="200"/>
                  <a:pt x="126" y="217"/>
                </a:cubicBezTo>
                <a:cubicBezTo>
                  <a:pt x="126" y="248"/>
                  <a:pt x="101" y="273"/>
                  <a:pt x="70" y="2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2" name="Freeform 592"/>
          <p:cNvSpPr>
            <a:spLocks/>
          </p:cNvSpPr>
          <p:nvPr/>
        </p:nvSpPr>
        <p:spPr bwMode="auto">
          <a:xfrm>
            <a:off x="9432303" y="3277716"/>
            <a:ext cx="80963" cy="192088"/>
          </a:xfrm>
          <a:custGeom>
            <a:avLst/>
            <a:gdLst>
              <a:gd name="T0" fmla="*/ 35 w 71"/>
              <a:gd name="T1" fmla="*/ 0 h 165"/>
              <a:gd name="T2" fmla="*/ 22 w 71"/>
              <a:gd name="T3" fmla="*/ 13 h 165"/>
              <a:gd name="T4" fmla="*/ 22 w 71"/>
              <a:gd name="T5" fmla="*/ 96 h 165"/>
              <a:gd name="T6" fmla="*/ 18 w 71"/>
              <a:gd name="T7" fmla="*/ 98 h 165"/>
              <a:gd name="T8" fmla="*/ 0 w 71"/>
              <a:gd name="T9" fmla="*/ 129 h 165"/>
              <a:gd name="T10" fmla="*/ 35 w 71"/>
              <a:gd name="T11" fmla="*/ 165 h 165"/>
              <a:gd name="T12" fmla="*/ 71 w 71"/>
              <a:gd name="T13" fmla="*/ 129 h 165"/>
              <a:gd name="T14" fmla="*/ 53 w 71"/>
              <a:gd name="T15" fmla="*/ 98 h 165"/>
              <a:gd name="T16" fmla="*/ 49 w 71"/>
              <a:gd name="T17" fmla="*/ 96 h 165"/>
              <a:gd name="T18" fmla="*/ 49 w 71"/>
              <a:gd name="T19" fmla="*/ 13 h 165"/>
              <a:gd name="T20" fmla="*/ 35 w 71"/>
              <a:gd name="T21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65">
                <a:moveTo>
                  <a:pt x="35" y="0"/>
                </a:moveTo>
                <a:cubicBezTo>
                  <a:pt x="28" y="0"/>
                  <a:pt x="22" y="6"/>
                  <a:pt x="22" y="13"/>
                </a:cubicBezTo>
                <a:cubicBezTo>
                  <a:pt x="22" y="96"/>
                  <a:pt x="22" y="96"/>
                  <a:pt x="22" y="96"/>
                </a:cubicBezTo>
                <a:cubicBezTo>
                  <a:pt x="18" y="98"/>
                  <a:pt x="18" y="98"/>
                  <a:pt x="18" y="98"/>
                </a:cubicBezTo>
                <a:cubicBezTo>
                  <a:pt x="7" y="104"/>
                  <a:pt x="0" y="116"/>
                  <a:pt x="0" y="129"/>
                </a:cubicBezTo>
                <a:cubicBezTo>
                  <a:pt x="0" y="149"/>
                  <a:pt x="16" y="165"/>
                  <a:pt x="35" y="165"/>
                </a:cubicBezTo>
                <a:cubicBezTo>
                  <a:pt x="55" y="165"/>
                  <a:pt x="71" y="149"/>
                  <a:pt x="71" y="129"/>
                </a:cubicBezTo>
                <a:cubicBezTo>
                  <a:pt x="71" y="116"/>
                  <a:pt x="64" y="104"/>
                  <a:pt x="53" y="98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13"/>
                  <a:pt x="49" y="13"/>
                  <a:pt x="49" y="13"/>
                </a:cubicBezTo>
                <a:cubicBezTo>
                  <a:pt x="49" y="6"/>
                  <a:pt x="43" y="0"/>
                  <a:pt x="3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3" name="Freeform 594"/>
          <p:cNvSpPr>
            <a:spLocks noEditPoints="1"/>
          </p:cNvSpPr>
          <p:nvPr/>
        </p:nvSpPr>
        <p:spPr bwMode="auto">
          <a:xfrm>
            <a:off x="11361116" y="5249391"/>
            <a:ext cx="231775" cy="195263"/>
          </a:xfrm>
          <a:custGeom>
            <a:avLst/>
            <a:gdLst>
              <a:gd name="T0" fmla="*/ 100 w 200"/>
              <a:gd name="T1" fmla="*/ 0 h 168"/>
              <a:gd name="T2" fmla="*/ 0 w 200"/>
              <a:gd name="T3" fmla="*/ 28 h 168"/>
              <a:gd name="T4" fmla="*/ 0 w 200"/>
              <a:gd name="T5" fmla="*/ 141 h 168"/>
              <a:gd name="T6" fmla="*/ 100 w 200"/>
              <a:gd name="T7" fmla="*/ 168 h 168"/>
              <a:gd name="T8" fmla="*/ 200 w 200"/>
              <a:gd name="T9" fmla="*/ 140 h 168"/>
              <a:gd name="T10" fmla="*/ 200 w 200"/>
              <a:gd name="T11" fmla="*/ 29 h 168"/>
              <a:gd name="T12" fmla="*/ 100 w 200"/>
              <a:gd name="T13" fmla="*/ 0 h 168"/>
              <a:gd name="T14" fmla="*/ 162 w 200"/>
              <a:gd name="T15" fmla="*/ 82 h 168"/>
              <a:gd name="T16" fmla="*/ 146 w 200"/>
              <a:gd name="T17" fmla="*/ 82 h 168"/>
              <a:gd name="T18" fmla="*/ 146 w 200"/>
              <a:gd name="T19" fmla="*/ 60 h 168"/>
              <a:gd name="T20" fmla="*/ 126 w 200"/>
              <a:gd name="T21" fmla="*/ 60 h 168"/>
              <a:gd name="T22" fmla="*/ 126 w 200"/>
              <a:gd name="T23" fmla="*/ 82 h 168"/>
              <a:gd name="T24" fmla="*/ 110 w 200"/>
              <a:gd name="T25" fmla="*/ 82 h 168"/>
              <a:gd name="T26" fmla="*/ 110 w 200"/>
              <a:gd name="T27" fmla="*/ 60 h 168"/>
              <a:gd name="T28" fmla="*/ 90 w 200"/>
              <a:gd name="T29" fmla="*/ 60 h 168"/>
              <a:gd name="T30" fmla="*/ 90 w 200"/>
              <a:gd name="T31" fmla="*/ 82 h 168"/>
              <a:gd name="T32" fmla="*/ 74 w 200"/>
              <a:gd name="T33" fmla="*/ 82 h 168"/>
              <a:gd name="T34" fmla="*/ 74 w 200"/>
              <a:gd name="T35" fmla="*/ 60 h 168"/>
              <a:gd name="T36" fmla="*/ 54 w 200"/>
              <a:gd name="T37" fmla="*/ 60 h 168"/>
              <a:gd name="T38" fmla="*/ 54 w 200"/>
              <a:gd name="T39" fmla="*/ 82 h 168"/>
              <a:gd name="T40" fmla="*/ 38 w 200"/>
              <a:gd name="T41" fmla="*/ 82 h 168"/>
              <a:gd name="T42" fmla="*/ 38 w 200"/>
              <a:gd name="T43" fmla="*/ 60 h 168"/>
              <a:gd name="T44" fmla="*/ 19 w 200"/>
              <a:gd name="T45" fmla="*/ 60 h 168"/>
              <a:gd name="T46" fmla="*/ 19 w 200"/>
              <a:gd name="T47" fmla="*/ 44 h 168"/>
              <a:gd name="T48" fmla="*/ 38 w 200"/>
              <a:gd name="T49" fmla="*/ 44 h 168"/>
              <a:gd name="T50" fmla="*/ 38 w 200"/>
              <a:gd name="T51" fmla="*/ 23 h 168"/>
              <a:gd name="T52" fmla="*/ 54 w 200"/>
              <a:gd name="T53" fmla="*/ 23 h 168"/>
              <a:gd name="T54" fmla="*/ 54 w 200"/>
              <a:gd name="T55" fmla="*/ 44 h 168"/>
              <a:gd name="T56" fmla="*/ 74 w 200"/>
              <a:gd name="T57" fmla="*/ 44 h 168"/>
              <a:gd name="T58" fmla="*/ 74 w 200"/>
              <a:gd name="T59" fmla="*/ 23 h 168"/>
              <a:gd name="T60" fmla="*/ 90 w 200"/>
              <a:gd name="T61" fmla="*/ 23 h 168"/>
              <a:gd name="T62" fmla="*/ 90 w 200"/>
              <a:gd name="T63" fmla="*/ 44 h 168"/>
              <a:gd name="T64" fmla="*/ 110 w 200"/>
              <a:gd name="T65" fmla="*/ 44 h 168"/>
              <a:gd name="T66" fmla="*/ 110 w 200"/>
              <a:gd name="T67" fmla="*/ 23 h 168"/>
              <a:gd name="T68" fmla="*/ 126 w 200"/>
              <a:gd name="T69" fmla="*/ 23 h 168"/>
              <a:gd name="T70" fmla="*/ 126 w 200"/>
              <a:gd name="T71" fmla="*/ 44 h 168"/>
              <a:gd name="T72" fmla="*/ 146 w 200"/>
              <a:gd name="T73" fmla="*/ 44 h 168"/>
              <a:gd name="T74" fmla="*/ 146 w 200"/>
              <a:gd name="T75" fmla="*/ 23 h 168"/>
              <a:gd name="T76" fmla="*/ 162 w 200"/>
              <a:gd name="T77" fmla="*/ 23 h 168"/>
              <a:gd name="T78" fmla="*/ 162 w 200"/>
              <a:gd name="T79" fmla="*/ 44 h 168"/>
              <a:gd name="T80" fmla="*/ 182 w 200"/>
              <a:gd name="T81" fmla="*/ 44 h 168"/>
              <a:gd name="T82" fmla="*/ 182 w 200"/>
              <a:gd name="T83" fmla="*/ 60 h 168"/>
              <a:gd name="T84" fmla="*/ 162 w 200"/>
              <a:gd name="T85" fmla="*/ 60 h 168"/>
              <a:gd name="T86" fmla="*/ 162 w 200"/>
              <a:gd name="T87" fmla="*/ 82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68">
                <a:moveTo>
                  <a:pt x="100" y="0"/>
                </a:moveTo>
                <a:cubicBezTo>
                  <a:pt x="61" y="0"/>
                  <a:pt x="26" y="12"/>
                  <a:pt x="0" y="28"/>
                </a:cubicBezTo>
                <a:cubicBezTo>
                  <a:pt x="0" y="141"/>
                  <a:pt x="0" y="141"/>
                  <a:pt x="0" y="141"/>
                </a:cubicBezTo>
                <a:cubicBezTo>
                  <a:pt x="26" y="157"/>
                  <a:pt x="61" y="168"/>
                  <a:pt x="100" y="168"/>
                </a:cubicBezTo>
                <a:cubicBezTo>
                  <a:pt x="139" y="168"/>
                  <a:pt x="174" y="156"/>
                  <a:pt x="200" y="140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74" y="12"/>
                  <a:pt x="139" y="0"/>
                  <a:pt x="100" y="0"/>
                </a:cubicBezTo>
                <a:close/>
                <a:moveTo>
                  <a:pt x="162" y="82"/>
                </a:moveTo>
                <a:cubicBezTo>
                  <a:pt x="146" y="82"/>
                  <a:pt x="146" y="82"/>
                  <a:pt x="146" y="82"/>
                </a:cubicBezTo>
                <a:cubicBezTo>
                  <a:pt x="146" y="60"/>
                  <a:pt x="146" y="60"/>
                  <a:pt x="146" y="60"/>
                </a:cubicBezTo>
                <a:cubicBezTo>
                  <a:pt x="126" y="60"/>
                  <a:pt x="126" y="60"/>
                  <a:pt x="126" y="60"/>
                </a:cubicBezTo>
                <a:cubicBezTo>
                  <a:pt x="126" y="82"/>
                  <a:pt x="126" y="82"/>
                  <a:pt x="126" y="82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82"/>
                  <a:pt x="90" y="82"/>
                  <a:pt x="90" y="82"/>
                </a:cubicBezTo>
                <a:cubicBezTo>
                  <a:pt x="74" y="82"/>
                  <a:pt x="74" y="82"/>
                  <a:pt x="74" y="82"/>
                </a:cubicBezTo>
                <a:cubicBezTo>
                  <a:pt x="74" y="60"/>
                  <a:pt x="74" y="60"/>
                  <a:pt x="74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4" y="82"/>
                  <a:pt x="54" y="82"/>
                  <a:pt x="54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38" y="60"/>
                  <a:pt x="38" y="60"/>
                  <a:pt x="38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44"/>
                  <a:pt x="19" y="44"/>
                  <a:pt x="19" y="44"/>
                </a:cubicBezTo>
                <a:cubicBezTo>
                  <a:pt x="38" y="44"/>
                  <a:pt x="38" y="44"/>
                  <a:pt x="38" y="44"/>
                </a:cubicBezTo>
                <a:cubicBezTo>
                  <a:pt x="38" y="23"/>
                  <a:pt x="38" y="23"/>
                  <a:pt x="38" y="23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44"/>
                  <a:pt x="54" y="44"/>
                  <a:pt x="54" y="44"/>
                </a:cubicBezTo>
                <a:cubicBezTo>
                  <a:pt x="74" y="44"/>
                  <a:pt x="74" y="44"/>
                  <a:pt x="74" y="44"/>
                </a:cubicBezTo>
                <a:cubicBezTo>
                  <a:pt x="74" y="23"/>
                  <a:pt x="74" y="23"/>
                  <a:pt x="74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44"/>
                  <a:pt x="90" y="44"/>
                  <a:pt x="90" y="44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23"/>
                  <a:pt x="110" y="23"/>
                  <a:pt x="110" y="2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46" y="23"/>
                  <a:pt x="146" y="23"/>
                  <a:pt x="146" y="23"/>
                </a:cubicBezTo>
                <a:cubicBezTo>
                  <a:pt x="162" y="23"/>
                  <a:pt x="162" y="23"/>
                  <a:pt x="162" y="23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62" y="60"/>
                  <a:pt x="162" y="60"/>
                  <a:pt x="162" y="60"/>
                </a:cubicBezTo>
                <a:lnTo>
                  <a:pt x="162" y="8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4" name="Freeform 595"/>
          <p:cNvSpPr>
            <a:spLocks/>
          </p:cNvSpPr>
          <p:nvPr/>
        </p:nvSpPr>
        <p:spPr bwMode="auto">
          <a:xfrm>
            <a:off x="11611941" y="5297016"/>
            <a:ext cx="31750" cy="103188"/>
          </a:xfrm>
          <a:custGeom>
            <a:avLst/>
            <a:gdLst>
              <a:gd name="T0" fmla="*/ 28 w 28"/>
              <a:gd name="T1" fmla="*/ 44 h 89"/>
              <a:gd name="T2" fmla="*/ 0 w 28"/>
              <a:gd name="T3" fmla="*/ 0 h 89"/>
              <a:gd name="T4" fmla="*/ 0 w 28"/>
              <a:gd name="T5" fmla="*/ 89 h 89"/>
              <a:gd name="T6" fmla="*/ 28 w 28"/>
              <a:gd name="T7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89">
                <a:moveTo>
                  <a:pt x="28" y="44"/>
                </a:moveTo>
                <a:cubicBezTo>
                  <a:pt x="28" y="31"/>
                  <a:pt x="18" y="15"/>
                  <a:pt x="0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8" y="74"/>
                  <a:pt x="28" y="58"/>
                  <a:pt x="28" y="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5" name="Freeform 596"/>
          <p:cNvSpPr>
            <a:spLocks/>
          </p:cNvSpPr>
          <p:nvPr/>
        </p:nvSpPr>
        <p:spPr bwMode="auto">
          <a:xfrm>
            <a:off x="11308728" y="5295429"/>
            <a:ext cx="33338" cy="104775"/>
          </a:xfrm>
          <a:custGeom>
            <a:avLst/>
            <a:gdLst>
              <a:gd name="T0" fmla="*/ 0 w 29"/>
              <a:gd name="T1" fmla="*/ 45 h 91"/>
              <a:gd name="T2" fmla="*/ 29 w 29"/>
              <a:gd name="T3" fmla="*/ 91 h 91"/>
              <a:gd name="T4" fmla="*/ 29 w 29"/>
              <a:gd name="T5" fmla="*/ 0 h 91"/>
              <a:gd name="T6" fmla="*/ 0 w 29"/>
              <a:gd name="T7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91">
                <a:moveTo>
                  <a:pt x="0" y="45"/>
                </a:moveTo>
                <a:cubicBezTo>
                  <a:pt x="0" y="59"/>
                  <a:pt x="11" y="76"/>
                  <a:pt x="29" y="91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15"/>
                  <a:pt x="0" y="31"/>
                  <a:pt x="0" y="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6" name="Freeform 597"/>
          <p:cNvSpPr>
            <a:spLocks noEditPoints="1"/>
          </p:cNvSpPr>
          <p:nvPr/>
        </p:nvSpPr>
        <p:spPr bwMode="auto">
          <a:xfrm>
            <a:off x="11978653" y="5179541"/>
            <a:ext cx="333375" cy="333375"/>
          </a:xfrm>
          <a:custGeom>
            <a:avLst/>
            <a:gdLst>
              <a:gd name="T0" fmla="*/ 286 w 288"/>
              <a:gd name="T1" fmla="*/ 121 h 287"/>
              <a:gd name="T2" fmla="*/ 265 w 288"/>
              <a:gd name="T3" fmla="*/ 66 h 287"/>
              <a:gd name="T4" fmla="*/ 173 w 288"/>
              <a:gd name="T5" fmla="*/ 3 h 287"/>
              <a:gd name="T6" fmla="*/ 144 w 288"/>
              <a:gd name="T7" fmla="*/ 0 h 287"/>
              <a:gd name="T8" fmla="*/ 116 w 288"/>
              <a:gd name="T9" fmla="*/ 3 h 287"/>
              <a:gd name="T10" fmla="*/ 23 w 288"/>
              <a:gd name="T11" fmla="*/ 66 h 287"/>
              <a:gd name="T12" fmla="*/ 2 w 288"/>
              <a:gd name="T13" fmla="*/ 121 h 287"/>
              <a:gd name="T14" fmla="*/ 0 w 288"/>
              <a:gd name="T15" fmla="*/ 143 h 287"/>
              <a:gd name="T16" fmla="*/ 41 w 288"/>
              <a:gd name="T17" fmla="*/ 244 h 287"/>
              <a:gd name="T18" fmla="*/ 97 w 288"/>
              <a:gd name="T19" fmla="*/ 280 h 287"/>
              <a:gd name="T20" fmla="*/ 144 w 288"/>
              <a:gd name="T21" fmla="*/ 287 h 287"/>
              <a:gd name="T22" fmla="*/ 191 w 288"/>
              <a:gd name="T23" fmla="*/ 279 h 287"/>
              <a:gd name="T24" fmla="*/ 247 w 288"/>
              <a:gd name="T25" fmla="*/ 244 h 287"/>
              <a:gd name="T26" fmla="*/ 288 w 288"/>
              <a:gd name="T27" fmla="*/ 143 h 287"/>
              <a:gd name="T28" fmla="*/ 286 w 288"/>
              <a:gd name="T29" fmla="*/ 121 h 287"/>
              <a:gd name="T30" fmla="*/ 241 w 288"/>
              <a:gd name="T31" fmla="*/ 225 h 287"/>
              <a:gd name="T32" fmla="*/ 239 w 288"/>
              <a:gd name="T33" fmla="*/ 218 h 287"/>
              <a:gd name="T34" fmla="*/ 188 w 288"/>
              <a:gd name="T35" fmla="*/ 218 h 287"/>
              <a:gd name="T36" fmla="*/ 172 w 288"/>
              <a:gd name="T37" fmla="*/ 266 h 287"/>
              <a:gd name="T38" fmla="*/ 174 w 288"/>
              <a:gd name="T39" fmla="*/ 267 h 287"/>
              <a:gd name="T40" fmla="*/ 144 w 288"/>
              <a:gd name="T41" fmla="*/ 270 h 287"/>
              <a:gd name="T42" fmla="*/ 115 w 288"/>
              <a:gd name="T43" fmla="*/ 267 h 287"/>
              <a:gd name="T44" fmla="*/ 116 w 288"/>
              <a:gd name="T45" fmla="*/ 266 h 287"/>
              <a:gd name="T46" fmla="*/ 101 w 288"/>
              <a:gd name="T47" fmla="*/ 218 h 287"/>
              <a:gd name="T48" fmla="*/ 50 w 288"/>
              <a:gd name="T49" fmla="*/ 218 h 287"/>
              <a:gd name="T50" fmla="*/ 48 w 288"/>
              <a:gd name="T51" fmla="*/ 226 h 287"/>
              <a:gd name="T52" fmla="*/ 17 w 288"/>
              <a:gd name="T53" fmla="*/ 143 h 287"/>
              <a:gd name="T54" fmla="*/ 18 w 288"/>
              <a:gd name="T55" fmla="*/ 132 h 287"/>
              <a:gd name="T56" fmla="*/ 34 w 288"/>
              <a:gd name="T57" fmla="*/ 144 h 287"/>
              <a:gd name="T58" fmla="*/ 75 w 288"/>
              <a:gd name="T59" fmla="*/ 114 h 287"/>
              <a:gd name="T60" fmla="*/ 60 w 288"/>
              <a:gd name="T61" fmla="*/ 66 h 287"/>
              <a:gd name="T62" fmla="*/ 43 w 288"/>
              <a:gd name="T63" fmla="*/ 66 h 287"/>
              <a:gd name="T64" fmla="*/ 110 w 288"/>
              <a:gd name="T65" fmla="*/ 21 h 287"/>
              <a:gd name="T66" fmla="*/ 104 w 288"/>
              <a:gd name="T67" fmla="*/ 40 h 287"/>
              <a:gd name="T68" fmla="*/ 145 w 288"/>
              <a:gd name="T69" fmla="*/ 69 h 287"/>
              <a:gd name="T70" fmla="*/ 185 w 288"/>
              <a:gd name="T71" fmla="*/ 40 h 287"/>
              <a:gd name="T72" fmla="*/ 180 w 288"/>
              <a:gd name="T73" fmla="*/ 22 h 287"/>
              <a:gd name="T74" fmla="*/ 245 w 288"/>
              <a:gd name="T75" fmla="*/ 66 h 287"/>
              <a:gd name="T76" fmla="*/ 229 w 288"/>
              <a:gd name="T77" fmla="*/ 66 h 287"/>
              <a:gd name="T78" fmla="*/ 213 w 288"/>
              <a:gd name="T79" fmla="*/ 114 h 287"/>
              <a:gd name="T80" fmla="*/ 254 w 288"/>
              <a:gd name="T81" fmla="*/ 144 h 287"/>
              <a:gd name="T82" fmla="*/ 270 w 288"/>
              <a:gd name="T83" fmla="*/ 132 h 287"/>
              <a:gd name="T84" fmla="*/ 271 w 288"/>
              <a:gd name="T85" fmla="*/ 143 h 287"/>
              <a:gd name="T86" fmla="*/ 241 w 288"/>
              <a:gd name="T87" fmla="*/ 22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7">
                <a:moveTo>
                  <a:pt x="286" y="121"/>
                </a:moveTo>
                <a:cubicBezTo>
                  <a:pt x="283" y="101"/>
                  <a:pt x="276" y="83"/>
                  <a:pt x="265" y="66"/>
                </a:cubicBezTo>
                <a:cubicBezTo>
                  <a:pt x="245" y="34"/>
                  <a:pt x="212" y="11"/>
                  <a:pt x="173" y="3"/>
                </a:cubicBezTo>
                <a:cubicBezTo>
                  <a:pt x="164" y="1"/>
                  <a:pt x="154" y="0"/>
                  <a:pt x="144" y="0"/>
                </a:cubicBezTo>
                <a:cubicBezTo>
                  <a:pt x="134" y="0"/>
                  <a:pt x="125" y="1"/>
                  <a:pt x="116" y="3"/>
                </a:cubicBezTo>
                <a:cubicBezTo>
                  <a:pt x="77" y="10"/>
                  <a:pt x="43" y="34"/>
                  <a:pt x="23" y="66"/>
                </a:cubicBezTo>
                <a:cubicBezTo>
                  <a:pt x="12" y="83"/>
                  <a:pt x="5" y="101"/>
                  <a:pt x="2" y="121"/>
                </a:cubicBezTo>
                <a:cubicBezTo>
                  <a:pt x="1" y="128"/>
                  <a:pt x="0" y="136"/>
                  <a:pt x="0" y="143"/>
                </a:cubicBezTo>
                <a:cubicBezTo>
                  <a:pt x="0" y="183"/>
                  <a:pt x="16" y="218"/>
                  <a:pt x="41" y="244"/>
                </a:cubicBezTo>
                <a:cubicBezTo>
                  <a:pt x="57" y="260"/>
                  <a:pt x="76" y="272"/>
                  <a:pt x="97" y="280"/>
                </a:cubicBezTo>
                <a:cubicBezTo>
                  <a:pt x="112" y="285"/>
                  <a:pt x="128" y="287"/>
                  <a:pt x="144" y="287"/>
                </a:cubicBezTo>
                <a:cubicBezTo>
                  <a:pt x="160" y="287"/>
                  <a:pt x="176" y="284"/>
                  <a:pt x="191" y="279"/>
                </a:cubicBezTo>
                <a:cubicBezTo>
                  <a:pt x="212" y="272"/>
                  <a:pt x="232" y="260"/>
                  <a:pt x="247" y="244"/>
                </a:cubicBezTo>
                <a:cubicBezTo>
                  <a:pt x="272" y="218"/>
                  <a:pt x="288" y="182"/>
                  <a:pt x="288" y="143"/>
                </a:cubicBezTo>
                <a:cubicBezTo>
                  <a:pt x="288" y="136"/>
                  <a:pt x="287" y="128"/>
                  <a:pt x="286" y="121"/>
                </a:cubicBezTo>
                <a:close/>
                <a:moveTo>
                  <a:pt x="241" y="225"/>
                </a:moveTo>
                <a:cubicBezTo>
                  <a:pt x="239" y="218"/>
                  <a:pt x="239" y="218"/>
                  <a:pt x="239" y="218"/>
                </a:cubicBezTo>
                <a:cubicBezTo>
                  <a:pt x="188" y="218"/>
                  <a:pt x="188" y="218"/>
                  <a:pt x="188" y="218"/>
                </a:cubicBezTo>
                <a:cubicBezTo>
                  <a:pt x="172" y="266"/>
                  <a:pt x="172" y="266"/>
                  <a:pt x="172" y="266"/>
                </a:cubicBezTo>
                <a:cubicBezTo>
                  <a:pt x="174" y="267"/>
                  <a:pt x="174" y="267"/>
                  <a:pt x="174" y="267"/>
                </a:cubicBezTo>
                <a:cubicBezTo>
                  <a:pt x="164" y="269"/>
                  <a:pt x="154" y="270"/>
                  <a:pt x="144" y="270"/>
                </a:cubicBezTo>
                <a:cubicBezTo>
                  <a:pt x="134" y="270"/>
                  <a:pt x="124" y="269"/>
                  <a:pt x="115" y="267"/>
                </a:cubicBezTo>
                <a:cubicBezTo>
                  <a:pt x="116" y="266"/>
                  <a:pt x="116" y="266"/>
                  <a:pt x="116" y="266"/>
                </a:cubicBezTo>
                <a:cubicBezTo>
                  <a:pt x="101" y="218"/>
                  <a:pt x="101" y="218"/>
                  <a:pt x="101" y="218"/>
                </a:cubicBezTo>
                <a:cubicBezTo>
                  <a:pt x="50" y="218"/>
                  <a:pt x="50" y="218"/>
                  <a:pt x="50" y="218"/>
                </a:cubicBezTo>
                <a:cubicBezTo>
                  <a:pt x="48" y="226"/>
                  <a:pt x="48" y="226"/>
                  <a:pt x="48" y="226"/>
                </a:cubicBezTo>
                <a:cubicBezTo>
                  <a:pt x="29" y="204"/>
                  <a:pt x="17" y="175"/>
                  <a:pt x="17" y="143"/>
                </a:cubicBezTo>
                <a:cubicBezTo>
                  <a:pt x="17" y="140"/>
                  <a:pt x="17" y="136"/>
                  <a:pt x="18" y="132"/>
                </a:cubicBezTo>
                <a:cubicBezTo>
                  <a:pt x="34" y="144"/>
                  <a:pt x="34" y="144"/>
                  <a:pt x="34" y="144"/>
                </a:cubicBezTo>
                <a:cubicBezTo>
                  <a:pt x="75" y="114"/>
                  <a:pt x="75" y="114"/>
                  <a:pt x="75" y="114"/>
                </a:cubicBezTo>
                <a:cubicBezTo>
                  <a:pt x="60" y="66"/>
                  <a:pt x="60" y="66"/>
                  <a:pt x="60" y="66"/>
                </a:cubicBezTo>
                <a:cubicBezTo>
                  <a:pt x="43" y="66"/>
                  <a:pt x="43" y="66"/>
                  <a:pt x="43" y="66"/>
                </a:cubicBezTo>
                <a:cubicBezTo>
                  <a:pt x="60" y="45"/>
                  <a:pt x="83" y="29"/>
                  <a:pt x="110" y="21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45" y="69"/>
                  <a:pt x="145" y="69"/>
                  <a:pt x="145" y="69"/>
                </a:cubicBezTo>
                <a:cubicBezTo>
                  <a:pt x="185" y="40"/>
                  <a:pt x="185" y="40"/>
                  <a:pt x="185" y="40"/>
                </a:cubicBezTo>
                <a:cubicBezTo>
                  <a:pt x="180" y="22"/>
                  <a:pt x="180" y="22"/>
                  <a:pt x="180" y="22"/>
                </a:cubicBezTo>
                <a:cubicBezTo>
                  <a:pt x="206" y="29"/>
                  <a:pt x="228" y="45"/>
                  <a:pt x="245" y="66"/>
                </a:cubicBezTo>
                <a:cubicBezTo>
                  <a:pt x="229" y="66"/>
                  <a:pt x="229" y="66"/>
                  <a:pt x="229" y="66"/>
                </a:cubicBezTo>
                <a:cubicBezTo>
                  <a:pt x="213" y="114"/>
                  <a:pt x="213" y="114"/>
                  <a:pt x="213" y="114"/>
                </a:cubicBezTo>
                <a:cubicBezTo>
                  <a:pt x="254" y="144"/>
                  <a:pt x="254" y="144"/>
                  <a:pt x="254" y="144"/>
                </a:cubicBezTo>
                <a:cubicBezTo>
                  <a:pt x="270" y="132"/>
                  <a:pt x="270" y="132"/>
                  <a:pt x="270" y="132"/>
                </a:cubicBezTo>
                <a:cubicBezTo>
                  <a:pt x="271" y="136"/>
                  <a:pt x="271" y="140"/>
                  <a:pt x="271" y="143"/>
                </a:cubicBezTo>
                <a:cubicBezTo>
                  <a:pt x="271" y="175"/>
                  <a:pt x="260" y="203"/>
                  <a:pt x="241" y="22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7" name="Freeform 598"/>
          <p:cNvSpPr>
            <a:spLocks/>
          </p:cNvSpPr>
          <p:nvPr/>
        </p:nvSpPr>
        <p:spPr bwMode="auto">
          <a:xfrm>
            <a:off x="12089778" y="5304954"/>
            <a:ext cx="111125" cy="104775"/>
          </a:xfrm>
          <a:custGeom>
            <a:avLst/>
            <a:gdLst>
              <a:gd name="T0" fmla="*/ 0 w 70"/>
              <a:gd name="T1" fmla="*/ 26 h 66"/>
              <a:gd name="T2" fmla="*/ 14 w 70"/>
              <a:gd name="T3" fmla="*/ 66 h 66"/>
              <a:gd name="T4" fmla="*/ 57 w 70"/>
              <a:gd name="T5" fmla="*/ 66 h 66"/>
              <a:gd name="T6" fmla="*/ 70 w 70"/>
              <a:gd name="T7" fmla="*/ 26 h 66"/>
              <a:gd name="T8" fmla="*/ 35 w 70"/>
              <a:gd name="T9" fmla="*/ 0 h 66"/>
              <a:gd name="T10" fmla="*/ 0 w 70"/>
              <a:gd name="T11" fmla="*/ 2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66">
                <a:moveTo>
                  <a:pt x="0" y="26"/>
                </a:moveTo>
                <a:lnTo>
                  <a:pt x="14" y="66"/>
                </a:lnTo>
                <a:lnTo>
                  <a:pt x="57" y="66"/>
                </a:lnTo>
                <a:lnTo>
                  <a:pt x="70" y="26"/>
                </a:lnTo>
                <a:lnTo>
                  <a:pt x="35" y="0"/>
                </a:lnTo>
                <a:lnTo>
                  <a:pt x="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8" name="Freeform 601"/>
          <p:cNvSpPr>
            <a:spLocks noEditPoints="1"/>
          </p:cNvSpPr>
          <p:nvPr/>
        </p:nvSpPr>
        <p:spPr bwMode="auto">
          <a:xfrm>
            <a:off x="8657603" y="4512791"/>
            <a:ext cx="292100" cy="333375"/>
          </a:xfrm>
          <a:custGeom>
            <a:avLst/>
            <a:gdLst>
              <a:gd name="T0" fmla="*/ 0 w 184"/>
              <a:gd name="T1" fmla="*/ 210 h 210"/>
              <a:gd name="T2" fmla="*/ 184 w 184"/>
              <a:gd name="T3" fmla="*/ 0 h 210"/>
              <a:gd name="T4" fmla="*/ 29 w 184"/>
              <a:gd name="T5" fmla="*/ 195 h 210"/>
              <a:gd name="T6" fmla="*/ 10 w 184"/>
              <a:gd name="T7" fmla="*/ 176 h 210"/>
              <a:gd name="T8" fmla="*/ 29 w 184"/>
              <a:gd name="T9" fmla="*/ 195 h 210"/>
              <a:gd name="T10" fmla="*/ 10 w 184"/>
              <a:gd name="T11" fmla="*/ 162 h 210"/>
              <a:gd name="T12" fmla="*/ 29 w 184"/>
              <a:gd name="T13" fmla="*/ 143 h 210"/>
              <a:gd name="T14" fmla="*/ 29 w 184"/>
              <a:gd name="T15" fmla="*/ 130 h 210"/>
              <a:gd name="T16" fmla="*/ 10 w 184"/>
              <a:gd name="T17" fmla="*/ 111 h 210"/>
              <a:gd name="T18" fmla="*/ 29 w 184"/>
              <a:gd name="T19" fmla="*/ 130 h 210"/>
              <a:gd name="T20" fmla="*/ 10 w 184"/>
              <a:gd name="T21" fmla="*/ 98 h 210"/>
              <a:gd name="T22" fmla="*/ 29 w 184"/>
              <a:gd name="T23" fmla="*/ 79 h 210"/>
              <a:gd name="T24" fmla="*/ 29 w 184"/>
              <a:gd name="T25" fmla="*/ 66 h 210"/>
              <a:gd name="T26" fmla="*/ 10 w 184"/>
              <a:gd name="T27" fmla="*/ 47 h 210"/>
              <a:gd name="T28" fmla="*/ 29 w 184"/>
              <a:gd name="T29" fmla="*/ 66 h 210"/>
              <a:gd name="T30" fmla="*/ 10 w 184"/>
              <a:gd name="T31" fmla="*/ 34 h 210"/>
              <a:gd name="T32" fmla="*/ 29 w 184"/>
              <a:gd name="T33" fmla="*/ 15 h 210"/>
              <a:gd name="T34" fmla="*/ 145 w 184"/>
              <a:gd name="T35" fmla="*/ 184 h 210"/>
              <a:gd name="T36" fmla="*/ 40 w 184"/>
              <a:gd name="T37" fmla="*/ 117 h 210"/>
              <a:gd name="T38" fmla="*/ 145 w 184"/>
              <a:gd name="T39" fmla="*/ 184 h 210"/>
              <a:gd name="T40" fmla="*/ 40 w 184"/>
              <a:gd name="T41" fmla="*/ 92 h 210"/>
              <a:gd name="T42" fmla="*/ 145 w 184"/>
              <a:gd name="T43" fmla="*/ 26 h 210"/>
              <a:gd name="T44" fmla="*/ 175 w 184"/>
              <a:gd name="T45" fmla="*/ 195 h 210"/>
              <a:gd name="T46" fmla="*/ 156 w 184"/>
              <a:gd name="T47" fmla="*/ 176 h 210"/>
              <a:gd name="T48" fmla="*/ 175 w 184"/>
              <a:gd name="T49" fmla="*/ 195 h 210"/>
              <a:gd name="T50" fmla="*/ 156 w 184"/>
              <a:gd name="T51" fmla="*/ 162 h 210"/>
              <a:gd name="T52" fmla="*/ 175 w 184"/>
              <a:gd name="T53" fmla="*/ 143 h 210"/>
              <a:gd name="T54" fmla="*/ 175 w 184"/>
              <a:gd name="T55" fmla="*/ 130 h 210"/>
              <a:gd name="T56" fmla="*/ 156 w 184"/>
              <a:gd name="T57" fmla="*/ 111 h 210"/>
              <a:gd name="T58" fmla="*/ 175 w 184"/>
              <a:gd name="T59" fmla="*/ 130 h 210"/>
              <a:gd name="T60" fmla="*/ 156 w 184"/>
              <a:gd name="T61" fmla="*/ 98 h 210"/>
              <a:gd name="T62" fmla="*/ 175 w 184"/>
              <a:gd name="T63" fmla="*/ 79 h 210"/>
              <a:gd name="T64" fmla="*/ 175 w 184"/>
              <a:gd name="T65" fmla="*/ 66 h 210"/>
              <a:gd name="T66" fmla="*/ 156 w 184"/>
              <a:gd name="T67" fmla="*/ 47 h 210"/>
              <a:gd name="T68" fmla="*/ 175 w 184"/>
              <a:gd name="T69" fmla="*/ 66 h 210"/>
              <a:gd name="T70" fmla="*/ 156 w 184"/>
              <a:gd name="T71" fmla="*/ 34 h 210"/>
              <a:gd name="T72" fmla="*/ 175 w 184"/>
              <a:gd name="T73" fmla="*/ 1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4" h="210">
                <a:moveTo>
                  <a:pt x="0" y="0"/>
                </a:moveTo>
                <a:lnTo>
                  <a:pt x="0" y="210"/>
                </a:lnTo>
                <a:lnTo>
                  <a:pt x="184" y="210"/>
                </a:lnTo>
                <a:lnTo>
                  <a:pt x="184" y="0"/>
                </a:lnTo>
                <a:lnTo>
                  <a:pt x="0" y="0"/>
                </a:lnTo>
                <a:close/>
                <a:moveTo>
                  <a:pt x="29" y="195"/>
                </a:moveTo>
                <a:lnTo>
                  <a:pt x="10" y="195"/>
                </a:lnTo>
                <a:lnTo>
                  <a:pt x="10" y="176"/>
                </a:lnTo>
                <a:lnTo>
                  <a:pt x="29" y="176"/>
                </a:lnTo>
                <a:lnTo>
                  <a:pt x="29" y="195"/>
                </a:lnTo>
                <a:close/>
                <a:moveTo>
                  <a:pt x="29" y="162"/>
                </a:moveTo>
                <a:lnTo>
                  <a:pt x="10" y="162"/>
                </a:lnTo>
                <a:lnTo>
                  <a:pt x="10" y="143"/>
                </a:lnTo>
                <a:lnTo>
                  <a:pt x="29" y="143"/>
                </a:lnTo>
                <a:lnTo>
                  <a:pt x="29" y="162"/>
                </a:lnTo>
                <a:close/>
                <a:moveTo>
                  <a:pt x="29" y="130"/>
                </a:moveTo>
                <a:lnTo>
                  <a:pt x="10" y="130"/>
                </a:lnTo>
                <a:lnTo>
                  <a:pt x="10" y="111"/>
                </a:lnTo>
                <a:lnTo>
                  <a:pt x="29" y="111"/>
                </a:lnTo>
                <a:lnTo>
                  <a:pt x="29" y="130"/>
                </a:lnTo>
                <a:close/>
                <a:moveTo>
                  <a:pt x="29" y="98"/>
                </a:moveTo>
                <a:lnTo>
                  <a:pt x="10" y="98"/>
                </a:lnTo>
                <a:lnTo>
                  <a:pt x="10" y="79"/>
                </a:lnTo>
                <a:lnTo>
                  <a:pt x="29" y="79"/>
                </a:lnTo>
                <a:lnTo>
                  <a:pt x="29" y="98"/>
                </a:lnTo>
                <a:close/>
                <a:moveTo>
                  <a:pt x="29" y="66"/>
                </a:moveTo>
                <a:lnTo>
                  <a:pt x="10" y="66"/>
                </a:lnTo>
                <a:lnTo>
                  <a:pt x="10" y="47"/>
                </a:lnTo>
                <a:lnTo>
                  <a:pt x="29" y="47"/>
                </a:lnTo>
                <a:lnTo>
                  <a:pt x="29" y="66"/>
                </a:lnTo>
                <a:close/>
                <a:moveTo>
                  <a:pt x="29" y="34"/>
                </a:moveTo>
                <a:lnTo>
                  <a:pt x="10" y="34"/>
                </a:lnTo>
                <a:lnTo>
                  <a:pt x="10" y="15"/>
                </a:lnTo>
                <a:lnTo>
                  <a:pt x="29" y="15"/>
                </a:lnTo>
                <a:lnTo>
                  <a:pt x="29" y="34"/>
                </a:lnTo>
                <a:close/>
                <a:moveTo>
                  <a:pt x="145" y="184"/>
                </a:moveTo>
                <a:lnTo>
                  <a:pt x="40" y="184"/>
                </a:lnTo>
                <a:lnTo>
                  <a:pt x="40" y="117"/>
                </a:lnTo>
                <a:lnTo>
                  <a:pt x="145" y="117"/>
                </a:lnTo>
                <a:lnTo>
                  <a:pt x="145" y="184"/>
                </a:lnTo>
                <a:close/>
                <a:moveTo>
                  <a:pt x="145" y="92"/>
                </a:moveTo>
                <a:lnTo>
                  <a:pt x="40" y="92"/>
                </a:lnTo>
                <a:lnTo>
                  <a:pt x="40" y="26"/>
                </a:lnTo>
                <a:lnTo>
                  <a:pt x="145" y="26"/>
                </a:lnTo>
                <a:lnTo>
                  <a:pt x="145" y="92"/>
                </a:lnTo>
                <a:close/>
                <a:moveTo>
                  <a:pt x="175" y="195"/>
                </a:moveTo>
                <a:lnTo>
                  <a:pt x="156" y="195"/>
                </a:lnTo>
                <a:lnTo>
                  <a:pt x="156" y="176"/>
                </a:lnTo>
                <a:lnTo>
                  <a:pt x="175" y="176"/>
                </a:lnTo>
                <a:lnTo>
                  <a:pt x="175" y="195"/>
                </a:lnTo>
                <a:close/>
                <a:moveTo>
                  <a:pt x="175" y="162"/>
                </a:moveTo>
                <a:lnTo>
                  <a:pt x="156" y="162"/>
                </a:lnTo>
                <a:lnTo>
                  <a:pt x="156" y="143"/>
                </a:lnTo>
                <a:lnTo>
                  <a:pt x="175" y="143"/>
                </a:lnTo>
                <a:lnTo>
                  <a:pt x="175" y="162"/>
                </a:lnTo>
                <a:close/>
                <a:moveTo>
                  <a:pt x="175" y="130"/>
                </a:moveTo>
                <a:lnTo>
                  <a:pt x="156" y="130"/>
                </a:lnTo>
                <a:lnTo>
                  <a:pt x="156" y="111"/>
                </a:lnTo>
                <a:lnTo>
                  <a:pt x="175" y="111"/>
                </a:lnTo>
                <a:lnTo>
                  <a:pt x="175" y="130"/>
                </a:lnTo>
                <a:close/>
                <a:moveTo>
                  <a:pt x="175" y="98"/>
                </a:moveTo>
                <a:lnTo>
                  <a:pt x="156" y="98"/>
                </a:lnTo>
                <a:lnTo>
                  <a:pt x="156" y="79"/>
                </a:lnTo>
                <a:lnTo>
                  <a:pt x="175" y="79"/>
                </a:lnTo>
                <a:lnTo>
                  <a:pt x="175" y="98"/>
                </a:lnTo>
                <a:close/>
                <a:moveTo>
                  <a:pt x="175" y="66"/>
                </a:moveTo>
                <a:lnTo>
                  <a:pt x="156" y="66"/>
                </a:lnTo>
                <a:lnTo>
                  <a:pt x="156" y="47"/>
                </a:lnTo>
                <a:lnTo>
                  <a:pt x="175" y="47"/>
                </a:lnTo>
                <a:lnTo>
                  <a:pt x="175" y="66"/>
                </a:lnTo>
                <a:close/>
                <a:moveTo>
                  <a:pt x="175" y="34"/>
                </a:moveTo>
                <a:lnTo>
                  <a:pt x="156" y="34"/>
                </a:lnTo>
                <a:lnTo>
                  <a:pt x="156" y="15"/>
                </a:lnTo>
                <a:lnTo>
                  <a:pt x="175" y="15"/>
                </a:lnTo>
                <a:lnTo>
                  <a:pt x="175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9" name="Freeform 602"/>
          <p:cNvSpPr>
            <a:spLocks noEditPoints="1"/>
          </p:cNvSpPr>
          <p:nvPr/>
        </p:nvSpPr>
        <p:spPr bwMode="auto">
          <a:xfrm>
            <a:off x="8681416" y="5847879"/>
            <a:ext cx="250825" cy="333375"/>
          </a:xfrm>
          <a:custGeom>
            <a:avLst/>
            <a:gdLst>
              <a:gd name="T0" fmla="*/ 191 w 217"/>
              <a:gd name="T1" fmla="*/ 36 h 288"/>
              <a:gd name="T2" fmla="*/ 156 w 217"/>
              <a:gd name="T3" fmla="*/ 0 h 288"/>
              <a:gd name="T4" fmla="*/ 60 w 217"/>
              <a:gd name="T5" fmla="*/ 0 h 288"/>
              <a:gd name="T6" fmla="*/ 27 w 217"/>
              <a:gd name="T7" fmla="*/ 36 h 288"/>
              <a:gd name="T8" fmla="*/ 0 w 217"/>
              <a:gd name="T9" fmla="*/ 36 h 288"/>
              <a:gd name="T10" fmla="*/ 0 w 217"/>
              <a:gd name="T11" fmla="*/ 288 h 288"/>
              <a:gd name="T12" fmla="*/ 217 w 217"/>
              <a:gd name="T13" fmla="*/ 288 h 288"/>
              <a:gd name="T14" fmla="*/ 217 w 217"/>
              <a:gd name="T15" fmla="*/ 36 h 288"/>
              <a:gd name="T16" fmla="*/ 191 w 217"/>
              <a:gd name="T17" fmla="*/ 36 h 288"/>
              <a:gd name="T18" fmla="*/ 74 w 217"/>
              <a:gd name="T19" fmla="*/ 16 h 288"/>
              <a:gd name="T20" fmla="*/ 142 w 217"/>
              <a:gd name="T21" fmla="*/ 16 h 288"/>
              <a:gd name="T22" fmla="*/ 150 w 217"/>
              <a:gd name="T23" fmla="*/ 24 h 288"/>
              <a:gd name="T24" fmla="*/ 142 w 217"/>
              <a:gd name="T25" fmla="*/ 33 h 288"/>
              <a:gd name="T26" fmla="*/ 74 w 217"/>
              <a:gd name="T27" fmla="*/ 33 h 288"/>
              <a:gd name="T28" fmla="*/ 65 w 217"/>
              <a:gd name="T29" fmla="*/ 24 h 288"/>
              <a:gd name="T30" fmla="*/ 74 w 217"/>
              <a:gd name="T31" fmla="*/ 16 h 288"/>
              <a:gd name="T32" fmla="*/ 180 w 217"/>
              <a:gd name="T33" fmla="*/ 260 h 288"/>
              <a:gd name="T34" fmla="*/ 36 w 217"/>
              <a:gd name="T35" fmla="*/ 260 h 288"/>
              <a:gd name="T36" fmla="*/ 36 w 217"/>
              <a:gd name="T37" fmla="*/ 67 h 288"/>
              <a:gd name="T38" fmla="*/ 74 w 217"/>
              <a:gd name="T39" fmla="*/ 67 h 288"/>
              <a:gd name="T40" fmla="*/ 70 w 217"/>
              <a:gd name="T41" fmla="*/ 79 h 288"/>
              <a:gd name="T42" fmla="*/ 70 w 217"/>
              <a:gd name="T43" fmla="*/ 80 h 288"/>
              <a:gd name="T44" fmla="*/ 80 w 217"/>
              <a:gd name="T45" fmla="*/ 87 h 288"/>
              <a:gd name="T46" fmla="*/ 138 w 217"/>
              <a:gd name="T47" fmla="*/ 87 h 288"/>
              <a:gd name="T48" fmla="*/ 148 w 217"/>
              <a:gd name="T49" fmla="*/ 80 h 288"/>
              <a:gd name="T50" fmla="*/ 148 w 217"/>
              <a:gd name="T51" fmla="*/ 79 h 288"/>
              <a:gd name="T52" fmla="*/ 144 w 217"/>
              <a:gd name="T53" fmla="*/ 67 h 288"/>
              <a:gd name="T54" fmla="*/ 180 w 217"/>
              <a:gd name="T55" fmla="*/ 67 h 288"/>
              <a:gd name="T56" fmla="*/ 180 w 217"/>
              <a:gd name="T57" fmla="*/ 26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7" h="288">
                <a:moveTo>
                  <a:pt x="191" y="36"/>
                </a:moveTo>
                <a:cubicBezTo>
                  <a:pt x="183" y="21"/>
                  <a:pt x="169" y="0"/>
                  <a:pt x="15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8" y="0"/>
                  <a:pt x="35" y="19"/>
                  <a:pt x="27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7" y="288"/>
                  <a:pt x="217" y="288"/>
                  <a:pt x="217" y="288"/>
                </a:cubicBezTo>
                <a:cubicBezTo>
                  <a:pt x="217" y="36"/>
                  <a:pt x="217" y="36"/>
                  <a:pt x="217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6" y="16"/>
                  <a:pt x="150" y="20"/>
                  <a:pt x="150" y="24"/>
                </a:cubicBezTo>
                <a:cubicBezTo>
                  <a:pt x="150" y="29"/>
                  <a:pt x="146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69" y="33"/>
                  <a:pt x="65" y="29"/>
                  <a:pt x="65" y="24"/>
                </a:cubicBezTo>
                <a:cubicBezTo>
                  <a:pt x="65" y="20"/>
                  <a:pt x="69" y="16"/>
                  <a:pt x="74" y="16"/>
                </a:cubicBezTo>
                <a:close/>
                <a:moveTo>
                  <a:pt x="180" y="260"/>
                </a:moveTo>
                <a:cubicBezTo>
                  <a:pt x="36" y="260"/>
                  <a:pt x="36" y="260"/>
                  <a:pt x="36" y="260"/>
                </a:cubicBezTo>
                <a:cubicBezTo>
                  <a:pt x="36" y="67"/>
                  <a:pt x="36" y="67"/>
                  <a:pt x="36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2" y="72"/>
                  <a:pt x="70" y="78"/>
                  <a:pt x="70" y="79"/>
                </a:cubicBezTo>
                <a:cubicBezTo>
                  <a:pt x="70" y="80"/>
                  <a:pt x="70" y="80"/>
                  <a:pt x="70" y="80"/>
                </a:cubicBezTo>
                <a:cubicBezTo>
                  <a:pt x="70" y="84"/>
                  <a:pt x="74" y="87"/>
                  <a:pt x="80" y="87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43" y="87"/>
                  <a:pt x="148" y="84"/>
                  <a:pt x="148" y="80"/>
                </a:cubicBezTo>
                <a:cubicBezTo>
                  <a:pt x="148" y="79"/>
                  <a:pt x="148" y="79"/>
                  <a:pt x="148" y="79"/>
                </a:cubicBezTo>
                <a:cubicBezTo>
                  <a:pt x="148" y="78"/>
                  <a:pt x="146" y="72"/>
                  <a:pt x="144" y="67"/>
                </a:cubicBezTo>
                <a:cubicBezTo>
                  <a:pt x="180" y="67"/>
                  <a:pt x="180" y="67"/>
                  <a:pt x="180" y="67"/>
                </a:cubicBezTo>
                <a:lnTo>
                  <a:pt x="180" y="2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0" name="Rectangle 603"/>
          <p:cNvSpPr>
            <a:spLocks noChangeArrowheads="1"/>
          </p:cNvSpPr>
          <p:nvPr/>
        </p:nvSpPr>
        <p:spPr bwMode="auto">
          <a:xfrm>
            <a:off x="10946778" y="5939954"/>
            <a:ext cx="26988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1" name="Freeform 604"/>
          <p:cNvSpPr>
            <a:spLocks noEditPoints="1"/>
          </p:cNvSpPr>
          <p:nvPr/>
        </p:nvSpPr>
        <p:spPr bwMode="auto">
          <a:xfrm>
            <a:off x="10695953" y="5887566"/>
            <a:ext cx="222250" cy="257175"/>
          </a:xfrm>
          <a:custGeom>
            <a:avLst/>
            <a:gdLst>
              <a:gd name="T0" fmla="*/ 176 w 192"/>
              <a:gd name="T1" fmla="*/ 46 h 222"/>
              <a:gd name="T2" fmla="*/ 132 w 192"/>
              <a:gd name="T3" fmla="*/ 0 h 222"/>
              <a:gd name="T4" fmla="*/ 60 w 192"/>
              <a:gd name="T5" fmla="*/ 0 h 222"/>
              <a:gd name="T6" fmla="*/ 18 w 192"/>
              <a:gd name="T7" fmla="*/ 46 h 222"/>
              <a:gd name="T8" fmla="*/ 0 w 192"/>
              <a:gd name="T9" fmla="*/ 46 h 222"/>
              <a:gd name="T10" fmla="*/ 0 w 192"/>
              <a:gd name="T11" fmla="*/ 222 h 222"/>
              <a:gd name="T12" fmla="*/ 192 w 192"/>
              <a:gd name="T13" fmla="*/ 222 h 222"/>
              <a:gd name="T14" fmla="*/ 192 w 192"/>
              <a:gd name="T15" fmla="*/ 46 h 222"/>
              <a:gd name="T16" fmla="*/ 176 w 192"/>
              <a:gd name="T17" fmla="*/ 46 h 222"/>
              <a:gd name="T18" fmla="*/ 113 w 192"/>
              <a:gd name="T19" fmla="*/ 42 h 222"/>
              <a:gd name="T20" fmla="*/ 77 w 192"/>
              <a:gd name="T21" fmla="*/ 42 h 222"/>
              <a:gd name="T22" fmla="*/ 67 w 192"/>
              <a:gd name="T23" fmla="*/ 31 h 222"/>
              <a:gd name="T24" fmla="*/ 77 w 192"/>
              <a:gd name="T25" fmla="*/ 20 h 222"/>
              <a:gd name="T26" fmla="*/ 113 w 192"/>
              <a:gd name="T27" fmla="*/ 20 h 222"/>
              <a:gd name="T28" fmla="*/ 124 w 192"/>
              <a:gd name="T29" fmla="*/ 31 h 222"/>
              <a:gd name="T30" fmla="*/ 113 w 192"/>
              <a:gd name="T31" fmla="*/ 4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2" h="222">
                <a:moveTo>
                  <a:pt x="176" y="46"/>
                </a:moveTo>
                <a:cubicBezTo>
                  <a:pt x="166" y="26"/>
                  <a:pt x="148" y="0"/>
                  <a:pt x="132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45" y="0"/>
                  <a:pt x="29" y="25"/>
                  <a:pt x="18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222"/>
                  <a:pt x="0" y="222"/>
                  <a:pt x="0" y="222"/>
                </a:cubicBezTo>
                <a:cubicBezTo>
                  <a:pt x="192" y="222"/>
                  <a:pt x="192" y="222"/>
                  <a:pt x="192" y="222"/>
                </a:cubicBezTo>
                <a:cubicBezTo>
                  <a:pt x="192" y="46"/>
                  <a:pt x="192" y="46"/>
                  <a:pt x="192" y="46"/>
                </a:cubicBezTo>
                <a:lnTo>
                  <a:pt x="176" y="46"/>
                </a:lnTo>
                <a:close/>
                <a:moveTo>
                  <a:pt x="113" y="42"/>
                </a:moveTo>
                <a:cubicBezTo>
                  <a:pt x="77" y="42"/>
                  <a:pt x="77" y="42"/>
                  <a:pt x="77" y="42"/>
                </a:cubicBezTo>
                <a:cubicBezTo>
                  <a:pt x="72" y="42"/>
                  <a:pt x="67" y="37"/>
                  <a:pt x="67" y="31"/>
                </a:cubicBezTo>
                <a:cubicBezTo>
                  <a:pt x="67" y="25"/>
                  <a:pt x="72" y="20"/>
                  <a:pt x="77" y="20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9" y="20"/>
                  <a:pt x="124" y="25"/>
                  <a:pt x="124" y="31"/>
                </a:cubicBezTo>
                <a:cubicBezTo>
                  <a:pt x="124" y="37"/>
                  <a:pt x="119" y="42"/>
                  <a:pt x="113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2" name="Rectangle 605"/>
          <p:cNvSpPr>
            <a:spLocks noChangeArrowheads="1"/>
          </p:cNvSpPr>
          <p:nvPr/>
        </p:nvSpPr>
        <p:spPr bwMode="auto">
          <a:xfrm>
            <a:off x="10640391" y="5939954"/>
            <a:ext cx="28575" cy="2047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3" name="Freeform 606"/>
          <p:cNvSpPr>
            <a:spLocks/>
          </p:cNvSpPr>
          <p:nvPr/>
        </p:nvSpPr>
        <p:spPr bwMode="auto">
          <a:xfrm>
            <a:off x="8776666" y="5239866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0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0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4" name="Freeform 607"/>
          <p:cNvSpPr>
            <a:spLocks noEditPoints="1"/>
          </p:cNvSpPr>
          <p:nvPr/>
        </p:nvSpPr>
        <p:spPr bwMode="auto">
          <a:xfrm>
            <a:off x="8636966" y="5287491"/>
            <a:ext cx="119063" cy="122238"/>
          </a:xfrm>
          <a:custGeom>
            <a:avLst/>
            <a:gdLst>
              <a:gd name="T0" fmla="*/ 72 w 102"/>
              <a:gd name="T1" fmla="*/ 83 h 105"/>
              <a:gd name="T2" fmla="*/ 102 w 102"/>
              <a:gd name="T3" fmla="*/ 98 h 105"/>
              <a:gd name="T4" fmla="*/ 102 w 102"/>
              <a:gd name="T5" fmla="*/ 0 h 105"/>
              <a:gd name="T6" fmla="*/ 39 w 102"/>
              <a:gd name="T7" fmla="*/ 0 h 105"/>
              <a:gd name="T8" fmla="*/ 0 w 102"/>
              <a:gd name="T9" fmla="*/ 42 h 105"/>
              <a:gd name="T10" fmla="*/ 0 w 102"/>
              <a:gd name="T11" fmla="*/ 105 h 105"/>
              <a:gd name="T12" fmla="*/ 37 w 102"/>
              <a:gd name="T13" fmla="*/ 105 h 105"/>
              <a:gd name="T14" fmla="*/ 72 w 102"/>
              <a:gd name="T15" fmla="*/ 83 h 105"/>
              <a:gd name="T16" fmla="*/ 24 w 102"/>
              <a:gd name="T17" fmla="*/ 46 h 105"/>
              <a:gd name="T18" fmla="*/ 45 w 102"/>
              <a:gd name="T19" fmla="*/ 21 h 105"/>
              <a:gd name="T20" fmla="*/ 79 w 102"/>
              <a:gd name="T21" fmla="*/ 21 h 105"/>
              <a:gd name="T22" fmla="*/ 79 w 102"/>
              <a:gd name="T23" fmla="*/ 67 h 105"/>
              <a:gd name="T24" fmla="*/ 24 w 102"/>
              <a:gd name="T25" fmla="*/ 67 h 105"/>
              <a:gd name="T26" fmla="*/ 24 w 102"/>
              <a:gd name="T27" fmla="*/ 4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2" h="105">
                <a:moveTo>
                  <a:pt x="72" y="83"/>
                </a:moveTo>
                <a:cubicBezTo>
                  <a:pt x="84" y="83"/>
                  <a:pt x="95" y="89"/>
                  <a:pt x="102" y="98"/>
                </a:cubicBezTo>
                <a:cubicBezTo>
                  <a:pt x="102" y="0"/>
                  <a:pt x="102" y="0"/>
                  <a:pt x="102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7" y="105"/>
                  <a:pt x="37" y="105"/>
                  <a:pt x="37" y="105"/>
                </a:cubicBezTo>
                <a:cubicBezTo>
                  <a:pt x="43" y="92"/>
                  <a:pt x="56" y="83"/>
                  <a:pt x="72" y="83"/>
                </a:cubicBezTo>
                <a:close/>
                <a:moveTo>
                  <a:pt x="24" y="46"/>
                </a:moveTo>
                <a:cubicBezTo>
                  <a:pt x="45" y="21"/>
                  <a:pt x="45" y="21"/>
                  <a:pt x="45" y="21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67"/>
                  <a:pt x="79" y="67"/>
                  <a:pt x="79" y="67"/>
                </a:cubicBezTo>
                <a:cubicBezTo>
                  <a:pt x="24" y="67"/>
                  <a:pt x="24" y="67"/>
                  <a:pt x="24" y="67"/>
                </a:cubicBezTo>
                <a:lnTo>
                  <a:pt x="24" y="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5" name="Oval 608"/>
          <p:cNvSpPr>
            <a:spLocks noChangeArrowheads="1"/>
          </p:cNvSpPr>
          <p:nvPr/>
        </p:nvSpPr>
        <p:spPr bwMode="auto">
          <a:xfrm>
            <a:off x="8690941" y="5398616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6" name="Oval 609"/>
          <p:cNvSpPr>
            <a:spLocks noChangeArrowheads="1"/>
          </p:cNvSpPr>
          <p:nvPr/>
        </p:nvSpPr>
        <p:spPr bwMode="auto">
          <a:xfrm>
            <a:off x="8876678" y="5398616"/>
            <a:ext cx="58738" cy="587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7" name="Freeform 610"/>
          <p:cNvSpPr>
            <a:spLocks/>
          </p:cNvSpPr>
          <p:nvPr/>
        </p:nvSpPr>
        <p:spPr bwMode="auto">
          <a:xfrm>
            <a:off x="9445003" y="5239866"/>
            <a:ext cx="193675" cy="169863"/>
          </a:xfrm>
          <a:custGeom>
            <a:avLst/>
            <a:gdLst>
              <a:gd name="T0" fmla="*/ 167 w 167"/>
              <a:gd name="T1" fmla="*/ 0 h 146"/>
              <a:gd name="T2" fmla="*/ 0 w 167"/>
              <a:gd name="T3" fmla="*/ 0 h 146"/>
              <a:gd name="T4" fmla="*/ 0 w 167"/>
              <a:gd name="T5" fmla="*/ 146 h 146"/>
              <a:gd name="T6" fmla="*/ 76 w 167"/>
              <a:gd name="T7" fmla="*/ 146 h 146"/>
              <a:gd name="T8" fmla="*/ 111 w 167"/>
              <a:gd name="T9" fmla="*/ 124 h 146"/>
              <a:gd name="T10" fmla="*/ 145 w 167"/>
              <a:gd name="T11" fmla="*/ 146 h 146"/>
              <a:gd name="T12" fmla="*/ 167 w 167"/>
              <a:gd name="T13" fmla="*/ 146 h 146"/>
              <a:gd name="T14" fmla="*/ 167 w 167"/>
              <a:gd name="T15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46">
                <a:moveTo>
                  <a:pt x="16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76" y="146"/>
                  <a:pt x="76" y="146"/>
                  <a:pt x="76" y="146"/>
                </a:cubicBezTo>
                <a:cubicBezTo>
                  <a:pt x="82" y="133"/>
                  <a:pt x="95" y="124"/>
                  <a:pt x="111" y="124"/>
                </a:cubicBezTo>
                <a:cubicBezTo>
                  <a:pt x="126" y="124"/>
                  <a:pt x="139" y="133"/>
                  <a:pt x="145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8" name="Freeform 611"/>
          <p:cNvSpPr>
            <a:spLocks/>
          </p:cNvSpPr>
          <p:nvPr/>
        </p:nvSpPr>
        <p:spPr bwMode="auto">
          <a:xfrm>
            <a:off x="9306891" y="5287491"/>
            <a:ext cx="117475" cy="122238"/>
          </a:xfrm>
          <a:custGeom>
            <a:avLst/>
            <a:gdLst>
              <a:gd name="T0" fmla="*/ 71 w 101"/>
              <a:gd name="T1" fmla="*/ 83 h 105"/>
              <a:gd name="T2" fmla="*/ 101 w 101"/>
              <a:gd name="T3" fmla="*/ 98 h 105"/>
              <a:gd name="T4" fmla="*/ 101 w 101"/>
              <a:gd name="T5" fmla="*/ 0 h 105"/>
              <a:gd name="T6" fmla="*/ 38 w 101"/>
              <a:gd name="T7" fmla="*/ 0 h 105"/>
              <a:gd name="T8" fmla="*/ 0 w 101"/>
              <a:gd name="T9" fmla="*/ 42 h 105"/>
              <a:gd name="T10" fmla="*/ 0 w 101"/>
              <a:gd name="T11" fmla="*/ 105 h 105"/>
              <a:gd name="T12" fmla="*/ 36 w 101"/>
              <a:gd name="T13" fmla="*/ 105 h 105"/>
              <a:gd name="T14" fmla="*/ 71 w 101"/>
              <a:gd name="T15" fmla="*/ 8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1" h="105">
                <a:moveTo>
                  <a:pt x="71" y="83"/>
                </a:moveTo>
                <a:cubicBezTo>
                  <a:pt x="83" y="83"/>
                  <a:pt x="94" y="89"/>
                  <a:pt x="101" y="98"/>
                </a:cubicBezTo>
                <a:cubicBezTo>
                  <a:pt x="101" y="0"/>
                  <a:pt x="101" y="0"/>
                  <a:pt x="101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05"/>
                  <a:pt x="0" y="105"/>
                  <a:pt x="0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42" y="92"/>
                  <a:pt x="55" y="83"/>
                  <a:pt x="71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9" name="Oval 612"/>
          <p:cNvSpPr>
            <a:spLocks noChangeArrowheads="1"/>
          </p:cNvSpPr>
          <p:nvPr/>
        </p:nvSpPr>
        <p:spPr bwMode="auto">
          <a:xfrm>
            <a:off x="9359278" y="5398616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0" name="Oval 613"/>
          <p:cNvSpPr>
            <a:spLocks noChangeArrowheads="1"/>
          </p:cNvSpPr>
          <p:nvPr/>
        </p:nvSpPr>
        <p:spPr bwMode="auto">
          <a:xfrm>
            <a:off x="9545016" y="5398616"/>
            <a:ext cx="58738" cy="5715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1" name="Freeform 614"/>
          <p:cNvSpPr>
            <a:spLocks/>
          </p:cNvSpPr>
          <p:nvPr/>
        </p:nvSpPr>
        <p:spPr bwMode="auto">
          <a:xfrm>
            <a:off x="10054603" y="5284316"/>
            <a:ext cx="252413" cy="98425"/>
          </a:xfrm>
          <a:custGeom>
            <a:avLst/>
            <a:gdLst>
              <a:gd name="T0" fmla="*/ 218 w 218"/>
              <a:gd name="T1" fmla="*/ 0 h 84"/>
              <a:gd name="T2" fmla="*/ 0 w 218"/>
              <a:gd name="T3" fmla="*/ 0 h 84"/>
              <a:gd name="T4" fmla="*/ 0 w 218"/>
              <a:gd name="T5" fmla="*/ 84 h 84"/>
              <a:gd name="T6" fmla="*/ 165 w 218"/>
              <a:gd name="T7" fmla="*/ 84 h 84"/>
              <a:gd name="T8" fmla="*/ 185 w 218"/>
              <a:gd name="T9" fmla="*/ 71 h 84"/>
              <a:gd name="T10" fmla="*/ 205 w 218"/>
              <a:gd name="T11" fmla="*/ 84 h 84"/>
              <a:gd name="T12" fmla="*/ 218 w 218"/>
              <a:gd name="T13" fmla="*/ 84 h 84"/>
              <a:gd name="T14" fmla="*/ 218 w 218"/>
              <a:gd name="T15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84">
                <a:moveTo>
                  <a:pt x="21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165" y="84"/>
                  <a:pt x="165" y="84"/>
                  <a:pt x="165" y="84"/>
                </a:cubicBezTo>
                <a:cubicBezTo>
                  <a:pt x="169" y="77"/>
                  <a:pt x="176" y="71"/>
                  <a:pt x="185" y="71"/>
                </a:cubicBezTo>
                <a:cubicBezTo>
                  <a:pt x="194" y="71"/>
                  <a:pt x="201" y="77"/>
                  <a:pt x="205" y="84"/>
                </a:cubicBezTo>
                <a:cubicBezTo>
                  <a:pt x="218" y="84"/>
                  <a:pt x="218" y="84"/>
                  <a:pt x="218" y="84"/>
                </a:cubicBezTo>
                <a:lnTo>
                  <a:pt x="2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2" name="Freeform 615"/>
          <p:cNvSpPr>
            <a:spLocks noEditPoints="1"/>
          </p:cNvSpPr>
          <p:nvPr/>
        </p:nvSpPr>
        <p:spPr bwMode="auto">
          <a:xfrm>
            <a:off x="9975228" y="5312891"/>
            <a:ext cx="66675" cy="69850"/>
          </a:xfrm>
          <a:custGeom>
            <a:avLst/>
            <a:gdLst>
              <a:gd name="T0" fmla="*/ 41 w 58"/>
              <a:gd name="T1" fmla="*/ 47 h 60"/>
              <a:gd name="T2" fmla="*/ 58 w 58"/>
              <a:gd name="T3" fmla="*/ 56 h 60"/>
              <a:gd name="T4" fmla="*/ 58 w 58"/>
              <a:gd name="T5" fmla="*/ 0 h 60"/>
              <a:gd name="T6" fmla="*/ 22 w 58"/>
              <a:gd name="T7" fmla="*/ 0 h 60"/>
              <a:gd name="T8" fmla="*/ 0 w 58"/>
              <a:gd name="T9" fmla="*/ 24 h 60"/>
              <a:gd name="T10" fmla="*/ 0 w 58"/>
              <a:gd name="T11" fmla="*/ 60 h 60"/>
              <a:gd name="T12" fmla="*/ 21 w 58"/>
              <a:gd name="T13" fmla="*/ 60 h 60"/>
              <a:gd name="T14" fmla="*/ 41 w 58"/>
              <a:gd name="T15" fmla="*/ 47 h 60"/>
              <a:gd name="T16" fmla="*/ 13 w 58"/>
              <a:gd name="T17" fmla="*/ 27 h 60"/>
              <a:gd name="T18" fmla="*/ 26 w 58"/>
              <a:gd name="T19" fmla="*/ 12 h 60"/>
              <a:gd name="T20" fmla="*/ 45 w 58"/>
              <a:gd name="T21" fmla="*/ 12 h 60"/>
              <a:gd name="T22" fmla="*/ 45 w 58"/>
              <a:gd name="T23" fmla="*/ 38 h 60"/>
              <a:gd name="T24" fmla="*/ 13 w 58"/>
              <a:gd name="T25" fmla="*/ 38 h 60"/>
              <a:gd name="T26" fmla="*/ 13 w 58"/>
              <a:gd name="T27" fmla="*/ 2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8" h="60">
                <a:moveTo>
                  <a:pt x="41" y="47"/>
                </a:moveTo>
                <a:cubicBezTo>
                  <a:pt x="48" y="47"/>
                  <a:pt x="54" y="51"/>
                  <a:pt x="58" y="56"/>
                </a:cubicBezTo>
                <a:cubicBezTo>
                  <a:pt x="58" y="0"/>
                  <a:pt x="58" y="0"/>
                  <a:pt x="5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60"/>
                  <a:pt x="0" y="60"/>
                  <a:pt x="0" y="60"/>
                </a:cubicBezTo>
                <a:cubicBezTo>
                  <a:pt x="21" y="60"/>
                  <a:pt x="21" y="60"/>
                  <a:pt x="21" y="60"/>
                </a:cubicBezTo>
                <a:cubicBezTo>
                  <a:pt x="24" y="53"/>
                  <a:pt x="32" y="47"/>
                  <a:pt x="41" y="47"/>
                </a:cubicBezTo>
                <a:close/>
                <a:moveTo>
                  <a:pt x="13" y="27"/>
                </a:moveTo>
                <a:cubicBezTo>
                  <a:pt x="26" y="12"/>
                  <a:pt x="26" y="12"/>
                  <a:pt x="26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38"/>
                  <a:pt x="45" y="38"/>
                  <a:pt x="45" y="38"/>
                </a:cubicBezTo>
                <a:cubicBezTo>
                  <a:pt x="13" y="38"/>
                  <a:pt x="13" y="38"/>
                  <a:pt x="13" y="38"/>
                </a:cubicBezTo>
                <a:lnTo>
                  <a:pt x="1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3" name="Oval 616"/>
          <p:cNvSpPr>
            <a:spLocks noChangeArrowheads="1"/>
          </p:cNvSpPr>
          <p:nvPr/>
        </p:nvSpPr>
        <p:spPr bwMode="auto">
          <a:xfrm>
            <a:off x="10005391" y="5376391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4" name="Oval 617"/>
          <p:cNvSpPr>
            <a:spLocks noChangeArrowheads="1"/>
          </p:cNvSpPr>
          <p:nvPr/>
        </p:nvSpPr>
        <p:spPr bwMode="auto">
          <a:xfrm>
            <a:off x="10253041" y="5376391"/>
            <a:ext cx="33338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5" name="Freeform 626"/>
          <p:cNvSpPr>
            <a:spLocks noEditPoints="1"/>
          </p:cNvSpPr>
          <p:nvPr/>
        </p:nvSpPr>
        <p:spPr bwMode="auto">
          <a:xfrm>
            <a:off x="9973641" y="3280891"/>
            <a:ext cx="268288" cy="185738"/>
          </a:xfrm>
          <a:custGeom>
            <a:avLst/>
            <a:gdLst>
              <a:gd name="T0" fmla="*/ 232 w 232"/>
              <a:gd name="T1" fmla="*/ 45 h 160"/>
              <a:gd name="T2" fmla="*/ 187 w 232"/>
              <a:gd name="T3" fmla="*/ 0 h 160"/>
              <a:gd name="T4" fmla="*/ 147 w 232"/>
              <a:gd name="T5" fmla="*/ 25 h 160"/>
              <a:gd name="T6" fmla="*/ 119 w 232"/>
              <a:gd name="T7" fmla="*/ 18 h 160"/>
              <a:gd name="T8" fmla="*/ 64 w 232"/>
              <a:gd name="T9" fmla="*/ 51 h 160"/>
              <a:gd name="T10" fmla="*/ 48 w 232"/>
              <a:gd name="T11" fmla="*/ 46 h 160"/>
              <a:gd name="T12" fmla="*/ 19 w 232"/>
              <a:gd name="T13" fmla="*/ 75 h 160"/>
              <a:gd name="T14" fmla="*/ 20 w 232"/>
              <a:gd name="T15" fmla="*/ 83 h 160"/>
              <a:gd name="T16" fmla="*/ 0 w 232"/>
              <a:gd name="T17" fmla="*/ 118 h 160"/>
              <a:gd name="T18" fmla="*/ 40 w 232"/>
              <a:gd name="T19" fmla="*/ 160 h 160"/>
              <a:gd name="T20" fmla="*/ 40 w 232"/>
              <a:gd name="T21" fmla="*/ 160 h 160"/>
              <a:gd name="T22" fmla="*/ 42 w 232"/>
              <a:gd name="T23" fmla="*/ 160 h 160"/>
              <a:gd name="T24" fmla="*/ 42 w 232"/>
              <a:gd name="T25" fmla="*/ 160 h 160"/>
              <a:gd name="T26" fmla="*/ 43 w 232"/>
              <a:gd name="T27" fmla="*/ 160 h 160"/>
              <a:gd name="T28" fmla="*/ 161 w 232"/>
              <a:gd name="T29" fmla="*/ 160 h 160"/>
              <a:gd name="T30" fmla="*/ 163 w 232"/>
              <a:gd name="T31" fmla="*/ 160 h 160"/>
              <a:gd name="T32" fmla="*/ 195 w 232"/>
              <a:gd name="T33" fmla="*/ 146 h 160"/>
              <a:gd name="T34" fmla="*/ 196 w 232"/>
              <a:gd name="T35" fmla="*/ 146 h 160"/>
              <a:gd name="T36" fmla="*/ 196 w 232"/>
              <a:gd name="T37" fmla="*/ 144 h 160"/>
              <a:gd name="T38" fmla="*/ 204 w 232"/>
              <a:gd name="T39" fmla="*/ 119 h 160"/>
              <a:gd name="T40" fmla="*/ 192 w 232"/>
              <a:gd name="T41" fmla="*/ 90 h 160"/>
              <a:gd name="T42" fmla="*/ 232 w 232"/>
              <a:gd name="T43" fmla="*/ 45 h 160"/>
              <a:gd name="T44" fmla="*/ 163 w 232"/>
              <a:gd name="T45" fmla="*/ 146 h 160"/>
              <a:gd name="T46" fmla="*/ 162 w 232"/>
              <a:gd name="T47" fmla="*/ 146 h 160"/>
              <a:gd name="T48" fmla="*/ 162 w 232"/>
              <a:gd name="T49" fmla="*/ 146 h 160"/>
              <a:gd name="T50" fmla="*/ 161 w 232"/>
              <a:gd name="T51" fmla="*/ 146 h 160"/>
              <a:gd name="T52" fmla="*/ 43 w 232"/>
              <a:gd name="T53" fmla="*/ 146 h 160"/>
              <a:gd name="T54" fmla="*/ 42 w 232"/>
              <a:gd name="T55" fmla="*/ 146 h 160"/>
              <a:gd name="T56" fmla="*/ 42 w 232"/>
              <a:gd name="T57" fmla="*/ 146 h 160"/>
              <a:gd name="T58" fmla="*/ 42 w 232"/>
              <a:gd name="T59" fmla="*/ 146 h 160"/>
              <a:gd name="T60" fmla="*/ 14 w 232"/>
              <a:gd name="T61" fmla="*/ 118 h 160"/>
              <a:gd name="T62" fmla="*/ 28 w 232"/>
              <a:gd name="T63" fmla="*/ 94 h 160"/>
              <a:gd name="T64" fmla="*/ 37 w 232"/>
              <a:gd name="T65" fmla="*/ 89 h 160"/>
              <a:gd name="T66" fmla="*/ 34 w 232"/>
              <a:gd name="T67" fmla="*/ 80 h 160"/>
              <a:gd name="T68" fmla="*/ 33 w 232"/>
              <a:gd name="T69" fmla="*/ 75 h 160"/>
              <a:gd name="T70" fmla="*/ 48 w 232"/>
              <a:gd name="T71" fmla="*/ 60 h 160"/>
              <a:gd name="T72" fmla="*/ 57 w 232"/>
              <a:gd name="T73" fmla="*/ 63 h 160"/>
              <a:gd name="T74" fmla="*/ 70 w 232"/>
              <a:gd name="T75" fmla="*/ 73 h 160"/>
              <a:gd name="T76" fmla="*/ 76 w 232"/>
              <a:gd name="T77" fmla="*/ 59 h 160"/>
              <a:gd name="T78" fmla="*/ 119 w 232"/>
              <a:gd name="T79" fmla="*/ 32 h 160"/>
              <a:gd name="T80" fmla="*/ 166 w 232"/>
              <a:gd name="T81" fmla="*/ 79 h 160"/>
              <a:gd name="T82" fmla="*/ 166 w 232"/>
              <a:gd name="T83" fmla="*/ 81 h 160"/>
              <a:gd name="T84" fmla="*/ 166 w 232"/>
              <a:gd name="T85" fmla="*/ 82 h 160"/>
              <a:gd name="T86" fmla="*/ 166 w 232"/>
              <a:gd name="T87" fmla="*/ 91 h 160"/>
              <a:gd name="T88" fmla="*/ 174 w 232"/>
              <a:gd name="T89" fmla="*/ 94 h 160"/>
              <a:gd name="T90" fmla="*/ 190 w 232"/>
              <a:gd name="T91" fmla="*/ 119 h 160"/>
              <a:gd name="T92" fmla="*/ 163 w 232"/>
              <a:gd name="T93" fmla="*/ 146 h 160"/>
              <a:gd name="T94" fmla="*/ 163 w 232"/>
              <a:gd name="T95" fmla="*/ 14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2" h="160">
                <a:moveTo>
                  <a:pt x="232" y="45"/>
                </a:moveTo>
                <a:cubicBezTo>
                  <a:pt x="232" y="20"/>
                  <a:pt x="212" y="0"/>
                  <a:pt x="187" y="0"/>
                </a:cubicBezTo>
                <a:cubicBezTo>
                  <a:pt x="170" y="0"/>
                  <a:pt x="155" y="10"/>
                  <a:pt x="147" y="25"/>
                </a:cubicBezTo>
                <a:cubicBezTo>
                  <a:pt x="139" y="20"/>
                  <a:pt x="129" y="18"/>
                  <a:pt x="119" y="18"/>
                </a:cubicBezTo>
                <a:cubicBezTo>
                  <a:pt x="95" y="18"/>
                  <a:pt x="75" y="31"/>
                  <a:pt x="64" y="51"/>
                </a:cubicBezTo>
                <a:cubicBezTo>
                  <a:pt x="60" y="48"/>
                  <a:pt x="54" y="46"/>
                  <a:pt x="48" y="46"/>
                </a:cubicBezTo>
                <a:cubicBezTo>
                  <a:pt x="32" y="46"/>
                  <a:pt x="19" y="59"/>
                  <a:pt x="19" y="75"/>
                </a:cubicBezTo>
                <a:cubicBezTo>
                  <a:pt x="19" y="78"/>
                  <a:pt x="19" y="80"/>
                  <a:pt x="20" y="83"/>
                </a:cubicBezTo>
                <a:cubicBezTo>
                  <a:pt x="8" y="90"/>
                  <a:pt x="0" y="103"/>
                  <a:pt x="0" y="118"/>
                </a:cubicBezTo>
                <a:cubicBezTo>
                  <a:pt x="0" y="141"/>
                  <a:pt x="18" y="159"/>
                  <a:pt x="40" y="16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2" y="160"/>
                  <a:pt x="42" y="160"/>
                  <a:pt x="42" y="160"/>
                </a:cubicBezTo>
                <a:cubicBezTo>
                  <a:pt x="43" y="160"/>
                  <a:pt x="43" y="160"/>
                  <a:pt x="43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2" y="160"/>
                  <a:pt x="163" y="160"/>
                  <a:pt x="163" y="160"/>
                </a:cubicBezTo>
                <a:cubicBezTo>
                  <a:pt x="176" y="160"/>
                  <a:pt x="187" y="155"/>
                  <a:pt x="195" y="146"/>
                </a:cubicBezTo>
                <a:cubicBezTo>
                  <a:pt x="196" y="146"/>
                  <a:pt x="196" y="146"/>
                  <a:pt x="196" y="146"/>
                </a:cubicBezTo>
                <a:cubicBezTo>
                  <a:pt x="196" y="144"/>
                  <a:pt x="196" y="144"/>
                  <a:pt x="196" y="144"/>
                </a:cubicBezTo>
                <a:cubicBezTo>
                  <a:pt x="201" y="137"/>
                  <a:pt x="204" y="129"/>
                  <a:pt x="204" y="119"/>
                </a:cubicBezTo>
                <a:cubicBezTo>
                  <a:pt x="204" y="108"/>
                  <a:pt x="200" y="97"/>
                  <a:pt x="192" y="90"/>
                </a:cubicBezTo>
                <a:cubicBezTo>
                  <a:pt x="214" y="87"/>
                  <a:pt x="232" y="68"/>
                  <a:pt x="232" y="45"/>
                </a:cubicBezTo>
                <a:close/>
                <a:moveTo>
                  <a:pt x="163" y="146"/>
                </a:moveTo>
                <a:cubicBezTo>
                  <a:pt x="162" y="146"/>
                  <a:pt x="162" y="146"/>
                  <a:pt x="162" y="146"/>
                </a:cubicBezTo>
                <a:cubicBezTo>
                  <a:pt x="162" y="146"/>
                  <a:pt x="162" y="146"/>
                  <a:pt x="162" y="146"/>
                </a:cubicBezTo>
                <a:cubicBezTo>
                  <a:pt x="161" y="146"/>
                  <a:pt x="161" y="146"/>
                  <a:pt x="161" y="146"/>
                </a:cubicBezTo>
                <a:cubicBezTo>
                  <a:pt x="43" y="146"/>
                  <a:pt x="43" y="146"/>
                  <a:pt x="43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42" y="146"/>
                  <a:pt x="42" y="146"/>
                  <a:pt x="42" y="146"/>
                </a:cubicBezTo>
                <a:cubicBezTo>
                  <a:pt x="27" y="146"/>
                  <a:pt x="14" y="133"/>
                  <a:pt x="14" y="118"/>
                </a:cubicBezTo>
                <a:cubicBezTo>
                  <a:pt x="14" y="108"/>
                  <a:pt x="20" y="99"/>
                  <a:pt x="28" y="94"/>
                </a:cubicBezTo>
                <a:cubicBezTo>
                  <a:pt x="37" y="89"/>
                  <a:pt x="37" y="89"/>
                  <a:pt x="37" y="89"/>
                </a:cubicBezTo>
                <a:cubicBezTo>
                  <a:pt x="34" y="80"/>
                  <a:pt x="34" y="80"/>
                  <a:pt x="34" y="80"/>
                </a:cubicBezTo>
                <a:cubicBezTo>
                  <a:pt x="33" y="78"/>
                  <a:pt x="33" y="77"/>
                  <a:pt x="33" y="75"/>
                </a:cubicBezTo>
                <a:cubicBezTo>
                  <a:pt x="33" y="67"/>
                  <a:pt x="40" y="60"/>
                  <a:pt x="48" y="60"/>
                </a:cubicBezTo>
                <a:cubicBezTo>
                  <a:pt x="51" y="60"/>
                  <a:pt x="55" y="61"/>
                  <a:pt x="57" y="63"/>
                </a:cubicBezTo>
                <a:cubicBezTo>
                  <a:pt x="70" y="73"/>
                  <a:pt x="70" y="73"/>
                  <a:pt x="70" y="73"/>
                </a:cubicBezTo>
                <a:cubicBezTo>
                  <a:pt x="76" y="59"/>
                  <a:pt x="76" y="59"/>
                  <a:pt x="76" y="59"/>
                </a:cubicBezTo>
                <a:cubicBezTo>
                  <a:pt x="84" y="42"/>
                  <a:pt x="101" y="32"/>
                  <a:pt x="119" y="32"/>
                </a:cubicBezTo>
                <a:cubicBezTo>
                  <a:pt x="145" y="32"/>
                  <a:pt x="166" y="53"/>
                  <a:pt x="166" y="79"/>
                </a:cubicBezTo>
                <a:cubicBezTo>
                  <a:pt x="166" y="80"/>
                  <a:pt x="166" y="80"/>
                  <a:pt x="166" y="81"/>
                </a:cubicBezTo>
                <a:cubicBezTo>
                  <a:pt x="166" y="82"/>
                  <a:pt x="166" y="82"/>
                  <a:pt x="166" y="82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174" y="94"/>
                  <a:pt x="174" y="94"/>
                  <a:pt x="174" y="94"/>
                </a:cubicBezTo>
                <a:cubicBezTo>
                  <a:pt x="184" y="98"/>
                  <a:pt x="190" y="108"/>
                  <a:pt x="190" y="119"/>
                </a:cubicBezTo>
                <a:cubicBezTo>
                  <a:pt x="190" y="134"/>
                  <a:pt x="178" y="146"/>
                  <a:pt x="163" y="146"/>
                </a:cubicBezTo>
                <a:cubicBezTo>
                  <a:pt x="163" y="146"/>
                  <a:pt x="163" y="146"/>
                  <a:pt x="163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6" name="Rectangle 627"/>
          <p:cNvSpPr>
            <a:spLocks noChangeArrowheads="1"/>
          </p:cNvSpPr>
          <p:nvPr/>
        </p:nvSpPr>
        <p:spPr bwMode="auto">
          <a:xfrm>
            <a:off x="10180016" y="3215804"/>
            <a:ext cx="20638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7" name="Rectangle 628"/>
          <p:cNvSpPr>
            <a:spLocks noChangeArrowheads="1"/>
          </p:cNvSpPr>
          <p:nvPr/>
        </p:nvSpPr>
        <p:spPr bwMode="auto">
          <a:xfrm>
            <a:off x="10272091" y="3322166"/>
            <a:ext cx="34925" cy="206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8" name="Freeform 629"/>
          <p:cNvSpPr>
            <a:spLocks/>
          </p:cNvSpPr>
          <p:nvPr/>
        </p:nvSpPr>
        <p:spPr bwMode="auto">
          <a:xfrm>
            <a:off x="10241928" y="3242791"/>
            <a:ext cx="38100" cy="39688"/>
          </a:xfrm>
          <a:custGeom>
            <a:avLst/>
            <a:gdLst>
              <a:gd name="T0" fmla="*/ 24 w 24"/>
              <a:gd name="T1" fmla="*/ 10 h 25"/>
              <a:gd name="T2" fmla="*/ 15 w 24"/>
              <a:gd name="T3" fmla="*/ 0 h 25"/>
              <a:gd name="T4" fmla="*/ 0 w 24"/>
              <a:gd name="T5" fmla="*/ 16 h 25"/>
              <a:gd name="T6" fmla="*/ 8 w 24"/>
              <a:gd name="T7" fmla="*/ 25 h 25"/>
              <a:gd name="T8" fmla="*/ 24 w 24"/>
              <a:gd name="T9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24" y="10"/>
                </a:moveTo>
                <a:lnTo>
                  <a:pt x="15" y="0"/>
                </a:lnTo>
                <a:lnTo>
                  <a:pt x="0" y="16"/>
                </a:lnTo>
                <a:lnTo>
                  <a:pt x="8" y="25"/>
                </a:lnTo>
                <a:lnTo>
                  <a:pt x="24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9" name="Freeform 630"/>
          <p:cNvSpPr>
            <a:spLocks/>
          </p:cNvSpPr>
          <p:nvPr/>
        </p:nvSpPr>
        <p:spPr bwMode="auto">
          <a:xfrm>
            <a:off x="10241928" y="3382491"/>
            <a:ext cx="38100" cy="39688"/>
          </a:xfrm>
          <a:custGeom>
            <a:avLst/>
            <a:gdLst>
              <a:gd name="T0" fmla="*/ 0 w 24"/>
              <a:gd name="T1" fmla="*/ 9 h 25"/>
              <a:gd name="T2" fmla="*/ 15 w 24"/>
              <a:gd name="T3" fmla="*/ 25 h 25"/>
              <a:gd name="T4" fmla="*/ 24 w 24"/>
              <a:gd name="T5" fmla="*/ 17 h 25"/>
              <a:gd name="T6" fmla="*/ 8 w 24"/>
              <a:gd name="T7" fmla="*/ 0 h 25"/>
              <a:gd name="T8" fmla="*/ 0 w 24"/>
              <a:gd name="T9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5">
                <a:moveTo>
                  <a:pt x="0" y="9"/>
                </a:moveTo>
                <a:lnTo>
                  <a:pt x="15" y="25"/>
                </a:lnTo>
                <a:lnTo>
                  <a:pt x="24" y="17"/>
                </a:lnTo>
                <a:lnTo>
                  <a:pt x="8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0" name="Freeform 631"/>
          <p:cNvSpPr>
            <a:spLocks/>
          </p:cNvSpPr>
          <p:nvPr/>
        </p:nvSpPr>
        <p:spPr bwMode="auto">
          <a:xfrm>
            <a:off x="10099053" y="3242791"/>
            <a:ext cx="41275" cy="39688"/>
          </a:xfrm>
          <a:custGeom>
            <a:avLst/>
            <a:gdLst>
              <a:gd name="T0" fmla="*/ 26 w 26"/>
              <a:gd name="T1" fmla="*/ 16 h 25"/>
              <a:gd name="T2" fmla="*/ 10 w 26"/>
              <a:gd name="T3" fmla="*/ 0 h 25"/>
              <a:gd name="T4" fmla="*/ 0 w 26"/>
              <a:gd name="T5" fmla="*/ 9 h 25"/>
              <a:gd name="T6" fmla="*/ 17 w 26"/>
              <a:gd name="T7" fmla="*/ 25 h 25"/>
              <a:gd name="T8" fmla="*/ 26 w 26"/>
              <a:gd name="T9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5">
                <a:moveTo>
                  <a:pt x="26" y="16"/>
                </a:moveTo>
                <a:lnTo>
                  <a:pt x="10" y="0"/>
                </a:lnTo>
                <a:lnTo>
                  <a:pt x="0" y="9"/>
                </a:lnTo>
                <a:lnTo>
                  <a:pt x="17" y="25"/>
                </a:lnTo>
                <a:lnTo>
                  <a:pt x="26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1" name="Freeform 633"/>
          <p:cNvSpPr>
            <a:spLocks noEditPoints="1"/>
          </p:cNvSpPr>
          <p:nvPr/>
        </p:nvSpPr>
        <p:spPr bwMode="auto">
          <a:xfrm>
            <a:off x="7303466" y="4554066"/>
            <a:ext cx="334963" cy="247650"/>
          </a:xfrm>
          <a:custGeom>
            <a:avLst/>
            <a:gdLst>
              <a:gd name="T0" fmla="*/ 279 w 288"/>
              <a:gd name="T1" fmla="*/ 35 h 214"/>
              <a:gd name="T2" fmla="*/ 205 w 288"/>
              <a:gd name="T3" fmla="*/ 35 h 214"/>
              <a:gd name="T4" fmla="*/ 205 w 288"/>
              <a:gd name="T5" fmla="*/ 34 h 214"/>
              <a:gd name="T6" fmla="*/ 196 w 288"/>
              <a:gd name="T7" fmla="*/ 8 h 214"/>
              <a:gd name="T8" fmla="*/ 183 w 288"/>
              <a:gd name="T9" fmla="*/ 0 h 214"/>
              <a:gd name="T10" fmla="*/ 108 w 288"/>
              <a:gd name="T11" fmla="*/ 0 h 214"/>
              <a:gd name="T12" fmla="*/ 94 w 288"/>
              <a:gd name="T13" fmla="*/ 8 h 214"/>
              <a:gd name="T14" fmla="*/ 86 w 288"/>
              <a:gd name="T15" fmla="*/ 34 h 214"/>
              <a:gd name="T16" fmla="*/ 86 w 288"/>
              <a:gd name="T17" fmla="*/ 35 h 214"/>
              <a:gd name="T18" fmla="*/ 9 w 288"/>
              <a:gd name="T19" fmla="*/ 35 h 214"/>
              <a:gd name="T20" fmla="*/ 0 w 288"/>
              <a:gd name="T21" fmla="*/ 44 h 214"/>
              <a:gd name="T22" fmla="*/ 0 w 288"/>
              <a:gd name="T23" fmla="*/ 205 h 214"/>
              <a:gd name="T24" fmla="*/ 9 w 288"/>
              <a:gd name="T25" fmla="*/ 214 h 214"/>
              <a:gd name="T26" fmla="*/ 279 w 288"/>
              <a:gd name="T27" fmla="*/ 214 h 214"/>
              <a:gd name="T28" fmla="*/ 288 w 288"/>
              <a:gd name="T29" fmla="*/ 205 h 214"/>
              <a:gd name="T30" fmla="*/ 288 w 288"/>
              <a:gd name="T31" fmla="*/ 44 h 214"/>
              <a:gd name="T32" fmla="*/ 279 w 288"/>
              <a:gd name="T33" fmla="*/ 35 h 214"/>
              <a:gd name="T34" fmla="*/ 179 w 288"/>
              <a:gd name="T35" fmla="*/ 181 h 214"/>
              <a:gd name="T36" fmla="*/ 33 w 288"/>
              <a:gd name="T37" fmla="*/ 181 h 214"/>
              <a:gd name="T38" fmla="*/ 33 w 288"/>
              <a:gd name="T39" fmla="*/ 69 h 214"/>
              <a:gd name="T40" fmla="*/ 179 w 288"/>
              <a:gd name="T41" fmla="*/ 69 h 214"/>
              <a:gd name="T42" fmla="*/ 179 w 288"/>
              <a:gd name="T43" fmla="*/ 181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14">
                <a:moveTo>
                  <a:pt x="279" y="35"/>
                </a:moveTo>
                <a:cubicBezTo>
                  <a:pt x="205" y="35"/>
                  <a:pt x="205" y="35"/>
                  <a:pt x="205" y="35"/>
                </a:cubicBezTo>
                <a:cubicBezTo>
                  <a:pt x="205" y="35"/>
                  <a:pt x="205" y="35"/>
                  <a:pt x="205" y="34"/>
                </a:cubicBezTo>
                <a:cubicBezTo>
                  <a:pt x="196" y="8"/>
                  <a:pt x="196" y="8"/>
                  <a:pt x="196" y="8"/>
                </a:cubicBezTo>
                <a:cubicBezTo>
                  <a:pt x="194" y="4"/>
                  <a:pt x="188" y="0"/>
                  <a:pt x="183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3" y="0"/>
                  <a:pt x="97" y="4"/>
                  <a:pt x="94" y="8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5"/>
                  <a:pt x="86" y="35"/>
                  <a:pt x="86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9"/>
                  <a:pt x="0" y="44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10"/>
                  <a:pt x="4" y="214"/>
                  <a:pt x="9" y="214"/>
                </a:cubicBezTo>
                <a:cubicBezTo>
                  <a:pt x="279" y="214"/>
                  <a:pt x="279" y="214"/>
                  <a:pt x="279" y="214"/>
                </a:cubicBezTo>
                <a:cubicBezTo>
                  <a:pt x="284" y="214"/>
                  <a:pt x="288" y="210"/>
                  <a:pt x="288" y="205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39"/>
                  <a:pt x="284" y="35"/>
                  <a:pt x="279" y="35"/>
                </a:cubicBezTo>
                <a:close/>
                <a:moveTo>
                  <a:pt x="179" y="181"/>
                </a:moveTo>
                <a:cubicBezTo>
                  <a:pt x="33" y="181"/>
                  <a:pt x="33" y="181"/>
                  <a:pt x="33" y="181"/>
                </a:cubicBezTo>
                <a:cubicBezTo>
                  <a:pt x="33" y="69"/>
                  <a:pt x="33" y="69"/>
                  <a:pt x="33" y="69"/>
                </a:cubicBezTo>
                <a:cubicBezTo>
                  <a:pt x="179" y="69"/>
                  <a:pt x="179" y="69"/>
                  <a:pt x="179" y="69"/>
                </a:cubicBezTo>
                <a:lnTo>
                  <a:pt x="179" y="1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2" name="Freeform 638"/>
          <p:cNvSpPr>
            <a:spLocks/>
          </p:cNvSpPr>
          <p:nvPr/>
        </p:nvSpPr>
        <p:spPr bwMode="auto">
          <a:xfrm>
            <a:off x="8684591" y="3874616"/>
            <a:ext cx="238125" cy="95250"/>
          </a:xfrm>
          <a:custGeom>
            <a:avLst/>
            <a:gdLst>
              <a:gd name="T0" fmla="*/ 103 w 206"/>
              <a:gd name="T1" fmla="*/ 29 h 82"/>
              <a:gd name="T2" fmla="*/ 183 w 206"/>
              <a:gd name="T3" fmla="*/ 82 h 82"/>
              <a:gd name="T4" fmla="*/ 206 w 206"/>
              <a:gd name="T5" fmla="*/ 62 h 82"/>
              <a:gd name="T6" fmla="*/ 103 w 206"/>
              <a:gd name="T7" fmla="*/ 0 h 82"/>
              <a:gd name="T8" fmla="*/ 0 w 206"/>
              <a:gd name="T9" fmla="*/ 62 h 82"/>
              <a:gd name="T10" fmla="*/ 23 w 206"/>
              <a:gd name="T11" fmla="*/ 82 h 82"/>
              <a:gd name="T12" fmla="*/ 103 w 206"/>
              <a:gd name="T13" fmla="*/ 2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2">
                <a:moveTo>
                  <a:pt x="103" y="29"/>
                </a:moveTo>
                <a:cubicBezTo>
                  <a:pt x="139" y="29"/>
                  <a:pt x="170" y="51"/>
                  <a:pt x="183" y="82"/>
                </a:cubicBezTo>
                <a:cubicBezTo>
                  <a:pt x="206" y="62"/>
                  <a:pt x="206" y="62"/>
                  <a:pt x="206" y="62"/>
                </a:cubicBezTo>
                <a:cubicBezTo>
                  <a:pt x="186" y="25"/>
                  <a:pt x="148" y="0"/>
                  <a:pt x="103" y="0"/>
                </a:cubicBezTo>
                <a:cubicBezTo>
                  <a:pt x="58" y="0"/>
                  <a:pt x="20" y="25"/>
                  <a:pt x="0" y="62"/>
                </a:cubicBezTo>
                <a:cubicBezTo>
                  <a:pt x="23" y="82"/>
                  <a:pt x="23" y="82"/>
                  <a:pt x="23" y="82"/>
                </a:cubicBezTo>
                <a:cubicBezTo>
                  <a:pt x="36" y="51"/>
                  <a:pt x="67" y="29"/>
                  <a:pt x="103" y="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3" name="Freeform 639"/>
          <p:cNvSpPr>
            <a:spLocks/>
          </p:cNvSpPr>
          <p:nvPr/>
        </p:nvSpPr>
        <p:spPr bwMode="auto">
          <a:xfrm>
            <a:off x="8684591" y="4047654"/>
            <a:ext cx="238125" cy="96838"/>
          </a:xfrm>
          <a:custGeom>
            <a:avLst/>
            <a:gdLst>
              <a:gd name="T0" fmla="*/ 103 w 206"/>
              <a:gd name="T1" fmla="*/ 54 h 83"/>
              <a:gd name="T2" fmla="*/ 23 w 206"/>
              <a:gd name="T3" fmla="*/ 0 h 83"/>
              <a:gd name="T4" fmla="*/ 0 w 206"/>
              <a:gd name="T5" fmla="*/ 21 h 83"/>
              <a:gd name="T6" fmla="*/ 103 w 206"/>
              <a:gd name="T7" fmla="*/ 83 h 83"/>
              <a:gd name="T8" fmla="*/ 206 w 206"/>
              <a:gd name="T9" fmla="*/ 21 h 83"/>
              <a:gd name="T10" fmla="*/ 183 w 206"/>
              <a:gd name="T11" fmla="*/ 0 h 83"/>
              <a:gd name="T12" fmla="*/ 103 w 206"/>
              <a:gd name="T13" fmla="*/ 5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6" h="83">
                <a:moveTo>
                  <a:pt x="103" y="54"/>
                </a:moveTo>
                <a:cubicBezTo>
                  <a:pt x="67" y="54"/>
                  <a:pt x="36" y="32"/>
                  <a:pt x="23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20" y="57"/>
                  <a:pt x="58" y="83"/>
                  <a:pt x="103" y="83"/>
                </a:cubicBezTo>
                <a:cubicBezTo>
                  <a:pt x="148" y="83"/>
                  <a:pt x="186" y="58"/>
                  <a:pt x="206" y="21"/>
                </a:cubicBezTo>
                <a:cubicBezTo>
                  <a:pt x="183" y="0"/>
                  <a:pt x="183" y="0"/>
                  <a:pt x="183" y="0"/>
                </a:cubicBezTo>
                <a:cubicBezTo>
                  <a:pt x="170" y="32"/>
                  <a:pt x="139" y="54"/>
                  <a:pt x="103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4" name="Freeform 640"/>
          <p:cNvSpPr>
            <a:spLocks/>
          </p:cNvSpPr>
          <p:nvPr/>
        </p:nvSpPr>
        <p:spPr bwMode="auto">
          <a:xfrm>
            <a:off x="8854453" y="3903191"/>
            <a:ext cx="117475" cy="212725"/>
          </a:xfrm>
          <a:custGeom>
            <a:avLst/>
            <a:gdLst>
              <a:gd name="T0" fmla="*/ 74 w 74"/>
              <a:gd name="T1" fmla="*/ 0 h 134"/>
              <a:gd name="T2" fmla="*/ 43 w 74"/>
              <a:gd name="T3" fmla="*/ 28 h 134"/>
              <a:gd name="T4" fmla="*/ 27 w 74"/>
              <a:gd name="T5" fmla="*/ 42 h 134"/>
              <a:gd name="T6" fmla="*/ 0 w 74"/>
              <a:gd name="T7" fmla="*/ 67 h 134"/>
              <a:gd name="T8" fmla="*/ 27 w 74"/>
              <a:gd name="T9" fmla="*/ 91 h 134"/>
              <a:gd name="T10" fmla="*/ 43 w 74"/>
              <a:gd name="T11" fmla="*/ 107 h 134"/>
              <a:gd name="T12" fmla="*/ 74 w 74"/>
              <a:gd name="T13" fmla="*/ 134 h 134"/>
              <a:gd name="T14" fmla="*/ 74 w 74"/>
              <a:gd name="T15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134">
                <a:moveTo>
                  <a:pt x="74" y="0"/>
                </a:moveTo>
                <a:lnTo>
                  <a:pt x="43" y="28"/>
                </a:lnTo>
                <a:lnTo>
                  <a:pt x="27" y="42"/>
                </a:lnTo>
                <a:lnTo>
                  <a:pt x="0" y="67"/>
                </a:lnTo>
                <a:lnTo>
                  <a:pt x="27" y="91"/>
                </a:lnTo>
                <a:lnTo>
                  <a:pt x="43" y="107"/>
                </a:lnTo>
                <a:lnTo>
                  <a:pt x="74" y="134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5" name="Freeform 641"/>
          <p:cNvSpPr>
            <a:spLocks/>
          </p:cNvSpPr>
          <p:nvPr/>
        </p:nvSpPr>
        <p:spPr bwMode="auto">
          <a:xfrm>
            <a:off x="8635378" y="3903191"/>
            <a:ext cx="119063" cy="212725"/>
          </a:xfrm>
          <a:custGeom>
            <a:avLst/>
            <a:gdLst>
              <a:gd name="T0" fmla="*/ 75 w 75"/>
              <a:gd name="T1" fmla="*/ 67 h 134"/>
              <a:gd name="T2" fmla="*/ 48 w 75"/>
              <a:gd name="T3" fmla="*/ 42 h 134"/>
              <a:gd name="T4" fmla="*/ 31 w 75"/>
              <a:gd name="T5" fmla="*/ 28 h 134"/>
              <a:gd name="T6" fmla="*/ 0 w 75"/>
              <a:gd name="T7" fmla="*/ 0 h 134"/>
              <a:gd name="T8" fmla="*/ 0 w 75"/>
              <a:gd name="T9" fmla="*/ 134 h 134"/>
              <a:gd name="T10" fmla="*/ 31 w 75"/>
              <a:gd name="T11" fmla="*/ 107 h 134"/>
              <a:gd name="T12" fmla="*/ 48 w 75"/>
              <a:gd name="T13" fmla="*/ 91 h 134"/>
              <a:gd name="T14" fmla="*/ 75 w 75"/>
              <a:gd name="T15" fmla="*/ 6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" h="134">
                <a:moveTo>
                  <a:pt x="75" y="67"/>
                </a:moveTo>
                <a:lnTo>
                  <a:pt x="48" y="42"/>
                </a:lnTo>
                <a:lnTo>
                  <a:pt x="31" y="28"/>
                </a:lnTo>
                <a:lnTo>
                  <a:pt x="0" y="0"/>
                </a:lnTo>
                <a:lnTo>
                  <a:pt x="0" y="134"/>
                </a:lnTo>
                <a:lnTo>
                  <a:pt x="31" y="107"/>
                </a:lnTo>
                <a:lnTo>
                  <a:pt x="48" y="91"/>
                </a:lnTo>
                <a:lnTo>
                  <a:pt x="75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6" name="Freeform 642"/>
          <p:cNvSpPr>
            <a:spLocks/>
          </p:cNvSpPr>
          <p:nvPr/>
        </p:nvSpPr>
        <p:spPr bwMode="auto">
          <a:xfrm>
            <a:off x="9344991" y="3952404"/>
            <a:ext cx="254000" cy="225425"/>
          </a:xfrm>
          <a:custGeom>
            <a:avLst/>
            <a:gdLst>
              <a:gd name="T0" fmla="*/ 177 w 218"/>
              <a:gd name="T1" fmla="*/ 1 h 195"/>
              <a:gd name="T2" fmla="*/ 158 w 218"/>
              <a:gd name="T3" fmla="*/ 20 h 195"/>
              <a:gd name="T4" fmla="*/ 191 w 218"/>
              <a:gd name="T5" fmla="*/ 86 h 195"/>
              <a:gd name="T6" fmla="*/ 109 w 218"/>
              <a:gd name="T7" fmla="*/ 167 h 195"/>
              <a:gd name="T8" fmla="*/ 28 w 218"/>
              <a:gd name="T9" fmla="*/ 86 h 195"/>
              <a:gd name="T10" fmla="*/ 61 w 218"/>
              <a:gd name="T11" fmla="*/ 20 h 195"/>
              <a:gd name="T12" fmla="*/ 42 w 218"/>
              <a:gd name="T13" fmla="*/ 0 h 195"/>
              <a:gd name="T14" fmla="*/ 0 w 218"/>
              <a:gd name="T15" fmla="*/ 86 h 195"/>
              <a:gd name="T16" fmla="*/ 109 w 218"/>
              <a:gd name="T17" fmla="*/ 195 h 195"/>
              <a:gd name="T18" fmla="*/ 218 w 218"/>
              <a:gd name="T19" fmla="*/ 86 h 195"/>
              <a:gd name="T20" fmla="*/ 177 w 218"/>
              <a:gd name="T21" fmla="*/ 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8" h="195">
                <a:moveTo>
                  <a:pt x="177" y="1"/>
                </a:moveTo>
                <a:cubicBezTo>
                  <a:pt x="158" y="20"/>
                  <a:pt x="158" y="20"/>
                  <a:pt x="158" y="20"/>
                </a:cubicBezTo>
                <a:cubicBezTo>
                  <a:pt x="178" y="35"/>
                  <a:pt x="191" y="59"/>
                  <a:pt x="191" y="86"/>
                </a:cubicBezTo>
                <a:cubicBezTo>
                  <a:pt x="191" y="131"/>
                  <a:pt x="154" y="167"/>
                  <a:pt x="109" y="167"/>
                </a:cubicBezTo>
                <a:cubicBezTo>
                  <a:pt x="64" y="167"/>
                  <a:pt x="28" y="131"/>
                  <a:pt x="28" y="86"/>
                </a:cubicBezTo>
                <a:cubicBezTo>
                  <a:pt x="28" y="59"/>
                  <a:pt x="41" y="35"/>
                  <a:pt x="61" y="20"/>
                </a:cubicBezTo>
                <a:cubicBezTo>
                  <a:pt x="42" y="0"/>
                  <a:pt x="42" y="0"/>
                  <a:pt x="42" y="0"/>
                </a:cubicBezTo>
                <a:cubicBezTo>
                  <a:pt x="17" y="20"/>
                  <a:pt x="0" y="51"/>
                  <a:pt x="0" y="86"/>
                </a:cubicBezTo>
                <a:cubicBezTo>
                  <a:pt x="0" y="146"/>
                  <a:pt x="49" y="195"/>
                  <a:pt x="109" y="195"/>
                </a:cubicBezTo>
                <a:cubicBezTo>
                  <a:pt x="169" y="195"/>
                  <a:pt x="218" y="146"/>
                  <a:pt x="218" y="86"/>
                </a:cubicBezTo>
                <a:cubicBezTo>
                  <a:pt x="218" y="51"/>
                  <a:pt x="202" y="20"/>
                  <a:pt x="177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7" name="Freeform 643"/>
          <p:cNvSpPr>
            <a:spLocks/>
          </p:cNvSpPr>
          <p:nvPr/>
        </p:nvSpPr>
        <p:spPr bwMode="auto">
          <a:xfrm>
            <a:off x="9400553" y="3844454"/>
            <a:ext cx="144463" cy="201613"/>
          </a:xfrm>
          <a:custGeom>
            <a:avLst/>
            <a:gdLst>
              <a:gd name="T0" fmla="*/ 56 w 91"/>
              <a:gd name="T1" fmla="*/ 127 h 127"/>
              <a:gd name="T2" fmla="*/ 56 w 91"/>
              <a:gd name="T3" fmla="*/ 102 h 127"/>
              <a:gd name="T4" fmla="*/ 56 w 91"/>
              <a:gd name="T5" fmla="*/ 51 h 127"/>
              <a:gd name="T6" fmla="*/ 91 w 91"/>
              <a:gd name="T7" fmla="*/ 51 h 127"/>
              <a:gd name="T8" fmla="*/ 45 w 91"/>
              <a:gd name="T9" fmla="*/ 0 h 127"/>
              <a:gd name="T10" fmla="*/ 0 w 91"/>
              <a:gd name="T11" fmla="*/ 51 h 127"/>
              <a:gd name="T12" fmla="*/ 35 w 91"/>
              <a:gd name="T13" fmla="*/ 51 h 127"/>
              <a:gd name="T14" fmla="*/ 35 w 91"/>
              <a:gd name="T15" fmla="*/ 106 h 127"/>
              <a:gd name="T16" fmla="*/ 35 w 91"/>
              <a:gd name="T17" fmla="*/ 127 h 127"/>
              <a:gd name="T18" fmla="*/ 56 w 91"/>
              <a:gd name="T19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127">
                <a:moveTo>
                  <a:pt x="56" y="127"/>
                </a:moveTo>
                <a:lnTo>
                  <a:pt x="56" y="102"/>
                </a:lnTo>
                <a:lnTo>
                  <a:pt x="56" y="51"/>
                </a:lnTo>
                <a:lnTo>
                  <a:pt x="91" y="51"/>
                </a:lnTo>
                <a:lnTo>
                  <a:pt x="45" y="0"/>
                </a:lnTo>
                <a:lnTo>
                  <a:pt x="0" y="51"/>
                </a:lnTo>
                <a:lnTo>
                  <a:pt x="35" y="51"/>
                </a:lnTo>
                <a:lnTo>
                  <a:pt x="35" y="106"/>
                </a:lnTo>
                <a:lnTo>
                  <a:pt x="35" y="127"/>
                </a:lnTo>
                <a:lnTo>
                  <a:pt x="56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8" name="Freeform 649"/>
          <p:cNvSpPr>
            <a:spLocks noEditPoints="1"/>
          </p:cNvSpPr>
          <p:nvPr/>
        </p:nvSpPr>
        <p:spPr bwMode="auto">
          <a:xfrm>
            <a:off x="6677991" y="3844454"/>
            <a:ext cx="242888" cy="333375"/>
          </a:xfrm>
          <a:custGeom>
            <a:avLst/>
            <a:gdLst>
              <a:gd name="T0" fmla="*/ 45 w 153"/>
              <a:gd name="T1" fmla="*/ 0 h 210"/>
              <a:gd name="T2" fmla="*/ 45 w 153"/>
              <a:gd name="T3" fmla="*/ 0 h 210"/>
              <a:gd name="T4" fmla="*/ 0 w 153"/>
              <a:gd name="T5" fmla="*/ 43 h 210"/>
              <a:gd name="T6" fmla="*/ 0 w 153"/>
              <a:gd name="T7" fmla="*/ 210 h 210"/>
              <a:gd name="T8" fmla="*/ 153 w 153"/>
              <a:gd name="T9" fmla="*/ 210 h 210"/>
              <a:gd name="T10" fmla="*/ 153 w 153"/>
              <a:gd name="T11" fmla="*/ 0 h 210"/>
              <a:gd name="T12" fmla="*/ 45 w 153"/>
              <a:gd name="T13" fmla="*/ 0 h 210"/>
              <a:gd name="T14" fmla="*/ 136 w 153"/>
              <a:gd name="T15" fmla="*/ 54 h 210"/>
              <a:gd name="T16" fmla="*/ 98 w 153"/>
              <a:gd name="T17" fmla="*/ 17 h 210"/>
              <a:gd name="T18" fmla="*/ 136 w 153"/>
              <a:gd name="T19" fmla="*/ 17 h 210"/>
              <a:gd name="T20" fmla="*/ 136 w 153"/>
              <a:gd name="T21" fmla="*/ 54 h 210"/>
              <a:gd name="T22" fmla="*/ 73 w 153"/>
              <a:gd name="T23" fmla="*/ 27 h 210"/>
              <a:gd name="T24" fmla="*/ 73 w 153"/>
              <a:gd name="T25" fmla="*/ 192 h 210"/>
              <a:gd name="T26" fmla="*/ 20 w 153"/>
              <a:gd name="T27" fmla="*/ 192 h 210"/>
              <a:gd name="T28" fmla="*/ 73 w 153"/>
              <a:gd name="T29" fmla="*/ 27 h 210"/>
              <a:gd name="T30" fmla="*/ 18 w 153"/>
              <a:gd name="T31" fmla="*/ 169 h 210"/>
              <a:gd name="T32" fmla="*/ 18 w 153"/>
              <a:gd name="T33" fmla="*/ 61 h 210"/>
              <a:gd name="T34" fmla="*/ 52 w 153"/>
              <a:gd name="T35" fmla="*/ 61 h 210"/>
              <a:gd name="T36" fmla="*/ 18 w 153"/>
              <a:gd name="T37" fmla="*/ 169 h 210"/>
              <a:gd name="T38" fmla="*/ 82 w 153"/>
              <a:gd name="T39" fmla="*/ 27 h 210"/>
              <a:gd name="T40" fmla="*/ 134 w 153"/>
              <a:gd name="T41" fmla="*/ 192 h 210"/>
              <a:gd name="T42" fmla="*/ 82 w 153"/>
              <a:gd name="T43" fmla="*/ 192 h 210"/>
              <a:gd name="T44" fmla="*/ 82 w 153"/>
              <a:gd name="T45" fmla="*/ 27 h 210"/>
              <a:gd name="T46" fmla="*/ 88 w 153"/>
              <a:gd name="T47" fmla="*/ 19 h 210"/>
              <a:gd name="T48" fmla="*/ 136 w 153"/>
              <a:gd name="T49" fmla="*/ 66 h 210"/>
              <a:gd name="T50" fmla="*/ 136 w 153"/>
              <a:gd name="T51" fmla="*/ 168 h 210"/>
              <a:gd name="T52" fmla="*/ 88 w 153"/>
              <a:gd name="T53" fmla="*/ 19 h 210"/>
              <a:gd name="T54" fmla="*/ 67 w 153"/>
              <a:gd name="T55" fmla="*/ 17 h 210"/>
              <a:gd name="T56" fmla="*/ 63 w 153"/>
              <a:gd name="T57" fmla="*/ 30 h 210"/>
              <a:gd name="T58" fmla="*/ 63 w 153"/>
              <a:gd name="T59" fmla="*/ 17 h 210"/>
              <a:gd name="T60" fmla="*/ 67 w 153"/>
              <a:gd name="T61" fmla="*/ 17 h 210"/>
              <a:gd name="T62" fmla="*/ 49 w 153"/>
              <a:gd name="T63" fmla="*/ 14 h 210"/>
              <a:gd name="T64" fmla="*/ 49 w 153"/>
              <a:gd name="T65" fmla="*/ 49 h 210"/>
              <a:gd name="T66" fmla="*/ 15 w 153"/>
              <a:gd name="T67" fmla="*/ 49 h 210"/>
              <a:gd name="T68" fmla="*/ 49 w 153"/>
              <a:gd name="T6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210">
                <a:moveTo>
                  <a:pt x="45" y="0"/>
                </a:moveTo>
                <a:lnTo>
                  <a:pt x="45" y="0"/>
                </a:lnTo>
                <a:lnTo>
                  <a:pt x="0" y="43"/>
                </a:lnTo>
                <a:lnTo>
                  <a:pt x="0" y="210"/>
                </a:lnTo>
                <a:lnTo>
                  <a:pt x="153" y="210"/>
                </a:lnTo>
                <a:lnTo>
                  <a:pt x="153" y="0"/>
                </a:lnTo>
                <a:lnTo>
                  <a:pt x="45" y="0"/>
                </a:lnTo>
                <a:close/>
                <a:moveTo>
                  <a:pt x="136" y="54"/>
                </a:moveTo>
                <a:lnTo>
                  <a:pt x="98" y="17"/>
                </a:lnTo>
                <a:lnTo>
                  <a:pt x="136" y="17"/>
                </a:lnTo>
                <a:lnTo>
                  <a:pt x="136" y="54"/>
                </a:lnTo>
                <a:close/>
                <a:moveTo>
                  <a:pt x="73" y="27"/>
                </a:moveTo>
                <a:lnTo>
                  <a:pt x="73" y="192"/>
                </a:lnTo>
                <a:lnTo>
                  <a:pt x="20" y="192"/>
                </a:lnTo>
                <a:lnTo>
                  <a:pt x="73" y="27"/>
                </a:lnTo>
                <a:close/>
                <a:moveTo>
                  <a:pt x="18" y="169"/>
                </a:moveTo>
                <a:lnTo>
                  <a:pt x="18" y="61"/>
                </a:lnTo>
                <a:lnTo>
                  <a:pt x="52" y="61"/>
                </a:lnTo>
                <a:lnTo>
                  <a:pt x="18" y="169"/>
                </a:lnTo>
                <a:close/>
                <a:moveTo>
                  <a:pt x="82" y="27"/>
                </a:moveTo>
                <a:lnTo>
                  <a:pt x="134" y="192"/>
                </a:lnTo>
                <a:lnTo>
                  <a:pt x="82" y="192"/>
                </a:lnTo>
                <a:lnTo>
                  <a:pt x="82" y="27"/>
                </a:lnTo>
                <a:close/>
                <a:moveTo>
                  <a:pt x="88" y="19"/>
                </a:moveTo>
                <a:lnTo>
                  <a:pt x="136" y="66"/>
                </a:lnTo>
                <a:lnTo>
                  <a:pt x="136" y="168"/>
                </a:lnTo>
                <a:lnTo>
                  <a:pt x="88" y="19"/>
                </a:lnTo>
                <a:close/>
                <a:moveTo>
                  <a:pt x="67" y="17"/>
                </a:moveTo>
                <a:lnTo>
                  <a:pt x="63" y="30"/>
                </a:lnTo>
                <a:lnTo>
                  <a:pt x="63" y="17"/>
                </a:lnTo>
                <a:lnTo>
                  <a:pt x="67" y="17"/>
                </a:lnTo>
                <a:close/>
                <a:moveTo>
                  <a:pt x="49" y="14"/>
                </a:moveTo>
                <a:lnTo>
                  <a:pt x="49" y="49"/>
                </a:lnTo>
                <a:lnTo>
                  <a:pt x="15" y="49"/>
                </a:lnTo>
                <a:lnTo>
                  <a:pt x="4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9" name="Freeform 650"/>
          <p:cNvSpPr>
            <a:spLocks/>
          </p:cNvSpPr>
          <p:nvPr/>
        </p:nvSpPr>
        <p:spPr bwMode="auto">
          <a:xfrm>
            <a:off x="10641978" y="4517554"/>
            <a:ext cx="357188" cy="322263"/>
          </a:xfrm>
          <a:custGeom>
            <a:avLst/>
            <a:gdLst>
              <a:gd name="T0" fmla="*/ 266 w 308"/>
              <a:gd name="T1" fmla="*/ 12 h 278"/>
              <a:gd name="T2" fmla="*/ 250 w 308"/>
              <a:gd name="T3" fmla="*/ 0 h 278"/>
              <a:gd name="T4" fmla="*/ 239 w 308"/>
              <a:gd name="T5" fmla="*/ 12 h 278"/>
              <a:gd name="T6" fmla="*/ 221 w 308"/>
              <a:gd name="T7" fmla="*/ 15 h 278"/>
              <a:gd name="T8" fmla="*/ 208 w 308"/>
              <a:gd name="T9" fmla="*/ 36 h 278"/>
              <a:gd name="T10" fmla="*/ 176 w 308"/>
              <a:gd name="T11" fmla="*/ 30 h 278"/>
              <a:gd name="T12" fmla="*/ 167 w 308"/>
              <a:gd name="T13" fmla="*/ 38 h 278"/>
              <a:gd name="T14" fmla="*/ 134 w 308"/>
              <a:gd name="T15" fmla="*/ 34 h 278"/>
              <a:gd name="T16" fmla="*/ 129 w 308"/>
              <a:gd name="T17" fmla="*/ 39 h 278"/>
              <a:gd name="T18" fmla="*/ 90 w 308"/>
              <a:gd name="T19" fmla="*/ 159 h 278"/>
              <a:gd name="T20" fmla="*/ 43 w 308"/>
              <a:gd name="T21" fmla="*/ 207 h 278"/>
              <a:gd name="T22" fmla="*/ 24 w 308"/>
              <a:gd name="T23" fmla="*/ 197 h 278"/>
              <a:gd name="T24" fmla="*/ 0 w 308"/>
              <a:gd name="T25" fmla="*/ 221 h 278"/>
              <a:gd name="T26" fmla="*/ 24 w 308"/>
              <a:gd name="T27" fmla="*/ 245 h 278"/>
              <a:gd name="T28" fmla="*/ 36 w 308"/>
              <a:gd name="T29" fmla="*/ 242 h 278"/>
              <a:gd name="T30" fmla="*/ 33 w 308"/>
              <a:gd name="T31" fmla="*/ 254 h 278"/>
              <a:gd name="T32" fmla="*/ 56 w 308"/>
              <a:gd name="T33" fmla="*/ 278 h 278"/>
              <a:gd name="T34" fmla="*/ 80 w 308"/>
              <a:gd name="T35" fmla="*/ 254 h 278"/>
              <a:gd name="T36" fmla="*/ 70 w 308"/>
              <a:gd name="T37" fmla="*/ 234 h 278"/>
              <a:gd name="T38" fmla="*/ 117 w 308"/>
              <a:gd name="T39" fmla="*/ 187 h 278"/>
              <a:gd name="T40" fmla="*/ 239 w 308"/>
              <a:gd name="T41" fmla="*/ 150 h 278"/>
              <a:gd name="T42" fmla="*/ 266 w 308"/>
              <a:gd name="T43" fmla="*/ 12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78">
                <a:moveTo>
                  <a:pt x="266" y="12"/>
                </a:moveTo>
                <a:cubicBezTo>
                  <a:pt x="261" y="7"/>
                  <a:pt x="256" y="3"/>
                  <a:pt x="250" y="0"/>
                </a:cubicBezTo>
                <a:cubicBezTo>
                  <a:pt x="248" y="5"/>
                  <a:pt x="244" y="9"/>
                  <a:pt x="239" y="12"/>
                </a:cubicBezTo>
                <a:cubicBezTo>
                  <a:pt x="233" y="15"/>
                  <a:pt x="227" y="16"/>
                  <a:pt x="221" y="15"/>
                </a:cubicBezTo>
                <a:cubicBezTo>
                  <a:pt x="220" y="24"/>
                  <a:pt x="215" y="32"/>
                  <a:pt x="208" y="36"/>
                </a:cubicBezTo>
                <a:cubicBezTo>
                  <a:pt x="198" y="41"/>
                  <a:pt x="186" y="38"/>
                  <a:pt x="176" y="30"/>
                </a:cubicBezTo>
                <a:cubicBezTo>
                  <a:pt x="174" y="33"/>
                  <a:pt x="171" y="36"/>
                  <a:pt x="167" y="38"/>
                </a:cubicBezTo>
                <a:cubicBezTo>
                  <a:pt x="156" y="44"/>
                  <a:pt x="143" y="42"/>
                  <a:pt x="134" y="34"/>
                </a:cubicBezTo>
                <a:cubicBezTo>
                  <a:pt x="132" y="36"/>
                  <a:pt x="130" y="37"/>
                  <a:pt x="129" y="39"/>
                </a:cubicBezTo>
                <a:cubicBezTo>
                  <a:pt x="91" y="77"/>
                  <a:pt x="76" y="126"/>
                  <a:pt x="90" y="159"/>
                </a:cubicBezTo>
                <a:cubicBezTo>
                  <a:pt x="43" y="207"/>
                  <a:pt x="43" y="207"/>
                  <a:pt x="43" y="207"/>
                </a:cubicBezTo>
                <a:cubicBezTo>
                  <a:pt x="38" y="201"/>
                  <a:pt x="31" y="197"/>
                  <a:pt x="24" y="197"/>
                </a:cubicBezTo>
                <a:cubicBezTo>
                  <a:pt x="11" y="197"/>
                  <a:pt x="0" y="208"/>
                  <a:pt x="0" y="221"/>
                </a:cubicBezTo>
                <a:cubicBezTo>
                  <a:pt x="0" y="234"/>
                  <a:pt x="11" y="245"/>
                  <a:pt x="24" y="245"/>
                </a:cubicBezTo>
                <a:cubicBezTo>
                  <a:pt x="28" y="245"/>
                  <a:pt x="32" y="244"/>
                  <a:pt x="36" y="242"/>
                </a:cubicBezTo>
                <a:cubicBezTo>
                  <a:pt x="34" y="245"/>
                  <a:pt x="33" y="249"/>
                  <a:pt x="33" y="254"/>
                </a:cubicBezTo>
                <a:cubicBezTo>
                  <a:pt x="33" y="267"/>
                  <a:pt x="43" y="278"/>
                  <a:pt x="56" y="278"/>
                </a:cubicBezTo>
                <a:cubicBezTo>
                  <a:pt x="69" y="278"/>
                  <a:pt x="80" y="267"/>
                  <a:pt x="80" y="254"/>
                </a:cubicBezTo>
                <a:cubicBezTo>
                  <a:pt x="80" y="246"/>
                  <a:pt x="76" y="239"/>
                  <a:pt x="70" y="234"/>
                </a:cubicBezTo>
                <a:cubicBezTo>
                  <a:pt x="117" y="187"/>
                  <a:pt x="117" y="187"/>
                  <a:pt x="117" y="187"/>
                </a:cubicBezTo>
                <a:cubicBezTo>
                  <a:pt x="150" y="203"/>
                  <a:pt x="200" y="189"/>
                  <a:pt x="239" y="150"/>
                </a:cubicBezTo>
                <a:cubicBezTo>
                  <a:pt x="284" y="104"/>
                  <a:pt x="308" y="55"/>
                  <a:pt x="266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0" name="Freeform 651"/>
          <p:cNvSpPr>
            <a:spLocks/>
          </p:cNvSpPr>
          <p:nvPr/>
        </p:nvSpPr>
        <p:spPr bwMode="auto">
          <a:xfrm>
            <a:off x="11310316" y="4511204"/>
            <a:ext cx="331788" cy="333375"/>
          </a:xfrm>
          <a:custGeom>
            <a:avLst/>
            <a:gdLst>
              <a:gd name="T0" fmla="*/ 260 w 287"/>
              <a:gd name="T1" fmla="*/ 194 h 288"/>
              <a:gd name="T2" fmla="*/ 237 w 287"/>
              <a:gd name="T3" fmla="*/ 205 h 288"/>
              <a:gd name="T4" fmla="*/ 176 w 287"/>
              <a:gd name="T5" fmla="*/ 144 h 288"/>
              <a:gd name="T6" fmla="*/ 237 w 287"/>
              <a:gd name="T7" fmla="*/ 83 h 288"/>
              <a:gd name="T8" fmla="*/ 260 w 287"/>
              <a:gd name="T9" fmla="*/ 94 h 288"/>
              <a:gd name="T10" fmla="*/ 287 w 287"/>
              <a:gd name="T11" fmla="*/ 66 h 288"/>
              <a:gd name="T12" fmla="*/ 260 w 287"/>
              <a:gd name="T13" fmla="*/ 38 h 288"/>
              <a:gd name="T14" fmla="*/ 245 w 287"/>
              <a:gd name="T15" fmla="*/ 42 h 288"/>
              <a:gd name="T16" fmla="*/ 249 w 287"/>
              <a:gd name="T17" fmla="*/ 28 h 288"/>
              <a:gd name="T18" fmla="*/ 221 w 287"/>
              <a:gd name="T19" fmla="*/ 0 h 288"/>
              <a:gd name="T20" fmla="*/ 194 w 287"/>
              <a:gd name="T21" fmla="*/ 28 h 288"/>
              <a:gd name="T22" fmla="*/ 206 w 287"/>
              <a:gd name="T23" fmla="*/ 50 h 288"/>
              <a:gd name="T24" fmla="*/ 205 w 287"/>
              <a:gd name="T25" fmla="*/ 51 h 288"/>
              <a:gd name="T26" fmla="*/ 205 w 287"/>
              <a:gd name="T27" fmla="*/ 50 h 288"/>
              <a:gd name="T28" fmla="*/ 144 w 287"/>
              <a:gd name="T29" fmla="*/ 111 h 288"/>
              <a:gd name="T30" fmla="*/ 83 w 287"/>
              <a:gd name="T31" fmla="*/ 50 h 288"/>
              <a:gd name="T32" fmla="*/ 94 w 287"/>
              <a:gd name="T33" fmla="*/ 28 h 288"/>
              <a:gd name="T34" fmla="*/ 66 w 287"/>
              <a:gd name="T35" fmla="*/ 0 h 288"/>
              <a:gd name="T36" fmla="*/ 38 w 287"/>
              <a:gd name="T37" fmla="*/ 28 h 288"/>
              <a:gd name="T38" fmla="*/ 42 w 287"/>
              <a:gd name="T39" fmla="*/ 42 h 288"/>
              <a:gd name="T40" fmla="*/ 28 w 287"/>
              <a:gd name="T41" fmla="*/ 38 h 288"/>
              <a:gd name="T42" fmla="*/ 0 w 287"/>
              <a:gd name="T43" fmla="*/ 66 h 288"/>
              <a:gd name="T44" fmla="*/ 28 w 287"/>
              <a:gd name="T45" fmla="*/ 94 h 288"/>
              <a:gd name="T46" fmla="*/ 50 w 287"/>
              <a:gd name="T47" fmla="*/ 83 h 288"/>
              <a:gd name="T48" fmla="*/ 111 w 287"/>
              <a:gd name="T49" fmla="*/ 144 h 288"/>
              <a:gd name="T50" fmla="*/ 50 w 287"/>
              <a:gd name="T51" fmla="*/ 205 h 288"/>
              <a:gd name="T52" fmla="*/ 28 w 287"/>
              <a:gd name="T53" fmla="*/ 194 h 288"/>
              <a:gd name="T54" fmla="*/ 0 w 287"/>
              <a:gd name="T55" fmla="*/ 222 h 288"/>
              <a:gd name="T56" fmla="*/ 28 w 287"/>
              <a:gd name="T57" fmla="*/ 250 h 288"/>
              <a:gd name="T58" fmla="*/ 42 w 287"/>
              <a:gd name="T59" fmla="*/ 246 h 288"/>
              <a:gd name="T60" fmla="*/ 38 w 287"/>
              <a:gd name="T61" fmla="*/ 260 h 288"/>
              <a:gd name="T62" fmla="*/ 66 w 287"/>
              <a:gd name="T63" fmla="*/ 288 h 288"/>
              <a:gd name="T64" fmla="*/ 94 w 287"/>
              <a:gd name="T65" fmla="*/ 260 h 288"/>
              <a:gd name="T66" fmla="*/ 82 w 287"/>
              <a:gd name="T67" fmla="*/ 237 h 288"/>
              <a:gd name="T68" fmla="*/ 82 w 287"/>
              <a:gd name="T69" fmla="*/ 237 h 288"/>
              <a:gd name="T70" fmla="*/ 83 w 287"/>
              <a:gd name="T71" fmla="*/ 237 h 288"/>
              <a:gd name="T72" fmla="*/ 144 w 287"/>
              <a:gd name="T73" fmla="*/ 176 h 288"/>
              <a:gd name="T74" fmla="*/ 205 w 287"/>
              <a:gd name="T75" fmla="*/ 237 h 288"/>
              <a:gd name="T76" fmla="*/ 194 w 287"/>
              <a:gd name="T77" fmla="*/ 259 h 288"/>
              <a:gd name="T78" fmla="*/ 221 w 287"/>
              <a:gd name="T79" fmla="*/ 287 h 288"/>
              <a:gd name="T80" fmla="*/ 249 w 287"/>
              <a:gd name="T81" fmla="*/ 259 h 288"/>
              <a:gd name="T82" fmla="*/ 245 w 287"/>
              <a:gd name="T83" fmla="*/ 245 h 288"/>
              <a:gd name="T84" fmla="*/ 260 w 287"/>
              <a:gd name="T85" fmla="*/ 249 h 288"/>
              <a:gd name="T86" fmla="*/ 287 w 287"/>
              <a:gd name="T87" fmla="*/ 221 h 288"/>
              <a:gd name="T88" fmla="*/ 260 w 287"/>
              <a:gd name="T89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7" h="288">
                <a:moveTo>
                  <a:pt x="260" y="194"/>
                </a:moveTo>
                <a:cubicBezTo>
                  <a:pt x="250" y="194"/>
                  <a:pt x="242" y="198"/>
                  <a:pt x="237" y="205"/>
                </a:cubicBezTo>
                <a:cubicBezTo>
                  <a:pt x="176" y="144"/>
                  <a:pt x="176" y="144"/>
                  <a:pt x="176" y="144"/>
                </a:cubicBezTo>
                <a:cubicBezTo>
                  <a:pt x="237" y="83"/>
                  <a:pt x="237" y="83"/>
                  <a:pt x="237" y="83"/>
                </a:cubicBezTo>
                <a:cubicBezTo>
                  <a:pt x="243" y="89"/>
                  <a:pt x="251" y="94"/>
                  <a:pt x="260" y="94"/>
                </a:cubicBezTo>
                <a:cubicBezTo>
                  <a:pt x="275" y="94"/>
                  <a:pt x="287" y="81"/>
                  <a:pt x="287" y="66"/>
                </a:cubicBezTo>
                <a:cubicBezTo>
                  <a:pt x="287" y="50"/>
                  <a:pt x="275" y="38"/>
                  <a:pt x="260" y="38"/>
                </a:cubicBezTo>
                <a:cubicBezTo>
                  <a:pt x="254" y="38"/>
                  <a:pt x="249" y="39"/>
                  <a:pt x="245" y="42"/>
                </a:cubicBezTo>
                <a:cubicBezTo>
                  <a:pt x="248" y="38"/>
                  <a:pt x="249" y="33"/>
                  <a:pt x="249" y="28"/>
                </a:cubicBezTo>
                <a:cubicBezTo>
                  <a:pt x="249" y="12"/>
                  <a:pt x="237" y="0"/>
                  <a:pt x="221" y="0"/>
                </a:cubicBezTo>
                <a:cubicBezTo>
                  <a:pt x="206" y="0"/>
                  <a:pt x="194" y="12"/>
                  <a:pt x="194" y="28"/>
                </a:cubicBezTo>
                <a:cubicBezTo>
                  <a:pt x="194" y="37"/>
                  <a:pt x="198" y="45"/>
                  <a:pt x="206" y="50"/>
                </a:cubicBezTo>
                <a:cubicBezTo>
                  <a:pt x="205" y="51"/>
                  <a:pt x="205" y="51"/>
                  <a:pt x="205" y="51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144" y="111"/>
                  <a:pt x="144" y="111"/>
                  <a:pt x="144" y="111"/>
                </a:cubicBezTo>
                <a:cubicBezTo>
                  <a:pt x="83" y="50"/>
                  <a:pt x="83" y="50"/>
                  <a:pt x="83" y="50"/>
                </a:cubicBezTo>
                <a:cubicBezTo>
                  <a:pt x="89" y="45"/>
                  <a:pt x="94" y="37"/>
                  <a:pt x="94" y="28"/>
                </a:cubicBezTo>
                <a:cubicBezTo>
                  <a:pt x="94" y="13"/>
                  <a:pt x="81" y="0"/>
                  <a:pt x="66" y="0"/>
                </a:cubicBezTo>
                <a:cubicBezTo>
                  <a:pt x="51" y="0"/>
                  <a:pt x="38" y="13"/>
                  <a:pt x="38" y="28"/>
                </a:cubicBezTo>
                <a:cubicBezTo>
                  <a:pt x="38" y="33"/>
                  <a:pt x="40" y="38"/>
                  <a:pt x="42" y="42"/>
                </a:cubicBezTo>
                <a:cubicBezTo>
                  <a:pt x="38" y="40"/>
                  <a:pt x="33" y="38"/>
                  <a:pt x="28" y="38"/>
                </a:cubicBezTo>
                <a:cubicBezTo>
                  <a:pt x="12" y="38"/>
                  <a:pt x="0" y="51"/>
                  <a:pt x="0" y="66"/>
                </a:cubicBezTo>
                <a:cubicBezTo>
                  <a:pt x="0" y="81"/>
                  <a:pt x="12" y="94"/>
                  <a:pt x="28" y="94"/>
                </a:cubicBezTo>
                <a:cubicBezTo>
                  <a:pt x="37" y="94"/>
                  <a:pt x="45" y="89"/>
                  <a:pt x="50" y="83"/>
                </a:cubicBezTo>
                <a:cubicBezTo>
                  <a:pt x="111" y="144"/>
                  <a:pt x="111" y="144"/>
                  <a:pt x="111" y="144"/>
                </a:cubicBezTo>
                <a:cubicBezTo>
                  <a:pt x="50" y="205"/>
                  <a:pt x="50" y="205"/>
                  <a:pt x="50" y="205"/>
                </a:cubicBezTo>
                <a:cubicBezTo>
                  <a:pt x="45" y="198"/>
                  <a:pt x="37" y="194"/>
                  <a:pt x="28" y="194"/>
                </a:cubicBezTo>
                <a:cubicBezTo>
                  <a:pt x="12" y="194"/>
                  <a:pt x="0" y="206"/>
                  <a:pt x="0" y="222"/>
                </a:cubicBezTo>
                <a:cubicBezTo>
                  <a:pt x="0" y="237"/>
                  <a:pt x="12" y="250"/>
                  <a:pt x="28" y="250"/>
                </a:cubicBezTo>
                <a:cubicBezTo>
                  <a:pt x="33" y="250"/>
                  <a:pt x="38" y="248"/>
                  <a:pt x="42" y="246"/>
                </a:cubicBezTo>
                <a:cubicBezTo>
                  <a:pt x="40" y="250"/>
                  <a:pt x="38" y="255"/>
                  <a:pt x="38" y="260"/>
                </a:cubicBezTo>
                <a:cubicBezTo>
                  <a:pt x="38" y="275"/>
                  <a:pt x="51" y="288"/>
                  <a:pt x="66" y="288"/>
                </a:cubicBezTo>
                <a:cubicBezTo>
                  <a:pt x="81" y="288"/>
                  <a:pt x="94" y="275"/>
                  <a:pt x="94" y="260"/>
                </a:cubicBezTo>
                <a:cubicBezTo>
                  <a:pt x="94" y="250"/>
                  <a:pt x="89" y="242"/>
                  <a:pt x="82" y="237"/>
                </a:cubicBezTo>
                <a:cubicBezTo>
                  <a:pt x="82" y="237"/>
                  <a:pt x="82" y="237"/>
                  <a:pt x="82" y="237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198" y="242"/>
                  <a:pt x="194" y="250"/>
                  <a:pt x="194" y="259"/>
                </a:cubicBezTo>
                <a:cubicBezTo>
                  <a:pt x="194" y="275"/>
                  <a:pt x="206" y="287"/>
                  <a:pt x="221" y="287"/>
                </a:cubicBezTo>
                <a:cubicBezTo>
                  <a:pt x="237" y="287"/>
                  <a:pt x="249" y="275"/>
                  <a:pt x="249" y="259"/>
                </a:cubicBezTo>
                <a:cubicBezTo>
                  <a:pt x="249" y="254"/>
                  <a:pt x="248" y="249"/>
                  <a:pt x="245" y="245"/>
                </a:cubicBezTo>
                <a:cubicBezTo>
                  <a:pt x="249" y="248"/>
                  <a:pt x="254" y="249"/>
                  <a:pt x="260" y="249"/>
                </a:cubicBezTo>
                <a:cubicBezTo>
                  <a:pt x="275" y="249"/>
                  <a:pt x="287" y="237"/>
                  <a:pt x="287" y="221"/>
                </a:cubicBezTo>
                <a:cubicBezTo>
                  <a:pt x="287" y="206"/>
                  <a:pt x="275" y="194"/>
                  <a:pt x="260" y="19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1" name="Freeform 652"/>
          <p:cNvSpPr>
            <a:spLocks noEditPoints="1"/>
          </p:cNvSpPr>
          <p:nvPr/>
        </p:nvSpPr>
        <p:spPr bwMode="auto">
          <a:xfrm>
            <a:off x="11978653" y="4511204"/>
            <a:ext cx="333375" cy="333375"/>
          </a:xfrm>
          <a:custGeom>
            <a:avLst/>
            <a:gdLst>
              <a:gd name="T0" fmla="*/ 207 w 288"/>
              <a:gd name="T1" fmla="*/ 0 h 288"/>
              <a:gd name="T2" fmla="*/ 152 w 288"/>
              <a:gd name="T3" fmla="*/ 22 h 288"/>
              <a:gd name="T4" fmla="*/ 21 w 288"/>
              <a:gd name="T5" fmla="*/ 153 h 288"/>
              <a:gd name="T6" fmla="*/ 0 w 288"/>
              <a:gd name="T7" fmla="*/ 207 h 288"/>
              <a:gd name="T8" fmla="*/ 81 w 288"/>
              <a:gd name="T9" fmla="*/ 288 h 288"/>
              <a:gd name="T10" fmla="*/ 81 w 288"/>
              <a:gd name="T11" fmla="*/ 288 h 288"/>
              <a:gd name="T12" fmla="*/ 135 w 288"/>
              <a:gd name="T13" fmla="*/ 267 h 288"/>
              <a:gd name="T14" fmla="*/ 266 w 288"/>
              <a:gd name="T15" fmla="*/ 136 h 288"/>
              <a:gd name="T16" fmla="*/ 288 w 288"/>
              <a:gd name="T17" fmla="*/ 81 h 288"/>
              <a:gd name="T18" fmla="*/ 288 w 288"/>
              <a:gd name="T19" fmla="*/ 81 h 288"/>
              <a:gd name="T20" fmla="*/ 207 w 288"/>
              <a:gd name="T21" fmla="*/ 0 h 288"/>
              <a:gd name="T22" fmla="*/ 18 w 288"/>
              <a:gd name="T23" fmla="*/ 207 h 288"/>
              <a:gd name="T24" fmla="*/ 34 w 288"/>
              <a:gd name="T25" fmla="*/ 165 h 288"/>
              <a:gd name="T26" fmla="*/ 84 w 288"/>
              <a:gd name="T27" fmla="*/ 115 h 288"/>
              <a:gd name="T28" fmla="*/ 173 w 288"/>
              <a:gd name="T29" fmla="*/ 204 h 288"/>
              <a:gd name="T30" fmla="*/ 123 w 288"/>
              <a:gd name="T31" fmla="*/ 254 h 288"/>
              <a:gd name="T32" fmla="*/ 81 w 288"/>
              <a:gd name="T33" fmla="*/ 271 h 288"/>
              <a:gd name="T34" fmla="*/ 18 w 288"/>
              <a:gd name="T35" fmla="*/ 2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2" name="Freeform 655"/>
          <p:cNvSpPr>
            <a:spLocks noEditPoints="1"/>
          </p:cNvSpPr>
          <p:nvPr/>
        </p:nvSpPr>
        <p:spPr bwMode="auto">
          <a:xfrm>
            <a:off x="9987929" y="4511204"/>
            <a:ext cx="309563" cy="333375"/>
          </a:xfrm>
          <a:custGeom>
            <a:avLst/>
            <a:gdLst>
              <a:gd name="T0" fmla="*/ 267 w 267"/>
              <a:gd name="T1" fmla="*/ 70 h 288"/>
              <a:gd name="T2" fmla="*/ 144 w 267"/>
              <a:gd name="T3" fmla="*/ 0 h 288"/>
              <a:gd name="T4" fmla="*/ 0 w 267"/>
              <a:gd name="T5" fmla="*/ 144 h 288"/>
              <a:gd name="T6" fmla="*/ 144 w 267"/>
              <a:gd name="T7" fmla="*/ 288 h 288"/>
              <a:gd name="T8" fmla="*/ 266 w 267"/>
              <a:gd name="T9" fmla="*/ 219 h 288"/>
              <a:gd name="T10" fmla="*/ 142 w 267"/>
              <a:gd name="T11" fmla="*/ 145 h 288"/>
              <a:gd name="T12" fmla="*/ 267 w 267"/>
              <a:gd name="T13" fmla="*/ 70 h 288"/>
              <a:gd name="T14" fmla="*/ 169 w 267"/>
              <a:gd name="T15" fmla="*/ 39 h 288"/>
              <a:gd name="T16" fmla="*/ 192 w 267"/>
              <a:gd name="T17" fmla="*/ 62 h 288"/>
              <a:gd name="T18" fmla="*/ 169 w 267"/>
              <a:gd name="T19" fmla="*/ 85 h 288"/>
              <a:gd name="T20" fmla="*/ 146 w 267"/>
              <a:gd name="T21" fmla="*/ 62 h 288"/>
              <a:gd name="T22" fmla="*/ 169 w 267"/>
              <a:gd name="T23" fmla="*/ 3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3" name="Freeform 659"/>
          <p:cNvSpPr>
            <a:spLocks noEditPoints="1"/>
          </p:cNvSpPr>
          <p:nvPr/>
        </p:nvSpPr>
        <p:spPr bwMode="auto">
          <a:xfrm>
            <a:off x="8013079" y="5847879"/>
            <a:ext cx="252413" cy="333375"/>
          </a:xfrm>
          <a:custGeom>
            <a:avLst/>
            <a:gdLst>
              <a:gd name="T0" fmla="*/ 191 w 218"/>
              <a:gd name="T1" fmla="*/ 36 h 288"/>
              <a:gd name="T2" fmla="*/ 157 w 218"/>
              <a:gd name="T3" fmla="*/ 0 h 288"/>
              <a:gd name="T4" fmla="*/ 61 w 218"/>
              <a:gd name="T5" fmla="*/ 0 h 288"/>
              <a:gd name="T6" fmla="*/ 28 w 218"/>
              <a:gd name="T7" fmla="*/ 36 h 288"/>
              <a:gd name="T8" fmla="*/ 0 w 218"/>
              <a:gd name="T9" fmla="*/ 36 h 288"/>
              <a:gd name="T10" fmla="*/ 0 w 218"/>
              <a:gd name="T11" fmla="*/ 288 h 288"/>
              <a:gd name="T12" fmla="*/ 218 w 218"/>
              <a:gd name="T13" fmla="*/ 288 h 288"/>
              <a:gd name="T14" fmla="*/ 218 w 218"/>
              <a:gd name="T15" fmla="*/ 36 h 288"/>
              <a:gd name="T16" fmla="*/ 191 w 218"/>
              <a:gd name="T17" fmla="*/ 36 h 288"/>
              <a:gd name="T18" fmla="*/ 74 w 218"/>
              <a:gd name="T19" fmla="*/ 16 h 288"/>
              <a:gd name="T20" fmla="*/ 142 w 218"/>
              <a:gd name="T21" fmla="*/ 16 h 288"/>
              <a:gd name="T22" fmla="*/ 151 w 218"/>
              <a:gd name="T23" fmla="*/ 24 h 288"/>
              <a:gd name="T24" fmla="*/ 142 w 218"/>
              <a:gd name="T25" fmla="*/ 33 h 288"/>
              <a:gd name="T26" fmla="*/ 74 w 218"/>
              <a:gd name="T27" fmla="*/ 33 h 288"/>
              <a:gd name="T28" fmla="*/ 66 w 218"/>
              <a:gd name="T29" fmla="*/ 24 h 288"/>
              <a:gd name="T30" fmla="*/ 74 w 218"/>
              <a:gd name="T31" fmla="*/ 16 h 288"/>
              <a:gd name="T32" fmla="*/ 171 w 218"/>
              <a:gd name="T33" fmla="*/ 236 h 288"/>
              <a:gd name="T34" fmla="*/ 45 w 218"/>
              <a:gd name="T35" fmla="*/ 236 h 288"/>
              <a:gd name="T36" fmla="*/ 45 w 218"/>
              <a:gd name="T37" fmla="*/ 217 h 288"/>
              <a:gd name="T38" fmla="*/ 171 w 218"/>
              <a:gd name="T39" fmla="*/ 217 h 288"/>
              <a:gd name="T40" fmla="*/ 171 w 218"/>
              <a:gd name="T41" fmla="*/ 236 h 288"/>
              <a:gd name="T42" fmla="*/ 171 w 218"/>
              <a:gd name="T43" fmla="*/ 193 h 288"/>
              <a:gd name="T44" fmla="*/ 45 w 218"/>
              <a:gd name="T45" fmla="*/ 193 h 288"/>
              <a:gd name="T46" fmla="*/ 45 w 218"/>
              <a:gd name="T47" fmla="*/ 174 h 288"/>
              <a:gd name="T48" fmla="*/ 171 w 218"/>
              <a:gd name="T49" fmla="*/ 174 h 288"/>
              <a:gd name="T50" fmla="*/ 171 w 218"/>
              <a:gd name="T51" fmla="*/ 193 h 288"/>
              <a:gd name="T52" fmla="*/ 171 w 218"/>
              <a:gd name="T53" fmla="*/ 150 h 288"/>
              <a:gd name="T54" fmla="*/ 45 w 218"/>
              <a:gd name="T55" fmla="*/ 150 h 288"/>
              <a:gd name="T56" fmla="*/ 45 w 218"/>
              <a:gd name="T57" fmla="*/ 131 h 288"/>
              <a:gd name="T58" fmla="*/ 171 w 218"/>
              <a:gd name="T59" fmla="*/ 131 h 288"/>
              <a:gd name="T60" fmla="*/ 171 w 218"/>
              <a:gd name="T61" fmla="*/ 150 h 288"/>
              <a:gd name="T62" fmla="*/ 171 w 218"/>
              <a:gd name="T63" fmla="*/ 107 h 288"/>
              <a:gd name="T64" fmla="*/ 45 w 218"/>
              <a:gd name="T65" fmla="*/ 107 h 288"/>
              <a:gd name="T66" fmla="*/ 45 w 218"/>
              <a:gd name="T67" fmla="*/ 88 h 288"/>
              <a:gd name="T68" fmla="*/ 171 w 218"/>
              <a:gd name="T69" fmla="*/ 88 h 288"/>
              <a:gd name="T70" fmla="*/ 171 w 218"/>
              <a:gd name="T71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8" h="288">
                <a:moveTo>
                  <a:pt x="191" y="36"/>
                </a:moveTo>
                <a:cubicBezTo>
                  <a:pt x="183" y="21"/>
                  <a:pt x="169" y="0"/>
                  <a:pt x="1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49" y="0"/>
                  <a:pt x="36" y="19"/>
                  <a:pt x="28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218" y="36"/>
                  <a:pt x="218" y="36"/>
                  <a:pt x="218" y="36"/>
                </a:cubicBezTo>
                <a:lnTo>
                  <a:pt x="191" y="36"/>
                </a:lnTo>
                <a:close/>
                <a:moveTo>
                  <a:pt x="74" y="16"/>
                </a:moveTo>
                <a:cubicBezTo>
                  <a:pt x="142" y="16"/>
                  <a:pt x="142" y="16"/>
                  <a:pt x="142" y="16"/>
                </a:cubicBezTo>
                <a:cubicBezTo>
                  <a:pt x="147" y="16"/>
                  <a:pt x="151" y="20"/>
                  <a:pt x="151" y="24"/>
                </a:cubicBezTo>
                <a:cubicBezTo>
                  <a:pt x="151" y="29"/>
                  <a:pt x="147" y="33"/>
                  <a:pt x="142" y="33"/>
                </a:cubicBezTo>
                <a:cubicBezTo>
                  <a:pt x="74" y="33"/>
                  <a:pt x="74" y="33"/>
                  <a:pt x="74" y="33"/>
                </a:cubicBezTo>
                <a:cubicBezTo>
                  <a:pt x="70" y="33"/>
                  <a:pt x="66" y="29"/>
                  <a:pt x="66" y="24"/>
                </a:cubicBezTo>
                <a:cubicBezTo>
                  <a:pt x="66" y="20"/>
                  <a:pt x="70" y="16"/>
                  <a:pt x="74" y="16"/>
                </a:cubicBezTo>
                <a:close/>
                <a:moveTo>
                  <a:pt x="171" y="236"/>
                </a:moveTo>
                <a:cubicBezTo>
                  <a:pt x="45" y="236"/>
                  <a:pt x="45" y="236"/>
                  <a:pt x="45" y="236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71" y="217"/>
                  <a:pt x="171" y="217"/>
                  <a:pt x="171" y="217"/>
                </a:cubicBezTo>
                <a:lnTo>
                  <a:pt x="171" y="236"/>
                </a:lnTo>
                <a:close/>
                <a:moveTo>
                  <a:pt x="171" y="193"/>
                </a:moveTo>
                <a:cubicBezTo>
                  <a:pt x="45" y="193"/>
                  <a:pt x="45" y="193"/>
                  <a:pt x="45" y="193"/>
                </a:cubicBezTo>
                <a:cubicBezTo>
                  <a:pt x="45" y="174"/>
                  <a:pt x="45" y="174"/>
                  <a:pt x="45" y="174"/>
                </a:cubicBezTo>
                <a:cubicBezTo>
                  <a:pt x="171" y="174"/>
                  <a:pt x="171" y="174"/>
                  <a:pt x="171" y="174"/>
                </a:cubicBezTo>
                <a:lnTo>
                  <a:pt x="171" y="193"/>
                </a:lnTo>
                <a:close/>
                <a:moveTo>
                  <a:pt x="171" y="150"/>
                </a:moveTo>
                <a:cubicBezTo>
                  <a:pt x="45" y="150"/>
                  <a:pt x="45" y="150"/>
                  <a:pt x="45" y="150"/>
                </a:cubicBezTo>
                <a:cubicBezTo>
                  <a:pt x="45" y="131"/>
                  <a:pt x="45" y="131"/>
                  <a:pt x="45" y="131"/>
                </a:cubicBezTo>
                <a:cubicBezTo>
                  <a:pt x="171" y="131"/>
                  <a:pt x="171" y="131"/>
                  <a:pt x="171" y="131"/>
                </a:cubicBezTo>
                <a:lnTo>
                  <a:pt x="171" y="150"/>
                </a:lnTo>
                <a:close/>
                <a:moveTo>
                  <a:pt x="171" y="107"/>
                </a:moveTo>
                <a:cubicBezTo>
                  <a:pt x="45" y="107"/>
                  <a:pt x="45" y="107"/>
                  <a:pt x="45" y="107"/>
                </a:cubicBezTo>
                <a:cubicBezTo>
                  <a:pt x="45" y="88"/>
                  <a:pt x="45" y="88"/>
                  <a:pt x="45" y="88"/>
                </a:cubicBezTo>
                <a:cubicBezTo>
                  <a:pt x="171" y="88"/>
                  <a:pt x="171" y="88"/>
                  <a:pt x="171" y="88"/>
                </a:cubicBezTo>
                <a:lnTo>
                  <a:pt x="171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4" name="Freeform 662"/>
          <p:cNvSpPr>
            <a:spLocks noEditPoints="1"/>
          </p:cNvSpPr>
          <p:nvPr/>
        </p:nvSpPr>
        <p:spPr bwMode="auto">
          <a:xfrm>
            <a:off x="9305304" y="4552479"/>
            <a:ext cx="333375" cy="247650"/>
          </a:xfrm>
          <a:custGeom>
            <a:avLst/>
            <a:gdLst>
              <a:gd name="T0" fmla="*/ 226 w 288"/>
              <a:gd name="T1" fmla="*/ 88 h 213"/>
              <a:gd name="T2" fmla="*/ 226 w 288"/>
              <a:gd name="T3" fmla="*/ 88 h 213"/>
              <a:gd name="T4" fmla="*/ 158 w 288"/>
              <a:gd name="T5" fmla="*/ 88 h 213"/>
              <a:gd name="T6" fmla="*/ 159 w 288"/>
              <a:gd name="T7" fmla="*/ 71 h 213"/>
              <a:gd name="T8" fmla="*/ 145 w 288"/>
              <a:gd name="T9" fmla="*/ 11 h 213"/>
              <a:gd name="T10" fmla="*/ 133 w 288"/>
              <a:gd name="T11" fmla="*/ 1 h 213"/>
              <a:gd name="T12" fmla="*/ 127 w 288"/>
              <a:gd name="T13" fmla="*/ 11 h 213"/>
              <a:gd name="T14" fmla="*/ 143 w 288"/>
              <a:gd name="T15" fmla="*/ 71 h 213"/>
              <a:gd name="T16" fmla="*/ 142 w 288"/>
              <a:gd name="T17" fmla="*/ 88 h 213"/>
              <a:gd name="T18" fmla="*/ 63 w 288"/>
              <a:gd name="T19" fmla="*/ 88 h 213"/>
              <a:gd name="T20" fmla="*/ 0 w 288"/>
              <a:gd name="T21" fmla="*/ 150 h 213"/>
              <a:gd name="T22" fmla="*/ 63 w 288"/>
              <a:gd name="T23" fmla="*/ 213 h 213"/>
              <a:gd name="T24" fmla="*/ 113 w 288"/>
              <a:gd name="T25" fmla="*/ 189 h 213"/>
              <a:gd name="T26" fmla="*/ 176 w 288"/>
              <a:gd name="T27" fmla="*/ 189 h 213"/>
              <a:gd name="T28" fmla="*/ 226 w 288"/>
              <a:gd name="T29" fmla="*/ 213 h 213"/>
              <a:gd name="T30" fmla="*/ 288 w 288"/>
              <a:gd name="T31" fmla="*/ 150 h 213"/>
              <a:gd name="T32" fmla="*/ 226 w 288"/>
              <a:gd name="T33" fmla="*/ 88 h 213"/>
              <a:gd name="T34" fmla="*/ 89 w 288"/>
              <a:gd name="T35" fmla="*/ 161 h 213"/>
              <a:gd name="T36" fmla="*/ 67 w 288"/>
              <a:gd name="T37" fmla="*/ 161 h 213"/>
              <a:gd name="T38" fmla="*/ 67 w 288"/>
              <a:gd name="T39" fmla="*/ 183 h 213"/>
              <a:gd name="T40" fmla="*/ 50 w 288"/>
              <a:gd name="T41" fmla="*/ 183 h 213"/>
              <a:gd name="T42" fmla="*/ 50 w 288"/>
              <a:gd name="T43" fmla="*/ 161 h 213"/>
              <a:gd name="T44" fmla="*/ 28 w 288"/>
              <a:gd name="T45" fmla="*/ 161 h 213"/>
              <a:gd name="T46" fmla="*/ 28 w 288"/>
              <a:gd name="T47" fmla="*/ 144 h 213"/>
              <a:gd name="T48" fmla="*/ 50 w 288"/>
              <a:gd name="T49" fmla="*/ 144 h 213"/>
              <a:gd name="T50" fmla="*/ 50 w 288"/>
              <a:gd name="T51" fmla="*/ 122 h 213"/>
              <a:gd name="T52" fmla="*/ 67 w 288"/>
              <a:gd name="T53" fmla="*/ 122 h 213"/>
              <a:gd name="T54" fmla="*/ 67 w 288"/>
              <a:gd name="T55" fmla="*/ 144 h 213"/>
              <a:gd name="T56" fmla="*/ 89 w 288"/>
              <a:gd name="T57" fmla="*/ 144 h 213"/>
              <a:gd name="T58" fmla="*/ 89 w 288"/>
              <a:gd name="T59" fmla="*/ 161 h 213"/>
              <a:gd name="T60" fmla="*/ 157 w 288"/>
              <a:gd name="T61" fmla="*/ 148 h 213"/>
              <a:gd name="T62" fmla="*/ 132 w 288"/>
              <a:gd name="T63" fmla="*/ 148 h 213"/>
              <a:gd name="T64" fmla="*/ 122 w 288"/>
              <a:gd name="T65" fmla="*/ 139 h 213"/>
              <a:gd name="T66" fmla="*/ 132 w 288"/>
              <a:gd name="T67" fmla="*/ 130 h 213"/>
              <a:gd name="T68" fmla="*/ 157 w 288"/>
              <a:gd name="T69" fmla="*/ 130 h 213"/>
              <a:gd name="T70" fmla="*/ 166 w 288"/>
              <a:gd name="T71" fmla="*/ 139 h 213"/>
              <a:gd name="T72" fmla="*/ 157 w 288"/>
              <a:gd name="T73" fmla="*/ 148 h 213"/>
              <a:gd name="T74" fmla="*/ 217 w 288"/>
              <a:gd name="T75" fmla="*/ 188 h 213"/>
              <a:gd name="T76" fmla="*/ 201 w 288"/>
              <a:gd name="T77" fmla="*/ 173 h 213"/>
              <a:gd name="T78" fmla="*/ 217 w 288"/>
              <a:gd name="T79" fmla="*/ 157 h 213"/>
              <a:gd name="T80" fmla="*/ 232 w 288"/>
              <a:gd name="T81" fmla="*/ 173 h 213"/>
              <a:gd name="T82" fmla="*/ 217 w 288"/>
              <a:gd name="T83" fmla="*/ 188 h 213"/>
              <a:gd name="T84" fmla="*/ 250 w 288"/>
              <a:gd name="T85" fmla="*/ 155 h 213"/>
              <a:gd name="T86" fmla="*/ 235 w 288"/>
              <a:gd name="T87" fmla="*/ 139 h 213"/>
              <a:gd name="T88" fmla="*/ 250 w 288"/>
              <a:gd name="T89" fmla="*/ 124 h 213"/>
              <a:gd name="T90" fmla="*/ 266 w 288"/>
              <a:gd name="T91" fmla="*/ 139 h 213"/>
              <a:gd name="T92" fmla="*/ 250 w 288"/>
              <a:gd name="T93" fmla="*/ 155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88" h="213">
                <a:moveTo>
                  <a:pt x="226" y="88"/>
                </a:moveTo>
                <a:cubicBezTo>
                  <a:pt x="226" y="88"/>
                  <a:pt x="226" y="88"/>
                  <a:pt x="226" y="88"/>
                </a:cubicBezTo>
                <a:cubicBezTo>
                  <a:pt x="158" y="88"/>
                  <a:pt x="158" y="88"/>
                  <a:pt x="158" y="88"/>
                </a:cubicBezTo>
                <a:cubicBezTo>
                  <a:pt x="158" y="83"/>
                  <a:pt x="159" y="77"/>
                  <a:pt x="159" y="71"/>
                </a:cubicBezTo>
                <a:cubicBezTo>
                  <a:pt x="159" y="54"/>
                  <a:pt x="156" y="32"/>
                  <a:pt x="145" y="11"/>
                </a:cubicBezTo>
                <a:cubicBezTo>
                  <a:pt x="145" y="11"/>
                  <a:pt x="142" y="0"/>
                  <a:pt x="133" y="1"/>
                </a:cubicBezTo>
                <a:cubicBezTo>
                  <a:pt x="122" y="2"/>
                  <a:pt x="127" y="11"/>
                  <a:pt x="127" y="11"/>
                </a:cubicBezTo>
                <a:cubicBezTo>
                  <a:pt x="140" y="31"/>
                  <a:pt x="143" y="54"/>
                  <a:pt x="143" y="71"/>
                </a:cubicBezTo>
                <a:cubicBezTo>
                  <a:pt x="143" y="77"/>
                  <a:pt x="142" y="83"/>
                  <a:pt x="14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28" y="88"/>
                  <a:pt x="0" y="116"/>
                  <a:pt x="0" y="150"/>
                </a:cubicBezTo>
                <a:cubicBezTo>
                  <a:pt x="0" y="185"/>
                  <a:pt x="28" y="213"/>
                  <a:pt x="63" y="213"/>
                </a:cubicBezTo>
                <a:cubicBezTo>
                  <a:pt x="83" y="213"/>
                  <a:pt x="101" y="203"/>
                  <a:pt x="113" y="189"/>
                </a:cubicBezTo>
                <a:cubicBezTo>
                  <a:pt x="176" y="189"/>
                  <a:pt x="176" y="189"/>
                  <a:pt x="176" y="189"/>
                </a:cubicBezTo>
                <a:cubicBezTo>
                  <a:pt x="187" y="203"/>
                  <a:pt x="205" y="213"/>
                  <a:pt x="226" y="213"/>
                </a:cubicBezTo>
                <a:cubicBezTo>
                  <a:pt x="260" y="213"/>
                  <a:pt x="288" y="185"/>
                  <a:pt x="288" y="150"/>
                </a:cubicBezTo>
                <a:cubicBezTo>
                  <a:pt x="288" y="116"/>
                  <a:pt x="261" y="88"/>
                  <a:pt x="226" y="88"/>
                </a:cubicBezTo>
                <a:close/>
                <a:moveTo>
                  <a:pt x="89" y="161"/>
                </a:moveTo>
                <a:cubicBezTo>
                  <a:pt x="67" y="161"/>
                  <a:pt x="67" y="161"/>
                  <a:pt x="67" y="161"/>
                </a:cubicBezTo>
                <a:cubicBezTo>
                  <a:pt x="67" y="183"/>
                  <a:pt x="67" y="183"/>
                  <a:pt x="67" y="183"/>
                </a:cubicBezTo>
                <a:cubicBezTo>
                  <a:pt x="50" y="183"/>
                  <a:pt x="50" y="183"/>
                  <a:pt x="50" y="183"/>
                </a:cubicBezTo>
                <a:cubicBezTo>
                  <a:pt x="50" y="161"/>
                  <a:pt x="50" y="161"/>
                  <a:pt x="50" y="161"/>
                </a:cubicBezTo>
                <a:cubicBezTo>
                  <a:pt x="28" y="161"/>
                  <a:pt x="28" y="161"/>
                  <a:pt x="28" y="16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50" y="144"/>
                  <a:pt x="50" y="144"/>
                  <a:pt x="50" y="144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7" y="122"/>
                  <a:pt x="67" y="122"/>
                  <a:pt x="67" y="122"/>
                </a:cubicBezTo>
                <a:cubicBezTo>
                  <a:pt x="67" y="144"/>
                  <a:pt x="67" y="144"/>
                  <a:pt x="67" y="144"/>
                </a:cubicBezTo>
                <a:cubicBezTo>
                  <a:pt x="89" y="144"/>
                  <a:pt x="89" y="144"/>
                  <a:pt x="89" y="144"/>
                </a:cubicBezTo>
                <a:lnTo>
                  <a:pt x="89" y="161"/>
                </a:lnTo>
                <a:close/>
                <a:moveTo>
                  <a:pt x="157" y="148"/>
                </a:moveTo>
                <a:cubicBezTo>
                  <a:pt x="132" y="148"/>
                  <a:pt x="132" y="148"/>
                  <a:pt x="132" y="148"/>
                </a:cubicBezTo>
                <a:cubicBezTo>
                  <a:pt x="126" y="148"/>
                  <a:pt x="122" y="144"/>
                  <a:pt x="122" y="139"/>
                </a:cubicBezTo>
                <a:cubicBezTo>
                  <a:pt x="122" y="134"/>
                  <a:pt x="126" y="130"/>
                  <a:pt x="132" y="130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2" y="130"/>
                  <a:pt x="166" y="134"/>
                  <a:pt x="166" y="139"/>
                </a:cubicBezTo>
                <a:cubicBezTo>
                  <a:pt x="166" y="144"/>
                  <a:pt x="162" y="148"/>
                  <a:pt x="157" y="148"/>
                </a:cubicBezTo>
                <a:close/>
                <a:moveTo>
                  <a:pt x="217" y="188"/>
                </a:moveTo>
                <a:cubicBezTo>
                  <a:pt x="208" y="188"/>
                  <a:pt x="201" y="181"/>
                  <a:pt x="201" y="173"/>
                </a:cubicBezTo>
                <a:cubicBezTo>
                  <a:pt x="201" y="164"/>
                  <a:pt x="208" y="157"/>
                  <a:pt x="217" y="157"/>
                </a:cubicBezTo>
                <a:cubicBezTo>
                  <a:pt x="225" y="157"/>
                  <a:pt x="232" y="164"/>
                  <a:pt x="232" y="173"/>
                </a:cubicBezTo>
                <a:cubicBezTo>
                  <a:pt x="232" y="181"/>
                  <a:pt x="225" y="188"/>
                  <a:pt x="217" y="188"/>
                </a:cubicBezTo>
                <a:close/>
                <a:moveTo>
                  <a:pt x="250" y="155"/>
                </a:moveTo>
                <a:cubicBezTo>
                  <a:pt x="241" y="155"/>
                  <a:pt x="235" y="148"/>
                  <a:pt x="235" y="139"/>
                </a:cubicBezTo>
                <a:cubicBezTo>
                  <a:pt x="235" y="131"/>
                  <a:pt x="241" y="124"/>
                  <a:pt x="250" y="124"/>
                </a:cubicBezTo>
                <a:cubicBezTo>
                  <a:pt x="259" y="124"/>
                  <a:pt x="266" y="131"/>
                  <a:pt x="266" y="139"/>
                </a:cubicBezTo>
                <a:cubicBezTo>
                  <a:pt x="266" y="148"/>
                  <a:pt x="259" y="155"/>
                  <a:pt x="250" y="1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5" name="Freeform 663"/>
          <p:cNvSpPr>
            <a:spLocks noEditPoints="1"/>
          </p:cNvSpPr>
          <p:nvPr/>
        </p:nvSpPr>
        <p:spPr bwMode="auto">
          <a:xfrm>
            <a:off x="11313491" y="2507779"/>
            <a:ext cx="333375" cy="333375"/>
          </a:xfrm>
          <a:custGeom>
            <a:avLst/>
            <a:gdLst>
              <a:gd name="T0" fmla="*/ 164 w 210"/>
              <a:gd name="T1" fmla="*/ 52 h 210"/>
              <a:gd name="T2" fmla="*/ 210 w 210"/>
              <a:gd name="T3" fmla="*/ 7 h 210"/>
              <a:gd name="T4" fmla="*/ 202 w 210"/>
              <a:gd name="T5" fmla="*/ 0 h 210"/>
              <a:gd name="T6" fmla="*/ 158 w 210"/>
              <a:gd name="T7" fmla="*/ 44 h 210"/>
              <a:gd name="T8" fmla="*/ 64 w 210"/>
              <a:gd name="T9" fmla="*/ 44 h 210"/>
              <a:gd name="T10" fmla="*/ 64 w 210"/>
              <a:gd name="T11" fmla="*/ 8 h 210"/>
              <a:gd name="T12" fmla="*/ 36 w 210"/>
              <a:gd name="T13" fmla="*/ 8 h 210"/>
              <a:gd name="T14" fmla="*/ 36 w 210"/>
              <a:gd name="T15" fmla="*/ 44 h 210"/>
              <a:gd name="T16" fmla="*/ 0 w 210"/>
              <a:gd name="T17" fmla="*/ 44 h 210"/>
              <a:gd name="T18" fmla="*/ 0 w 210"/>
              <a:gd name="T19" fmla="*/ 72 h 210"/>
              <a:gd name="T20" fmla="*/ 36 w 210"/>
              <a:gd name="T21" fmla="*/ 72 h 210"/>
              <a:gd name="T22" fmla="*/ 36 w 210"/>
              <a:gd name="T23" fmla="*/ 174 h 210"/>
              <a:gd name="T24" fmla="*/ 136 w 210"/>
              <a:gd name="T25" fmla="*/ 174 h 210"/>
              <a:gd name="T26" fmla="*/ 136 w 210"/>
              <a:gd name="T27" fmla="*/ 210 h 210"/>
              <a:gd name="T28" fmla="*/ 164 w 210"/>
              <a:gd name="T29" fmla="*/ 210 h 210"/>
              <a:gd name="T30" fmla="*/ 164 w 210"/>
              <a:gd name="T31" fmla="*/ 174 h 210"/>
              <a:gd name="T32" fmla="*/ 200 w 210"/>
              <a:gd name="T33" fmla="*/ 174 h 210"/>
              <a:gd name="T34" fmla="*/ 200 w 210"/>
              <a:gd name="T35" fmla="*/ 146 h 210"/>
              <a:gd name="T36" fmla="*/ 200 w 210"/>
              <a:gd name="T37" fmla="*/ 146 h 210"/>
              <a:gd name="T38" fmla="*/ 164 w 210"/>
              <a:gd name="T39" fmla="*/ 146 h 210"/>
              <a:gd name="T40" fmla="*/ 164 w 210"/>
              <a:gd name="T41" fmla="*/ 52 h 210"/>
              <a:gd name="T42" fmla="*/ 129 w 210"/>
              <a:gd name="T43" fmla="*/ 72 h 210"/>
              <a:gd name="T44" fmla="*/ 64 w 210"/>
              <a:gd name="T45" fmla="*/ 137 h 210"/>
              <a:gd name="T46" fmla="*/ 64 w 210"/>
              <a:gd name="T47" fmla="*/ 72 h 210"/>
              <a:gd name="T48" fmla="*/ 129 w 210"/>
              <a:gd name="T49" fmla="*/ 72 h 210"/>
              <a:gd name="T50" fmla="*/ 71 w 210"/>
              <a:gd name="T51" fmla="*/ 146 h 210"/>
              <a:gd name="T52" fmla="*/ 136 w 210"/>
              <a:gd name="T53" fmla="*/ 81 h 210"/>
              <a:gd name="T54" fmla="*/ 136 w 210"/>
              <a:gd name="T55" fmla="*/ 146 h 210"/>
              <a:gd name="T56" fmla="*/ 71 w 210"/>
              <a:gd name="T57" fmla="*/ 146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0" h="210">
                <a:moveTo>
                  <a:pt x="164" y="52"/>
                </a:moveTo>
                <a:lnTo>
                  <a:pt x="210" y="7"/>
                </a:lnTo>
                <a:lnTo>
                  <a:pt x="202" y="0"/>
                </a:lnTo>
                <a:lnTo>
                  <a:pt x="158" y="44"/>
                </a:lnTo>
                <a:lnTo>
                  <a:pt x="64" y="44"/>
                </a:lnTo>
                <a:lnTo>
                  <a:pt x="64" y="8"/>
                </a:lnTo>
                <a:lnTo>
                  <a:pt x="36" y="8"/>
                </a:lnTo>
                <a:lnTo>
                  <a:pt x="36" y="44"/>
                </a:lnTo>
                <a:lnTo>
                  <a:pt x="0" y="44"/>
                </a:lnTo>
                <a:lnTo>
                  <a:pt x="0" y="72"/>
                </a:lnTo>
                <a:lnTo>
                  <a:pt x="36" y="72"/>
                </a:lnTo>
                <a:lnTo>
                  <a:pt x="36" y="174"/>
                </a:lnTo>
                <a:lnTo>
                  <a:pt x="136" y="174"/>
                </a:lnTo>
                <a:lnTo>
                  <a:pt x="136" y="210"/>
                </a:lnTo>
                <a:lnTo>
                  <a:pt x="164" y="210"/>
                </a:lnTo>
                <a:lnTo>
                  <a:pt x="164" y="174"/>
                </a:lnTo>
                <a:lnTo>
                  <a:pt x="200" y="174"/>
                </a:lnTo>
                <a:lnTo>
                  <a:pt x="200" y="146"/>
                </a:lnTo>
                <a:lnTo>
                  <a:pt x="200" y="146"/>
                </a:lnTo>
                <a:lnTo>
                  <a:pt x="164" y="146"/>
                </a:lnTo>
                <a:lnTo>
                  <a:pt x="164" y="52"/>
                </a:lnTo>
                <a:close/>
                <a:moveTo>
                  <a:pt x="129" y="72"/>
                </a:moveTo>
                <a:lnTo>
                  <a:pt x="64" y="137"/>
                </a:lnTo>
                <a:lnTo>
                  <a:pt x="64" y="72"/>
                </a:lnTo>
                <a:lnTo>
                  <a:pt x="129" y="72"/>
                </a:lnTo>
                <a:close/>
                <a:moveTo>
                  <a:pt x="71" y="146"/>
                </a:moveTo>
                <a:lnTo>
                  <a:pt x="136" y="81"/>
                </a:lnTo>
                <a:lnTo>
                  <a:pt x="136" y="146"/>
                </a:lnTo>
                <a:lnTo>
                  <a:pt x="71" y="14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6" name="Freeform 664"/>
          <p:cNvSpPr>
            <a:spLocks noEditPoints="1"/>
          </p:cNvSpPr>
          <p:nvPr/>
        </p:nvSpPr>
        <p:spPr bwMode="auto">
          <a:xfrm>
            <a:off x="6630366" y="4563591"/>
            <a:ext cx="334963" cy="242888"/>
          </a:xfrm>
          <a:custGeom>
            <a:avLst/>
            <a:gdLst>
              <a:gd name="T0" fmla="*/ 278 w 288"/>
              <a:gd name="T1" fmla="*/ 24 h 210"/>
              <a:gd name="T2" fmla="*/ 128 w 288"/>
              <a:gd name="T3" fmla="*/ 24 h 210"/>
              <a:gd name="T4" fmla="*/ 128 w 288"/>
              <a:gd name="T5" fmla="*/ 24 h 210"/>
              <a:gd name="T6" fmla="*/ 118 w 288"/>
              <a:gd name="T7" fmla="*/ 8 h 210"/>
              <a:gd name="T8" fmla="*/ 104 w 288"/>
              <a:gd name="T9" fmla="*/ 0 h 210"/>
              <a:gd name="T10" fmla="*/ 61 w 288"/>
              <a:gd name="T11" fmla="*/ 0 h 210"/>
              <a:gd name="T12" fmla="*/ 47 w 288"/>
              <a:gd name="T13" fmla="*/ 8 h 210"/>
              <a:gd name="T14" fmla="*/ 37 w 288"/>
              <a:gd name="T15" fmla="*/ 24 h 210"/>
              <a:gd name="T16" fmla="*/ 37 w 288"/>
              <a:gd name="T17" fmla="*/ 24 h 210"/>
              <a:gd name="T18" fmla="*/ 10 w 288"/>
              <a:gd name="T19" fmla="*/ 24 h 210"/>
              <a:gd name="T20" fmla="*/ 0 w 288"/>
              <a:gd name="T21" fmla="*/ 34 h 210"/>
              <a:gd name="T22" fmla="*/ 0 w 288"/>
              <a:gd name="T23" fmla="*/ 200 h 210"/>
              <a:gd name="T24" fmla="*/ 10 w 288"/>
              <a:gd name="T25" fmla="*/ 210 h 210"/>
              <a:gd name="T26" fmla="*/ 278 w 288"/>
              <a:gd name="T27" fmla="*/ 210 h 210"/>
              <a:gd name="T28" fmla="*/ 288 w 288"/>
              <a:gd name="T29" fmla="*/ 200 h 210"/>
              <a:gd name="T30" fmla="*/ 288 w 288"/>
              <a:gd name="T31" fmla="*/ 34 h 210"/>
              <a:gd name="T32" fmla="*/ 278 w 288"/>
              <a:gd name="T33" fmla="*/ 24 h 210"/>
              <a:gd name="T34" fmla="*/ 42 w 288"/>
              <a:gd name="T35" fmla="*/ 194 h 210"/>
              <a:gd name="T36" fmla="*/ 8 w 288"/>
              <a:gd name="T37" fmla="*/ 194 h 210"/>
              <a:gd name="T38" fmla="*/ 8 w 288"/>
              <a:gd name="T39" fmla="*/ 41 h 210"/>
              <a:gd name="T40" fmla="*/ 42 w 288"/>
              <a:gd name="T41" fmla="*/ 41 h 210"/>
              <a:gd name="T42" fmla="*/ 42 w 288"/>
              <a:gd name="T43" fmla="*/ 194 h 210"/>
              <a:gd name="T44" fmla="*/ 144 w 288"/>
              <a:gd name="T45" fmla="*/ 179 h 210"/>
              <a:gd name="T46" fmla="*/ 82 w 288"/>
              <a:gd name="T47" fmla="*/ 117 h 210"/>
              <a:gd name="T48" fmla="*/ 144 w 288"/>
              <a:gd name="T49" fmla="*/ 56 h 210"/>
              <a:gd name="T50" fmla="*/ 205 w 288"/>
              <a:gd name="T51" fmla="*/ 117 h 210"/>
              <a:gd name="T52" fmla="*/ 144 w 288"/>
              <a:gd name="T53" fmla="*/ 179 h 210"/>
              <a:gd name="T54" fmla="*/ 261 w 288"/>
              <a:gd name="T55" fmla="*/ 91 h 210"/>
              <a:gd name="T56" fmla="*/ 225 w 288"/>
              <a:gd name="T57" fmla="*/ 91 h 210"/>
              <a:gd name="T58" fmla="*/ 225 w 288"/>
              <a:gd name="T59" fmla="*/ 55 h 210"/>
              <a:gd name="T60" fmla="*/ 261 w 288"/>
              <a:gd name="T61" fmla="*/ 55 h 210"/>
              <a:gd name="T62" fmla="*/ 261 w 288"/>
              <a:gd name="T63" fmla="*/ 9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8" h="210">
                <a:moveTo>
                  <a:pt x="278" y="24"/>
                </a:moveTo>
                <a:cubicBezTo>
                  <a:pt x="128" y="24"/>
                  <a:pt x="128" y="24"/>
                  <a:pt x="128" y="2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18" y="8"/>
                  <a:pt x="118" y="8"/>
                  <a:pt x="118" y="8"/>
                </a:cubicBezTo>
                <a:cubicBezTo>
                  <a:pt x="116" y="4"/>
                  <a:pt x="109" y="0"/>
                  <a:pt x="104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6" y="0"/>
                  <a:pt x="49" y="4"/>
                  <a:pt x="47" y="8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5" y="24"/>
                  <a:pt x="0" y="28"/>
                  <a:pt x="0" y="34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06"/>
                  <a:pt x="5" y="210"/>
                  <a:pt x="10" y="210"/>
                </a:cubicBezTo>
                <a:cubicBezTo>
                  <a:pt x="278" y="210"/>
                  <a:pt x="278" y="210"/>
                  <a:pt x="278" y="210"/>
                </a:cubicBezTo>
                <a:cubicBezTo>
                  <a:pt x="284" y="210"/>
                  <a:pt x="288" y="206"/>
                  <a:pt x="288" y="200"/>
                </a:cubicBezTo>
                <a:cubicBezTo>
                  <a:pt x="288" y="34"/>
                  <a:pt x="288" y="34"/>
                  <a:pt x="288" y="34"/>
                </a:cubicBezTo>
                <a:cubicBezTo>
                  <a:pt x="288" y="28"/>
                  <a:pt x="284" y="24"/>
                  <a:pt x="278" y="24"/>
                </a:cubicBezTo>
                <a:close/>
                <a:moveTo>
                  <a:pt x="42" y="194"/>
                </a:moveTo>
                <a:cubicBezTo>
                  <a:pt x="8" y="194"/>
                  <a:pt x="8" y="194"/>
                  <a:pt x="8" y="194"/>
                </a:cubicBezTo>
                <a:cubicBezTo>
                  <a:pt x="8" y="41"/>
                  <a:pt x="8" y="41"/>
                  <a:pt x="8" y="41"/>
                </a:cubicBezTo>
                <a:cubicBezTo>
                  <a:pt x="42" y="41"/>
                  <a:pt x="42" y="41"/>
                  <a:pt x="42" y="41"/>
                </a:cubicBezTo>
                <a:lnTo>
                  <a:pt x="42" y="194"/>
                </a:lnTo>
                <a:close/>
                <a:moveTo>
                  <a:pt x="144" y="179"/>
                </a:moveTo>
                <a:cubicBezTo>
                  <a:pt x="110" y="179"/>
                  <a:pt x="82" y="151"/>
                  <a:pt x="82" y="117"/>
                </a:cubicBezTo>
                <a:cubicBezTo>
                  <a:pt x="82" y="83"/>
                  <a:pt x="110" y="56"/>
                  <a:pt x="144" y="56"/>
                </a:cubicBezTo>
                <a:cubicBezTo>
                  <a:pt x="178" y="56"/>
                  <a:pt x="205" y="83"/>
                  <a:pt x="205" y="117"/>
                </a:cubicBezTo>
                <a:cubicBezTo>
                  <a:pt x="205" y="151"/>
                  <a:pt x="178" y="179"/>
                  <a:pt x="144" y="179"/>
                </a:cubicBezTo>
                <a:close/>
                <a:moveTo>
                  <a:pt x="261" y="91"/>
                </a:moveTo>
                <a:cubicBezTo>
                  <a:pt x="225" y="91"/>
                  <a:pt x="225" y="91"/>
                  <a:pt x="225" y="91"/>
                </a:cubicBezTo>
                <a:cubicBezTo>
                  <a:pt x="225" y="55"/>
                  <a:pt x="225" y="55"/>
                  <a:pt x="225" y="55"/>
                </a:cubicBezTo>
                <a:cubicBezTo>
                  <a:pt x="261" y="55"/>
                  <a:pt x="261" y="55"/>
                  <a:pt x="261" y="55"/>
                </a:cubicBezTo>
                <a:lnTo>
                  <a:pt x="261" y="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7" name="Freeform 670"/>
          <p:cNvSpPr>
            <a:spLocks/>
          </p:cNvSpPr>
          <p:nvPr/>
        </p:nvSpPr>
        <p:spPr bwMode="auto">
          <a:xfrm>
            <a:off x="9997454" y="3977804"/>
            <a:ext cx="287338" cy="198438"/>
          </a:xfrm>
          <a:custGeom>
            <a:avLst/>
            <a:gdLst>
              <a:gd name="T0" fmla="*/ 206 w 247"/>
              <a:gd name="T1" fmla="*/ 0 h 172"/>
              <a:gd name="T2" fmla="*/ 180 w 247"/>
              <a:gd name="T3" fmla="*/ 0 h 172"/>
              <a:gd name="T4" fmla="*/ 180 w 247"/>
              <a:gd name="T5" fmla="*/ 31 h 172"/>
              <a:gd name="T6" fmla="*/ 206 w 247"/>
              <a:gd name="T7" fmla="*/ 31 h 172"/>
              <a:gd name="T8" fmla="*/ 216 w 247"/>
              <a:gd name="T9" fmla="*/ 41 h 172"/>
              <a:gd name="T10" fmla="*/ 216 w 247"/>
              <a:gd name="T11" fmla="*/ 131 h 172"/>
              <a:gd name="T12" fmla="*/ 206 w 247"/>
              <a:gd name="T13" fmla="*/ 141 h 172"/>
              <a:gd name="T14" fmla="*/ 41 w 247"/>
              <a:gd name="T15" fmla="*/ 141 h 172"/>
              <a:gd name="T16" fmla="*/ 31 w 247"/>
              <a:gd name="T17" fmla="*/ 131 h 172"/>
              <a:gd name="T18" fmla="*/ 31 w 247"/>
              <a:gd name="T19" fmla="*/ 41 h 172"/>
              <a:gd name="T20" fmla="*/ 41 w 247"/>
              <a:gd name="T21" fmla="*/ 31 h 172"/>
              <a:gd name="T22" fmla="*/ 67 w 247"/>
              <a:gd name="T23" fmla="*/ 31 h 172"/>
              <a:gd name="T24" fmla="*/ 67 w 247"/>
              <a:gd name="T25" fmla="*/ 0 h 172"/>
              <a:gd name="T26" fmla="*/ 41 w 247"/>
              <a:gd name="T27" fmla="*/ 0 h 172"/>
              <a:gd name="T28" fmla="*/ 0 w 247"/>
              <a:gd name="T29" fmla="*/ 41 h 172"/>
              <a:gd name="T30" fmla="*/ 0 w 247"/>
              <a:gd name="T31" fmla="*/ 131 h 172"/>
              <a:gd name="T32" fmla="*/ 41 w 247"/>
              <a:gd name="T33" fmla="*/ 172 h 172"/>
              <a:gd name="T34" fmla="*/ 206 w 247"/>
              <a:gd name="T35" fmla="*/ 172 h 172"/>
              <a:gd name="T36" fmla="*/ 247 w 247"/>
              <a:gd name="T37" fmla="*/ 131 h 172"/>
              <a:gd name="T38" fmla="*/ 247 w 247"/>
              <a:gd name="T39" fmla="*/ 41 h 172"/>
              <a:gd name="T40" fmla="*/ 206 w 247"/>
              <a:gd name="T41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172">
                <a:moveTo>
                  <a:pt x="206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2" y="31"/>
                  <a:pt x="216" y="36"/>
                  <a:pt x="216" y="41"/>
                </a:cubicBezTo>
                <a:cubicBezTo>
                  <a:pt x="216" y="131"/>
                  <a:pt x="216" y="131"/>
                  <a:pt x="216" y="131"/>
                </a:cubicBezTo>
                <a:cubicBezTo>
                  <a:pt x="216" y="136"/>
                  <a:pt x="212" y="141"/>
                  <a:pt x="206" y="141"/>
                </a:cubicBezTo>
                <a:cubicBezTo>
                  <a:pt x="41" y="141"/>
                  <a:pt x="41" y="141"/>
                  <a:pt x="41" y="141"/>
                </a:cubicBezTo>
                <a:cubicBezTo>
                  <a:pt x="36" y="141"/>
                  <a:pt x="31" y="136"/>
                  <a:pt x="31" y="13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6"/>
                  <a:pt x="36" y="31"/>
                  <a:pt x="41" y="31"/>
                </a:cubicBezTo>
                <a:cubicBezTo>
                  <a:pt x="67" y="31"/>
                  <a:pt x="67" y="31"/>
                  <a:pt x="67" y="31"/>
                </a:cubicBezTo>
                <a:cubicBezTo>
                  <a:pt x="67" y="0"/>
                  <a:pt x="67" y="0"/>
                  <a:pt x="6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3"/>
                  <a:pt x="19" y="172"/>
                  <a:pt x="41" y="172"/>
                </a:cubicBezTo>
                <a:cubicBezTo>
                  <a:pt x="206" y="172"/>
                  <a:pt x="206" y="172"/>
                  <a:pt x="206" y="172"/>
                </a:cubicBezTo>
                <a:cubicBezTo>
                  <a:pt x="229" y="172"/>
                  <a:pt x="247" y="153"/>
                  <a:pt x="247" y="131"/>
                </a:cubicBezTo>
                <a:cubicBezTo>
                  <a:pt x="247" y="41"/>
                  <a:pt x="247" y="41"/>
                  <a:pt x="247" y="41"/>
                </a:cubicBezTo>
                <a:cubicBezTo>
                  <a:pt x="247" y="19"/>
                  <a:pt x="229" y="0"/>
                  <a:pt x="20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8" name="Freeform 671"/>
          <p:cNvSpPr>
            <a:spLocks/>
          </p:cNvSpPr>
          <p:nvPr/>
        </p:nvSpPr>
        <p:spPr bwMode="auto">
          <a:xfrm>
            <a:off x="10048254" y="3841279"/>
            <a:ext cx="184150" cy="239713"/>
          </a:xfrm>
          <a:custGeom>
            <a:avLst/>
            <a:gdLst>
              <a:gd name="T0" fmla="*/ 44 w 116"/>
              <a:gd name="T1" fmla="*/ 151 h 151"/>
              <a:gd name="T2" fmla="*/ 73 w 116"/>
              <a:gd name="T3" fmla="*/ 151 h 151"/>
              <a:gd name="T4" fmla="*/ 73 w 116"/>
              <a:gd name="T5" fmla="*/ 67 h 151"/>
              <a:gd name="T6" fmla="*/ 116 w 116"/>
              <a:gd name="T7" fmla="*/ 67 h 151"/>
              <a:gd name="T8" fmla="*/ 58 w 116"/>
              <a:gd name="T9" fmla="*/ 0 h 151"/>
              <a:gd name="T10" fmla="*/ 0 w 116"/>
              <a:gd name="T11" fmla="*/ 67 h 151"/>
              <a:gd name="T12" fmla="*/ 44 w 116"/>
              <a:gd name="T13" fmla="*/ 67 h 151"/>
              <a:gd name="T14" fmla="*/ 44 w 116"/>
              <a:gd name="T15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51">
                <a:moveTo>
                  <a:pt x="44" y="151"/>
                </a:moveTo>
                <a:lnTo>
                  <a:pt x="73" y="151"/>
                </a:lnTo>
                <a:lnTo>
                  <a:pt x="73" y="67"/>
                </a:lnTo>
                <a:lnTo>
                  <a:pt x="116" y="67"/>
                </a:lnTo>
                <a:lnTo>
                  <a:pt x="58" y="0"/>
                </a:lnTo>
                <a:lnTo>
                  <a:pt x="0" y="67"/>
                </a:lnTo>
                <a:lnTo>
                  <a:pt x="44" y="67"/>
                </a:lnTo>
                <a:lnTo>
                  <a:pt x="4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9" name="Freeform 672"/>
          <p:cNvSpPr>
            <a:spLocks/>
          </p:cNvSpPr>
          <p:nvPr/>
        </p:nvSpPr>
        <p:spPr bwMode="auto">
          <a:xfrm>
            <a:off x="8690941" y="6508279"/>
            <a:ext cx="214313" cy="347663"/>
          </a:xfrm>
          <a:custGeom>
            <a:avLst/>
            <a:gdLst>
              <a:gd name="T0" fmla="*/ 149 w 185"/>
              <a:gd name="T1" fmla="*/ 36 h 300"/>
              <a:gd name="T2" fmla="*/ 185 w 185"/>
              <a:gd name="T3" fmla="*/ 9 h 300"/>
              <a:gd name="T4" fmla="*/ 57 w 185"/>
              <a:gd name="T5" fmla="*/ 48 h 300"/>
              <a:gd name="T6" fmla="*/ 57 w 185"/>
              <a:gd name="T7" fmla="*/ 252 h 300"/>
              <a:gd name="T8" fmla="*/ 185 w 185"/>
              <a:gd name="T9" fmla="*/ 292 h 300"/>
              <a:gd name="T10" fmla="*/ 149 w 185"/>
              <a:gd name="T11" fmla="*/ 265 h 300"/>
              <a:gd name="T12" fmla="*/ 149 w 185"/>
              <a:gd name="T13" fmla="*/ 36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5" h="300">
                <a:moveTo>
                  <a:pt x="149" y="36"/>
                </a:moveTo>
                <a:cubicBezTo>
                  <a:pt x="160" y="25"/>
                  <a:pt x="172" y="16"/>
                  <a:pt x="185" y="9"/>
                </a:cubicBezTo>
                <a:cubicBezTo>
                  <a:pt x="140" y="0"/>
                  <a:pt x="92" y="14"/>
                  <a:pt x="57" y="48"/>
                </a:cubicBezTo>
                <a:cubicBezTo>
                  <a:pt x="0" y="105"/>
                  <a:pt x="0" y="196"/>
                  <a:pt x="57" y="252"/>
                </a:cubicBezTo>
                <a:cubicBezTo>
                  <a:pt x="92" y="287"/>
                  <a:pt x="140" y="300"/>
                  <a:pt x="185" y="292"/>
                </a:cubicBezTo>
                <a:cubicBezTo>
                  <a:pt x="172" y="285"/>
                  <a:pt x="160" y="276"/>
                  <a:pt x="149" y="265"/>
                </a:cubicBezTo>
                <a:cubicBezTo>
                  <a:pt x="86" y="202"/>
                  <a:pt x="86" y="99"/>
                  <a:pt x="149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0" name="Freeform 673"/>
          <p:cNvSpPr>
            <a:spLocks/>
          </p:cNvSpPr>
          <p:nvPr/>
        </p:nvSpPr>
        <p:spPr bwMode="auto">
          <a:xfrm>
            <a:off x="8679829" y="2507779"/>
            <a:ext cx="257175" cy="341313"/>
          </a:xfrm>
          <a:custGeom>
            <a:avLst/>
            <a:gdLst>
              <a:gd name="T0" fmla="*/ 130 w 221"/>
              <a:gd name="T1" fmla="*/ 50 h 295"/>
              <a:gd name="T2" fmla="*/ 193 w 221"/>
              <a:gd name="T3" fmla="*/ 80 h 295"/>
              <a:gd name="T4" fmla="*/ 221 w 221"/>
              <a:gd name="T5" fmla="*/ 79 h 295"/>
              <a:gd name="T6" fmla="*/ 136 w 221"/>
              <a:gd name="T7" fmla="*/ 2 h 295"/>
              <a:gd name="T8" fmla="*/ 72 w 221"/>
              <a:gd name="T9" fmla="*/ 2 h 295"/>
              <a:gd name="T10" fmla="*/ 60 w 221"/>
              <a:gd name="T11" fmla="*/ 10 h 295"/>
              <a:gd name="T12" fmla="*/ 41 w 221"/>
              <a:gd name="T13" fmla="*/ 4 h 295"/>
              <a:gd name="T14" fmla="*/ 18 w 221"/>
              <a:gd name="T15" fmla="*/ 1 h 295"/>
              <a:gd name="T16" fmla="*/ 15 w 221"/>
              <a:gd name="T17" fmla="*/ 1 h 295"/>
              <a:gd name="T18" fmla="*/ 0 w 221"/>
              <a:gd name="T19" fmla="*/ 14 h 295"/>
              <a:gd name="T20" fmla="*/ 0 w 221"/>
              <a:gd name="T21" fmla="*/ 53 h 295"/>
              <a:gd name="T22" fmla="*/ 15 w 221"/>
              <a:gd name="T23" fmla="*/ 66 h 295"/>
              <a:gd name="T24" fmla="*/ 18 w 221"/>
              <a:gd name="T25" fmla="*/ 66 h 295"/>
              <a:gd name="T26" fmla="*/ 43 w 221"/>
              <a:gd name="T27" fmla="*/ 61 h 295"/>
              <a:gd name="T28" fmla="*/ 70 w 221"/>
              <a:gd name="T29" fmla="*/ 55 h 295"/>
              <a:gd name="T30" fmla="*/ 85 w 221"/>
              <a:gd name="T31" fmla="*/ 79 h 295"/>
              <a:gd name="T32" fmla="*/ 85 w 221"/>
              <a:gd name="T33" fmla="*/ 139 h 295"/>
              <a:gd name="T34" fmla="*/ 75 w 221"/>
              <a:gd name="T35" fmla="*/ 154 h 295"/>
              <a:gd name="T36" fmla="*/ 75 w 221"/>
              <a:gd name="T37" fmla="*/ 158 h 295"/>
              <a:gd name="T38" fmla="*/ 75 w 221"/>
              <a:gd name="T39" fmla="*/ 266 h 295"/>
              <a:gd name="T40" fmla="*/ 75 w 221"/>
              <a:gd name="T41" fmla="*/ 269 h 295"/>
              <a:gd name="T42" fmla="*/ 136 w 221"/>
              <a:gd name="T43" fmla="*/ 269 h 295"/>
              <a:gd name="T44" fmla="*/ 136 w 221"/>
              <a:gd name="T45" fmla="*/ 266 h 295"/>
              <a:gd name="T46" fmla="*/ 136 w 221"/>
              <a:gd name="T47" fmla="*/ 158 h 295"/>
              <a:gd name="T48" fmla="*/ 136 w 221"/>
              <a:gd name="T49" fmla="*/ 154 h 295"/>
              <a:gd name="T50" fmla="*/ 125 w 221"/>
              <a:gd name="T51" fmla="*/ 139 h 295"/>
              <a:gd name="T52" fmla="*/ 125 w 221"/>
              <a:gd name="T53" fmla="*/ 66 h 295"/>
              <a:gd name="T54" fmla="*/ 130 w 221"/>
              <a:gd name="T55" fmla="*/ 50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1" h="295">
                <a:moveTo>
                  <a:pt x="130" y="50"/>
                </a:moveTo>
                <a:cubicBezTo>
                  <a:pt x="163" y="41"/>
                  <a:pt x="193" y="80"/>
                  <a:pt x="193" y="80"/>
                </a:cubicBezTo>
                <a:cubicBezTo>
                  <a:pt x="221" y="79"/>
                  <a:pt x="221" y="79"/>
                  <a:pt x="221" y="79"/>
                </a:cubicBezTo>
                <a:cubicBezTo>
                  <a:pt x="221" y="79"/>
                  <a:pt x="185" y="2"/>
                  <a:pt x="136" y="2"/>
                </a:cubicBezTo>
                <a:cubicBezTo>
                  <a:pt x="119" y="2"/>
                  <a:pt x="93" y="2"/>
                  <a:pt x="72" y="2"/>
                </a:cubicBezTo>
                <a:cubicBezTo>
                  <a:pt x="68" y="2"/>
                  <a:pt x="64" y="10"/>
                  <a:pt x="60" y="10"/>
                </a:cubicBezTo>
                <a:cubicBezTo>
                  <a:pt x="50" y="8"/>
                  <a:pt x="43" y="5"/>
                  <a:pt x="41" y="4"/>
                </a:cubicBezTo>
                <a:cubicBezTo>
                  <a:pt x="36" y="0"/>
                  <a:pt x="26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3" y="1"/>
                  <a:pt x="0" y="0"/>
                  <a:pt x="0" y="1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7"/>
                  <a:pt x="3" y="66"/>
                  <a:pt x="15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7" y="66"/>
                  <a:pt x="38" y="67"/>
                  <a:pt x="43" y="61"/>
                </a:cubicBezTo>
                <a:cubicBezTo>
                  <a:pt x="48" y="58"/>
                  <a:pt x="59" y="52"/>
                  <a:pt x="70" y="55"/>
                </a:cubicBezTo>
                <a:cubicBezTo>
                  <a:pt x="83" y="60"/>
                  <a:pt x="84" y="73"/>
                  <a:pt x="85" y="79"/>
                </a:cubicBezTo>
                <a:cubicBezTo>
                  <a:pt x="85" y="139"/>
                  <a:pt x="85" y="139"/>
                  <a:pt x="85" y="139"/>
                </a:cubicBezTo>
                <a:cubicBezTo>
                  <a:pt x="79" y="143"/>
                  <a:pt x="75" y="148"/>
                  <a:pt x="75" y="154"/>
                </a:cubicBezTo>
                <a:cubicBezTo>
                  <a:pt x="75" y="155"/>
                  <a:pt x="75" y="156"/>
                  <a:pt x="75" y="158"/>
                </a:cubicBezTo>
                <a:cubicBezTo>
                  <a:pt x="75" y="158"/>
                  <a:pt x="75" y="244"/>
                  <a:pt x="75" y="266"/>
                </a:cubicBezTo>
                <a:cubicBezTo>
                  <a:pt x="75" y="267"/>
                  <a:pt x="75" y="268"/>
                  <a:pt x="75" y="269"/>
                </a:cubicBezTo>
                <a:cubicBezTo>
                  <a:pt x="75" y="295"/>
                  <a:pt x="136" y="295"/>
                  <a:pt x="136" y="269"/>
                </a:cubicBezTo>
                <a:cubicBezTo>
                  <a:pt x="136" y="268"/>
                  <a:pt x="136" y="267"/>
                  <a:pt x="136" y="266"/>
                </a:cubicBezTo>
                <a:cubicBezTo>
                  <a:pt x="136" y="243"/>
                  <a:pt x="136" y="158"/>
                  <a:pt x="136" y="158"/>
                </a:cubicBezTo>
                <a:cubicBezTo>
                  <a:pt x="136" y="156"/>
                  <a:pt x="136" y="155"/>
                  <a:pt x="136" y="154"/>
                </a:cubicBezTo>
                <a:cubicBezTo>
                  <a:pt x="136" y="148"/>
                  <a:pt x="131" y="143"/>
                  <a:pt x="125" y="139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6" y="58"/>
                  <a:pt x="127" y="51"/>
                  <a:pt x="130" y="5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1" name="Freeform 674"/>
          <p:cNvSpPr>
            <a:spLocks noEditPoints="1"/>
          </p:cNvSpPr>
          <p:nvPr/>
        </p:nvSpPr>
        <p:spPr bwMode="auto">
          <a:xfrm>
            <a:off x="7301879" y="5262091"/>
            <a:ext cx="333375" cy="138113"/>
          </a:xfrm>
          <a:custGeom>
            <a:avLst/>
            <a:gdLst>
              <a:gd name="T0" fmla="*/ 265 w 288"/>
              <a:gd name="T1" fmla="*/ 46 h 120"/>
              <a:gd name="T2" fmla="*/ 252 w 288"/>
              <a:gd name="T3" fmla="*/ 46 h 120"/>
              <a:gd name="T4" fmla="*/ 217 w 288"/>
              <a:gd name="T5" fmla="*/ 0 h 120"/>
              <a:gd name="T6" fmla="*/ 115 w 288"/>
              <a:gd name="T7" fmla="*/ 0 h 120"/>
              <a:gd name="T8" fmla="*/ 68 w 288"/>
              <a:gd name="T9" fmla="*/ 46 h 120"/>
              <a:gd name="T10" fmla="*/ 55 w 288"/>
              <a:gd name="T11" fmla="*/ 46 h 120"/>
              <a:gd name="T12" fmla="*/ 0 w 288"/>
              <a:gd name="T13" fmla="*/ 69 h 120"/>
              <a:gd name="T14" fmla="*/ 0 w 288"/>
              <a:gd name="T15" fmla="*/ 105 h 120"/>
              <a:gd name="T16" fmla="*/ 10 w 288"/>
              <a:gd name="T17" fmla="*/ 119 h 120"/>
              <a:gd name="T18" fmla="*/ 54 w 288"/>
              <a:gd name="T19" fmla="*/ 76 h 120"/>
              <a:gd name="T20" fmla="*/ 97 w 288"/>
              <a:gd name="T21" fmla="*/ 119 h 120"/>
              <a:gd name="T22" fmla="*/ 97 w 288"/>
              <a:gd name="T23" fmla="*/ 120 h 120"/>
              <a:gd name="T24" fmla="*/ 189 w 288"/>
              <a:gd name="T25" fmla="*/ 120 h 120"/>
              <a:gd name="T26" fmla="*/ 189 w 288"/>
              <a:gd name="T27" fmla="*/ 119 h 120"/>
              <a:gd name="T28" fmla="*/ 232 w 288"/>
              <a:gd name="T29" fmla="*/ 76 h 120"/>
              <a:gd name="T30" fmla="*/ 276 w 288"/>
              <a:gd name="T31" fmla="*/ 119 h 120"/>
              <a:gd name="T32" fmla="*/ 288 w 288"/>
              <a:gd name="T33" fmla="*/ 105 h 120"/>
              <a:gd name="T34" fmla="*/ 288 w 288"/>
              <a:gd name="T35" fmla="*/ 65 h 120"/>
              <a:gd name="T36" fmla="*/ 265 w 288"/>
              <a:gd name="T37" fmla="*/ 46 h 120"/>
              <a:gd name="T38" fmla="*/ 209 w 288"/>
              <a:gd name="T39" fmla="*/ 12 h 120"/>
              <a:gd name="T40" fmla="*/ 233 w 288"/>
              <a:gd name="T41" fmla="*/ 43 h 120"/>
              <a:gd name="T42" fmla="*/ 174 w 288"/>
              <a:gd name="T43" fmla="*/ 43 h 120"/>
              <a:gd name="T44" fmla="*/ 174 w 288"/>
              <a:gd name="T45" fmla="*/ 12 h 120"/>
              <a:gd name="T46" fmla="*/ 209 w 288"/>
              <a:gd name="T47" fmla="*/ 12 h 120"/>
              <a:gd name="T48" fmla="*/ 123 w 288"/>
              <a:gd name="T49" fmla="*/ 12 h 120"/>
              <a:gd name="T50" fmla="*/ 156 w 288"/>
              <a:gd name="T51" fmla="*/ 12 h 120"/>
              <a:gd name="T52" fmla="*/ 156 w 288"/>
              <a:gd name="T53" fmla="*/ 43 h 120"/>
              <a:gd name="T54" fmla="*/ 93 w 288"/>
              <a:gd name="T55" fmla="*/ 43 h 120"/>
              <a:gd name="T56" fmla="*/ 123 w 288"/>
              <a:gd name="T57" fmla="*/ 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120">
                <a:moveTo>
                  <a:pt x="265" y="46"/>
                </a:moveTo>
                <a:cubicBezTo>
                  <a:pt x="252" y="46"/>
                  <a:pt x="252" y="46"/>
                  <a:pt x="252" y="46"/>
                </a:cubicBezTo>
                <a:cubicBezTo>
                  <a:pt x="244" y="29"/>
                  <a:pt x="223" y="0"/>
                  <a:pt x="21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08" y="0"/>
                  <a:pt x="80" y="29"/>
                  <a:pt x="68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46" y="46"/>
                  <a:pt x="0" y="48"/>
                  <a:pt x="0" y="69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11"/>
                  <a:pt x="4" y="117"/>
                  <a:pt x="10" y="119"/>
                </a:cubicBezTo>
                <a:cubicBezTo>
                  <a:pt x="11" y="95"/>
                  <a:pt x="30" y="76"/>
                  <a:pt x="54" y="76"/>
                </a:cubicBezTo>
                <a:cubicBezTo>
                  <a:pt x="78" y="76"/>
                  <a:pt x="97" y="95"/>
                  <a:pt x="97" y="119"/>
                </a:cubicBezTo>
                <a:cubicBezTo>
                  <a:pt x="97" y="119"/>
                  <a:pt x="97" y="120"/>
                  <a:pt x="97" y="120"/>
                </a:cubicBezTo>
                <a:cubicBezTo>
                  <a:pt x="189" y="120"/>
                  <a:pt x="189" y="120"/>
                  <a:pt x="189" y="120"/>
                </a:cubicBezTo>
                <a:cubicBezTo>
                  <a:pt x="189" y="120"/>
                  <a:pt x="189" y="119"/>
                  <a:pt x="189" y="119"/>
                </a:cubicBezTo>
                <a:cubicBezTo>
                  <a:pt x="189" y="95"/>
                  <a:pt x="209" y="76"/>
                  <a:pt x="232" y="76"/>
                </a:cubicBezTo>
                <a:cubicBezTo>
                  <a:pt x="256" y="76"/>
                  <a:pt x="276" y="95"/>
                  <a:pt x="276" y="119"/>
                </a:cubicBezTo>
                <a:cubicBezTo>
                  <a:pt x="283" y="118"/>
                  <a:pt x="288" y="112"/>
                  <a:pt x="288" y="105"/>
                </a:cubicBezTo>
                <a:cubicBezTo>
                  <a:pt x="288" y="65"/>
                  <a:pt x="288" y="65"/>
                  <a:pt x="288" y="65"/>
                </a:cubicBezTo>
                <a:cubicBezTo>
                  <a:pt x="288" y="56"/>
                  <a:pt x="273" y="46"/>
                  <a:pt x="265" y="46"/>
                </a:cubicBezTo>
                <a:close/>
                <a:moveTo>
                  <a:pt x="209" y="12"/>
                </a:moveTo>
                <a:cubicBezTo>
                  <a:pt x="215" y="12"/>
                  <a:pt x="222" y="26"/>
                  <a:pt x="233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74" y="12"/>
                  <a:pt x="174" y="12"/>
                  <a:pt x="174" y="12"/>
                </a:cubicBezTo>
                <a:lnTo>
                  <a:pt x="209" y="12"/>
                </a:lnTo>
                <a:close/>
                <a:moveTo>
                  <a:pt x="123" y="12"/>
                </a:moveTo>
                <a:cubicBezTo>
                  <a:pt x="156" y="12"/>
                  <a:pt x="156" y="12"/>
                  <a:pt x="156" y="12"/>
                </a:cubicBezTo>
                <a:cubicBezTo>
                  <a:pt x="156" y="43"/>
                  <a:pt x="156" y="43"/>
                  <a:pt x="156" y="43"/>
                </a:cubicBezTo>
                <a:cubicBezTo>
                  <a:pt x="93" y="43"/>
                  <a:pt x="93" y="43"/>
                  <a:pt x="93" y="43"/>
                </a:cubicBezTo>
                <a:cubicBezTo>
                  <a:pt x="106" y="27"/>
                  <a:pt x="117" y="12"/>
                  <a:pt x="1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2" name="Oval 675"/>
          <p:cNvSpPr>
            <a:spLocks noChangeArrowheads="1"/>
          </p:cNvSpPr>
          <p:nvPr/>
        </p:nvSpPr>
        <p:spPr bwMode="auto">
          <a:xfrm>
            <a:off x="7332041" y="5368454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3" name="Oval 676"/>
          <p:cNvSpPr>
            <a:spLocks noChangeArrowheads="1"/>
          </p:cNvSpPr>
          <p:nvPr/>
        </p:nvSpPr>
        <p:spPr bwMode="auto">
          <a:xfrm>
            <a:off x="7540004" y="5368454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4" name="Freeform 677"/>
          <p:cNvSpPr>
            <a:spLocks noEditPoints="1"/>
          </p:cNvSpPr>
          <p:nvPr/>
        </p:nvSpPr>
        <p:spPr bwMode="auto">
          <a:xfrm>
            <a:off x="11978654" y="5847879"/>
            <a:ext cx="333375" cy="331788"/>
          </a:xfrm>
          <a:custGeom>
            <a:avLst/>
            <a:gdLst>
              <a:gd name="T0" fmla="*/ 249 w 288"/>
              <a:gd name="T1" fmla="*/ 60 h 286"/>
              <a:gd name="T2" fmla="*/ 138 w 288"/>
              <a:gd name="T3" fmla="*/ 27 h 286"/>
              <a:gd name="T4" fmla="*/ 86 w 288"/>
              <a:gd name="T5" fmla="*/ 0 h 286"/>
              <a:gd name="T6" fmla="*/ 68 w 288"/>
              <a:gd name="T7" fmla="*/ 17 h 286"/>
              <a:gd name="T8" fmla="*/ 68 w 288"/>
              <a:gd name="T9" fmla="*/ 18 h 286"/>
              <a:gd name="T10" fmla="*/ 32 w 288"/>
              <a:gd name="T11" fmla="*/ 104 h 286"/>
              <a:gd name="T12" fmla="*/ 16 w 288"/>
              <a:gd name="T13" fmla="*/ 103 h 286"/>
              <a:gd name="T14" fmla="*/ 0 w 288"/>
              <a:gd name="T15" fmla="*/ 118 h 286"/>
              <a:gd name="T16" fmla="*/ 5 w 288"/>
              <a:gd name="T17" fmla="*/ 182 h 286"/>
              <a:gd name="T18" fmla="*/ 17 w 288"/>
              <a:gd name="T19" fmla="*/ 186 h 286"/>
              <a:gd name="T20" fmla="*/ 75 w 288"/>
              <a:gd name="T21" fmla="*/ 237 h 286"/>
              <a:gd name="T22" fmla="*/ 71 w 288"/>
              <a:gd name="T23" fmla="*/ 270 h 286"/>
              <a:gd name="T24" fmla="*/ 87 w 288"/>
              <a:gd name="T25" fmla="*/ 286 h 286"/>
              <a:gd name="T26" fmla="*/ 150 w 288"/>
              <a:gd name="T27" fmla="*/ 280 h 286"/>
              <a:gd name="T28" fmla="*/ 153 w 288"/>
              <a:gd name="T29" fmla="*/ 268 h 286"/>
              <a:gd name="T30" fmla="*/ 156 w 288"/>
              <a:gd name="T31" fmla="*/ 262 h 286"/>
              <a:gd name="T32" fmla="*/ 162 w 288"/>
              <a:gd name="T33" fmla="*/ 268 h 286"/>
              <a:gd name="T34" fmla="*/ 165 w 288"/>
              <a:gd name="T35" fmla="*/ 280 h 286"/>
              <a:gd name="T36" fmla="*/ 228 w 288"/>
              <a:gd name="T37" fmla="*/ 286 h 286"/>
              <a:gd name="T38" fmla="*/ 244 w 288"/>
              <a:gd name="T39" fmla="*/ 270 h 286"/>
              <a:gd name="T40" fmla="*/ 240 w 288"/>
              <a:gd name="T41" fmla="*/ 236 h 286"/>
              <a:gd name="T42" fmla="*/ 224 w 288"/>
              <a:gd name="T43" fmla="*/ 223 h 286"/>
              <a:gd name="T44" fmla="*/ 224 w 288"/>
              <a:gd name="T45" fmla="*/ 266 h 286"/>
              <a:gd name="T46" fmla="*/ 185 w 288"/>
              <a:gd name="T47" fmla="*/ 240 h 286"/>
              <a:gd name="T48" fmla="*/ 156 w 288"/>
              <a:gd name="T49" fmla="*/ 243 h 286"/>
              <a:gd name="T50" fmla="*/ 130 w 288"/>
              <a:gd name="T51" fmla="*/ 241 h 286"/>
              <a:gd name="T52" fmla="*/ 91 w 288"/>
              <a:gd name="T53" fmla="*/ 266 h 286"/>
              <a:gd name="T54" fmla="*/ 91 w 288"/>
              <a:gd name="T55" fmla="*/ 224 h 286"/>
              <a:gd name="T56" fmla="*/ 46 w 288"/>
              <a:gd name="T57" fmla="*/ 164 h 286"/>
              <a:gd name="T58" fmla="*/ 20 w 288"/>
              <a:gd name="T59" fmla="*/ 122 h 286"/>
              <a:gd name="T60" fmla="*/ 48 w 288"/>
              <a:gd name="T61" fmla="*/ 117 h 286"/>
              <a:gd name="T62" fmla="*/ 88 w 288"/>
              <a:gd name="T63" fmla="*/ 65 h 286"/>
              <a:gd name="T64" fmla="*/ 135 w 288"/>
              <a:gd name="T65" fmla="*/ 47 h 286"/>
              <a:gd name="T66" fmla="*/ 156 w 288"/>
              <a:gd name="T67" fmla="*/ 45 h 286"/>
              <a:gd name="T68" fmla="*/ 269 w 288"/>
              <a:gd name="T69" fmla="*/ 144 h 286"/>
              <a:gd name="T70" fmla="*/ 224 w 288"/>
              <a:gd name="T71" fmla="*/ 223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6">
                <a:moveTo>
                  <a:pt x="288" y="144"/>
                </a:moveTo>
                <a:cubicBezTo>
                  <a:pt x="288" y="111"/>
                  <a:pt x="273" y="81"/>
                  <a:pt x="249" y="60"/>
                </a:cubicBezTo>
                <a:cubicBezTo>
                  <a:pt x="225" y="39"/>
                  <a:pt x="192" y="26"/>
                  <a:pt x="156" y="26"/>
                </a:cubicBezTo>
                <a:cubicBezTo>
                  <a:pt x="150" y="26"/>
                  <a:pt x="144" y="26"/>
                  <a:pt x="138" y="27"/>
                </a:cubicBezTo>
                <a:cubicBezTo>
                  <a:pt x="94" y="2"/>
                  <a:pt x="94" y="2"/>
                  <a:pt x="94" y="2"/>
                </a:cubicBezTo>
                <a:cubicBezTo>
                  <a:pt x="92" y="0"/>
                  <a:pt x="89" y="0"/>
                  <a:pt x="86" y="0"/>
                </a:cubicBezTo>
                <a:cubicBezTo>
                  <a:pt x="83" y="0"/>
                  <a:pt x="80" y="0"/>
                  <a:pt x="77" y="2"/>
                </a:cubicBezTo>
                <a:cubicBezTo>
                  <a:pt x="72" y="5"/>
                  <a:pt x="68" y="11"/>
                  <a:pt x="68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8" y="17"/>
                  <a:pt x="68" y="18"/>
                </a:cubicBezTo>
                <a:cubicBezTo>
                  <a:pt x="69" y="55"/>
                  <a:pt x="69" y="55"/>
                  <a:pt x="69" y="55"/>
                </a:cubicBezTo>
                <a:cubicBezTo>
                  <a:pt x="52" y="68"/>
                  <a:pt x="40" y="85"/>
                  <a:pt x="32" y="104"/>
                </a:cubicBezTo>
                <a:cubicBezTo>
                  <a:pt x="17" y="103"/>
                  <a:pt x="17" y="103"/>
                  <a:pt x="17" y="103"/>
                </a:cubicBezTo>
                <a:cubicBezTo>
                  <a:pt x="17" y="103"/>
                  <a:pt x="16" y="103"/>
                  <a:pt x="16" y="103"/>
                </a:cubicBezTo>
                <a:cubicBezTo>
                  <a:pt x="12" y="103"/>
                  <a:pt x="8" y="104"/>
                  <a:pt x="5" y="107"/>
                </a:cubicBezTo>
                <a:cubicBezTo>
                  <a:pt x="2" y="110"/>
                  <a:pt x="0" y="114"/>
                  <a:pt x="0" y="118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75"/>
                  <a:pt x="2" y="179"/>
                  <a:pt x="5" y="182"/>
                </a:cubicBezTo>
                <a:cubicBezTo>
                  <a:pt x="8" y="184"/>
                  <a:pt x="12" y="186"/>
                  <a:pt x="16" y="186"/>
                </a:cubicBezTo>
                <a:cubicBezTo>
                  <a:pt x="16" y="186"/>
                  <a:pt x="17" y="186"/>
                  <a:pt x="17" y="186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41" y="206"/>
                  <a:pt x="56" y="224"/>
                  <a:pt x="75" y="237"/>
                </a:cubicBezTo>
                <a:cubicBezTo>
                  <a:pt x="71" y="268"/>
                  <a:pt x="71" y="268"/>
                  <a:pt x="71" y="268"/>
                </a:cubicBezTo>
                <a:cubicBezTo>
                  <a:pt x="71" y="269"/>
                  <a:pt x="71" y="269"/>
                  <a:pt x="71" y="270"/>
                </a:cubicBezTo>
                <a:cubicBezTo>
                  <a:pt x="71" y="274"/>
                  <a:pt x="73" y="277"/>
                  <a:pt x="75" y="280"/>
                </a:cubicBezTo>
                <a:cubicBezTo>
                  <a:pt x="78" y="284"/>
                  <a:pt x="82" y="286"/>
                  <a:pt x="87" y="286"/>
                </a:cubicBezTo>
                <a:cubicBezTo>
                  <a:pt x="138" y="286"/>
                  <a:pt x="138" y="286"/>
                  <a:pt x="138" y="286"/>
                </a:cubicBezTo>
                <a:cubicBezTo>
                  <a:pt x="142" y="286"/>
                  <a:pt x="147" y="284"/>
                  <a:pt x="150" y="280"/>
                </a:cubicBezTo>
                <a:cubicBezTo>
                  <a:pt x="152" y="277"/>
                  <a:pt x="153" y="274"/>
                  <a:pt x="153" y="270"/>
                </a:cubicBezTo>
                <a:cubicBezTo>
                  <a:pt x="153" y="269"/>
                  <a:pt x="153" y="269"/>
                  <a:pt x="153" y="268"/>
                </a:cubicBezTo>
                <a:cubicBezTo>
                  <a:pt x="153" y="262"/>
                  <a:pt x="153" y="262"/>
                  <a:pt x="153" y="262"/>
                </a:cubicBezTo>
                <a:cubicBezTo>
                  <a:pt x="154" y="262"/>
                  <a:pt x="155" y="262"/>
                  <a:pt x="156" y="262"/>
                </a:cubicBezTo>
                <a:cubicBezTo>
                  <a:pt x="158" y="262"/>
                  <a:pt x="160" y="262"/>
                  <a:pt x="162" y="262"/>
                </a:cubicBezTo>
                <a:cubicBezTo>
                  <a:pt x="162" y="268"/>
                  <a:pt x="162" y="268"/>
                  <a:pt x="162" y="268"/>
                </a:cubicBezTo>
                <a:cubicBezTo>
                  <a:pt x="162" y="269"/>
                  <a:pt x="161" y="269"/>
                  <a:pt x="161" y="270"/>
                </a:cubicBezTo>
                <a:cubicBezTo>
                  <a:pt x="161" y="274"/>
                  <a:pt x="163" y="277"/>
                  <a:pt x="165" y="280"/>
                </a:cubicBezTo>
                <a:cubicBezTo>
                  <a:pt x="168" y="284"/>
                  <a:pt x="173" y="286"/>
                  <a:pt x="177" y="286"/>
                </a:cubicBezTo>
                <a:cubicBezTo>
                  <a:pt x="228" y="286"/>
                  <a:pt x="228" y="286"/>
                  <a:pt x="228" y="286"/>
                </a:cubicBezTo>
                <a:cubicBezTo>
                  <a:pt x="233" y="285"/>
                  <a:pt x="237" y="284"/>
                  <a:pt x="240" y="280"/>
                </a:cubicBezTo>
                <a:cubicBezTo>
                  <a:pt x="242" y="277"/>
                  <a:pt x="244" y="274"/>
                  <a:pt x="244" y="270"/>
                </a:cubicBezTo>
                <a:cubicBezTo>
                  <a:pt x="244" y="269"/>
                  <a:pt x="244" y="269"/>
                  <a:pt x="243" y="268"/>
                </a:cubicBezTo>
                <a:cubicBezTo>
                  <a:pt x="240" y="236"/>
                  <a:pt x="240" y="236"/>
                  <a:pt x="240" y="236"/>
                </a:cubicBezTo>
                <a:cubicBezTo>
                  <a:pt x="269" y="214"/>
                  <a:pt x="288" y="181"/>
                  <a:pt x="288" y="144"/>
                </a:cubicBezTo>
                <a:close/>
                <a:moveTo>
                  <a:pt x="224" y="223"/>
                </a:moveTo>
                <a:cubicBezTo>
                  <a:pt x="219" y="226"/>
                  <a:pt x="219" y="226"/>
                  <a:pt x="219" y="226"/>
                </a:cubicBezTo>
                <a:cubicBezTo>
                  <a:pt x="224" y="266"/>
                  <a:pt x="224" y="266"/>
                  <a:pt x="224" y="266"/>
                </a:cubicBezTo>
                <a:cubicBezTo>
                  <a:pt x="181" y="266"/>
                  <a:pt x="181" y="266"/>
                  <a:pt x="181" y="266"/>
                </a:cubicBezTo>
                <a:cubicBezTo>
                  <a:pt x="185" y="240"/>
                  <a:pt x="185" y="240"/>
                  <a:pt x="185" y="240"/>
                </a:cubicBezTo>
                <a:cubicBezTo>
                  <a:pt x="172" y="242"/>
                  <a:pt x="172" y="242"/>
                  <a:pt x="172" y="242"/>
                </a:cubicBezTo>
                <a:cubicBezTo>
                  <a:pt x="167" y="242"/>
                  <a:pt x="162" y="243"/>
                  <a:pt x="156" y="243"/>
                </a:cubicBezTo>
                <a:cubicBezTo>
                  <a:pt x="152" y="243"/>
                  <a:pt x="147" y="243"/>
                  <a:pt x="143" y="242"/>
                </a:cubicBezTo>
                <a:cubicBezTo>
                  <a:pt x="130" y="241"/>
                  <a:pt x="130" y="241"/>
                  <a:pt x="130" y="241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91" y="266"/>
                  <a:pt x="91" y="266"/>
                  <a:pt x="91" y="266"/>
                </a:cubicBezTo>
                <a:cubicBezTo>
                  <a:pt x="96" y="228"/>
                  <a:pt x="96" y="228"/>
                  <a:pt x="96" y="228"/>
                </a:cubicBezTo>
                <a:cubicBezTo>
                  <a:pt x="91" y="224"/>
                  <a:pt x="91" y="224"/>
                  <a:pt x="91" y="224"/>
                </a:cubicBezTo>
                <a:cubicBezTo>
                  <a:pt x="70" y="211"/>
                  <a:pt x="55" y="193"/>
                  <a:pt x="48" y="171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45" y="125"/>
                  <a:pt x="45" y="125"/>
                  <a:pt x="45" y="125"/>
                </a:cubicBezTo>
                <a:cubicBezTo>
                  <a:pt x="48" y="117"/>
                  <a:pt x="48" y="117"/>
                  <a:pt x="48" y="117"/>
                </a:cubicBezTo>
                <a:cubicBezTo>
                  <a:pt x="54" y="98"/>
                  <a:pt x="67" y="81"/>
                  <a:pt x="84" y="68"/>
                </a:cubicBezTo>
                <a:cubicBezTo>
                  <a:pt x="88" y="65"/>
                  <a:pt x="88" y="65"/>
                  <a:pt x="88" y="65"/>
                </a:cubicBezTo>
                <a:cubicBezTo>
                  <a:pt x="88" y="20"/>
                  <a:pt x="88" y="20"/>
                  <a:pt x="88" y="20"/>
                </a:cubicBezTo>
                <a:cubicBezTo>
                  <a:pt x="135" y="47"/>
                  <a:pt x="135" y="47"/>
                  <a:pt x="135" y="47"/>
                </a:cubicBezTo>
                <a:cubicBezTo>
                  <a:pt x="138" y="46"/>
                  <a:pt x="138" y="46"/>
                  <a:pt x="138" y="46"/>
                </a:cubicBezTo>
                <a:cubicBezTo>
                  <a:pt x="144" y="46"/>
                  <a:pt x="150" y="45"/>
                  <a:pt x="156" y="45"/>
                </a:cubicBezTo>
                <a:cubicBezTo>
                  <a:pt x="188" y="45"/>
                  <a:pt x="216" y="56"/>
                  <a:pt x="236" y="74"/>
                </a:cubicBezTo>
                <a:cubicBezTo>
                  <a:pt x="256" y="92"/>
                  <a:pt x="269" y="117"/>
                  <a:pt x="269" y="144"/>
                </a:cubicBezTo>
                <a:cubicBezTo>
                  <a:pt x="269" y="144"/>
                  <a:pt x="269" y="144"/>
                  <a:pt x="269" y="144"/>
                </a:cubicBezTo>
                <a:cubicBezTo>
                  <a:pt x="269" y="176"/>
                  <a:pt x="251" y="205"/>
                  <a:pt x="224" y="22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5" name="Freeform 678"/>
          <p:cNvSpPr>
            <a:spLocks/>
          </p:cNvSpPr>
          <p:nvPr/>
        </p:nvSpPr>
        <p:spPr bwMode="auto">
          <a:xfrm>
            <a:off x="12154866" y="5917729"/>
            <a:ext cx="92075" cy="50800"/>
          </a:xfrm>
          <a:custGeom>
            <a:avLst/>
            <a:gdLst>
              <a:gd name="T0" fmla="*/ 10 w 80"/>
              <a:gd name="T1" fmla="*/ 0 h 44"/>
              <a:gd name="T2" fmla="*/ 0 w 80"/>
              <a:gd name="T3" fmla="*/ 9 h 44"/>
              <a:gd name="T4" fmla="*/ 9 w 80"/>
              <a:gd name="T5" fmla="*/ 19 h 44"/>
              <a:gd name="T6" fmla="*/ 9 w 80"/>
              <a:gd name="T7" fmla="*/ 19 h 44"/>
              <a:gd name="T8" fmla="*/ 10 w 80"/>
              <a:gd name="T9" fmla="*/ 19 h 44"/>
              <a:gd name="T10" fmla="*/ 62 w 80"/>
              <a:gd name="T11" fmla="*/ 41 h 44"/>
              <a:gd name="T12" fmla="*/ 69 w 80"/>
              <a:gd name="T13" fmla="*/ 44 h 44"/>
              <a:gd name="T14" fmla="*/ 76 w 80"/>
              <a:gd name="T15" fmla="*/ 41 h 44"/>
              <a:gd name="T16" fmla="*/ 76 w 80"/>
              <a:gd name="T17" fmla="*/ 27 h 44"/>
              <a:gd name="T18" fmla="*/ 10 w 80"/>
              <a:gd name="T1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" h="44">
                <a:moveTo>
                  <a:pt x="10" y="0"/>
                </a:moveTo>
                <a:cubicBezTo>
                  <a:pt x="5" y="0"/>
                  <a:pt x="0" y="4"/>
                  <a:pt x="0" y="9"/>
                </a:cubicBezTo>
                <a:cubicBezTo>
                  <a:pt x="0" y="15"/>
                  <a:pt x="4" y="19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6" y="20"/>
                  <a:pt x="44" y="23"/>
                  <a:pt x="62" y="41"/>
                </a:cubicBezTo>
                <a:cubicBezTo>
                  <a:pt x="64" y="43"/>
                  <a:pt x="66" y="44"/>
                  <a:pt x="69" y="44"/>
                </a:cubicBezTo>
                <a:cubicBezTo>
                  <a:pt x="71" y="44"/>
                  <a:pt x="74" y="43"/>
                  <a:pt x="76" y="41"/>
                </a:cubicBezTo>
                <a:cubicBezTo>
                  <a:pt x="80" y="37"/>
                  <a:pt x="79" y="31"/>
                  <a:pt x="76" y="27"/>
                </a:cubicBezTo>
                <a:cubicBezTo>
                  <a:pt x="48" y="1"/>
                  <a:pt x="11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6" name="Freeform 679"/>
          <p:cNvSpPr>
            <a:spLocks/>
          </p:cNvSpPr>
          <p:nvPr/>
        </p:nvSpPr>
        <p:spPr bwMode="auto">
          <a:xfrm>
            <a:off x="12045329" y="5959004"/>
            <a:ext cx="49213" cy="49213"/>
          </a:xfrm>
          <a:custGeom>
            <a:avLst/>
            <a:gdLst>
              <a:gd name="T0" fmla="*/ 11 w 42"/>
              <a:gd name="T1" fmla="*/ 12 h 43"/>
              <a:gd name="T2" fmla="*/ 5 w 42"/>
              <a:gd name="T3" fmla="*/ 38 h 43"/>
              <a:gd name="T4" fmla="*/ 31 w 42"/>
              <a:gd name="T5" fmla="*/ 31 h 43"/>
              <a:gd name="T6" fmla="*/ 37 w 42"/>
              <a:gd name="T7" fmla="*/ 5 h 43"/>
              <a:gd name="T8" fmla="*/ 11 w 42"/>
              <a:gd name="T9" fmla="*/ 1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3">
                <a:moveTo>
                  <a:pt x="11" y="12"/>
                </a:moveTo>
                <a:cubicBezTo>
                  <a:pt x="2" y="21"/>
                  <a:pt x="0" y="33"/>
                  <a:pt x="5" y="38"/>
                </a:cubicBezTo>
                <a:cubicBezTo>
                  <a:pt x="11" y="43"/>
                  <a:pt x="22" y="40"/>
                  <a:pt x="31" y="31"/>
                </a:cubicBezTo>
                <a:cubicBezTo>
                  <a:pt x="40" y="21"/>
                  <a:pt x="42" y="10"/>
                  <a:pt x="37" y="5"/>
                </a:cubicBezTo>
                <a:cubicBezTo>
                  <a:pt x="31" y="0"/>
                  <a:pt x="20" y="3"/>
                  <a:pt x="11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7" name="Rectangle 680"/>
          <p:cNvSpPr>
            <a:spLocks noChangeArrowheads="1"/>
          </p:cNvSpPr>
          <p:nvPr/>
        </p:nvSpPr>
        <p:spPr bwMode="auto">
          <a:xfrm>
            <a:off x="12046916" y="6709891"/>
            <a:ext cx="198438" cy="762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8" name="Freeform 681"/>
          <p:cNvSpPr>
            <a:spLocks noEditPoints="1"/>
          </p:cNvSpPr>
          <p:nvPr/>
        </p:nvSpPr>
        <p:spPr bwMode="auto">
          <a:xfrm>
            <a:off x="11981829" y="6516216"/>
            <a:ext cx="327025" cy="333375"/>
          </a:xfrm>
          <a:custGeom>
            <a:avLst/>
            <a:gdLst>
              <a:gd name="T0" fmla="*/ 254 w 281"/>
              <a:gd name="T1" fmla="*/ 111 h 287"/>
              <a:gd name="T2" fmla="*/ 254 w 281"/>
              <a:gd name="T3" fmla="*/ 111 h 287"/>
              <a:gd name="T4" fmla="*/ 145 w 281"/>
              <a:gd name="T5" fmla="*/ 2 h 287"/>
              <a:gd name="T6" fmla="*/ 145 w 281"/>
              <a:gd name="T7" fmla="*/ 2 h 287"/>
              <a:gd name="T8" fmla="*/ 137 w 281"/>
              <a:gd name="T9" fmla="*/ 2 h 287"/>
              <a:gd name="T10" fmla="*/ 137 w 281"/>
              <a:gd name="T11" fmla="*/ 2 h 287"/>
              <a:gd name="T12" fmla="*/ 137 w 281"/>
              <a:gd name="T13" fmla="*/ 2 h 287"/>
              <a:gd name="T14" fmla="*/ 27 w 281"/>
              <a:gd name="T15" fmla="*/ 111 h 287"/>
              <a:gd name="T16" fmla="*/ 0 w 281"/>
              <a:gd name="T17" fmla="*/ 111 h 287"/>
              <a:gd name="T18" fmla="*/ 0 w 281"/>
              <a:gd name="T19" fmla="*/ 287 h 287"/>
              <a:gd name="T20" fmla="*/ 281 w 281"/>
              <a:gd name="T21" fmla="*/ 287 h 287"/>
              <a:gd name="T22" fmla="*/ 281 w 281"/>
              <a:gd name="T23" fmla="*/ 111 h 287"/>
              <a:gd name="T24" fmla="*/ 254 w 281"/>
              <a:gd name="T25" fmla="*/ 111 h 287"/>
              <a:gd name="T26" fmla="*/ 141 w 281"/>
              <a:gd name="T27" fmla="*/ 14 h 287"/>
              <a:gd name="T28" fmla="*/ 238 w 281"/>
              <a:gd name="T29" fmla="*/ 111 h 287"/>
              <a:gd name="T30" fmla="*/ 44 w 281"/>
              <a:gd name="T31" fmla="*/ 111 h 287"/>
              <a:gd name="T32" fmla="*/ 141 w 281"/>
              <a:gd name="T33" fmla="*/ 14 h 287"/>
              <a:gd name="T34" fmla="*/ 242 w 281"/>
              <a:gd name="T35" fmla="*/ 248 h 287"/>
              <a:gd name="T36" fmla="*/ 39 w 281"/>
              <a:gd name="T37" fmla="*/ 248 h 287"/>
              <a:gd name="T38" fmla="*/ 39 w 281"/>
              <a:gd name="T39" fmla="*/ 150 h 287"/>
              <a:gd name="T40" fmla="*/ 242 w 281"/>
              <a:gd name="T41" fmla="*/ 150 h 287"/>
              <a:gd name="T42" fmla="*/ 242 w 281"/>
              <a:gd name="T43" fmla="*/ 248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1" h="287">
                <a:moveTo>
                  <a:pt x="254" y="111"/>
                </a:moveTo>
                <a:cubicBezTo>
                  <a:pt x="254" y="111"/>
                  <a:pt x="254" y="111"/>
                  <a:pt x="254" y="111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5" y="2"/>
                  <a:pt x="145" y="2"/>
                </a:cubicBezTo>
                <a:cubicBezTo>
                  <a:pt x="143" y="0"/>
                  <a:pt x="139" y="0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137" y="2"/>
                  <a:pt x="137" y="2"/>
                  <a:pt x="137" y="2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87"/>
                  <a:pt x="0" y="287"/>
                  <a:pt x="0" y="287"/>
                </a:cubicBezTo>
                <a:cubicBezTo>
                  <a:pt x="281" y="287"/>
                  <a:pt x="281" y="287"/>
                  <a:pt x="281" y="287"/>
                </a:cubicBezTo>
                <a:cubicBezTo>
                  <a:pt x="281" y="111"/>
                  <a:pt x="281" y="111"/>
                  <a:pt x="281" y="111"/>
                </a:cubicBezTo>
                <a:lnTo>
                  <a:pt x="254" y="111"/>
                </a:lnTo>
                <a:close/>
                <a:moveTo>
                  <a:pt x="141" y="14"/>
                </a:moveTo>
                <a:cubicBezTo>
                  <a:pt x="238" y="111"/>
                  <a:pt x="238" y="111"/>
                  <a:pt x="238" y="111"/>
                </a:cubicBezTo>
                <a:cubicBezTo>
                  <a:pt x="44" y="111"/>
                  <a:pt x="44" y="111"/>
                  <a:pt x="44" y="111"/>
                </a:cubicBezTo>
                <a:lnTo>
                  <a:pt x="141" y="14"/>
                </a:lnTo>
                <a:close/>
                <a:moveTo>
                  <a:pt x="242" y="248"/>
                </a:moveTo>
                <a:cubicBezTo>
                  <a:pt x="39" y="248"/>
                  <a:pt x="39" y="248"/>
                  <a:pt x="39" y="248"/>
                </a:cubicBezTo>
                <a:cubicBezTo>
                  <a:pt x="39" y="150"/>
                  <a:pt x="39" y="150"/>
                  <a:pt x="39" y="150"/>
                </a:cubicBezTo>
                <a:cubicBezTo>
                  <a:pt x="242" y="150"/>
                  <a:pt x="242" y="150"/>
                  <a:pt x="242" y="150"/>
                </a:cubicBezTo>
                <a:lnTo>
                  <a:pt x="242" y="2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9" name="Freeform 682"/>
          <p:cNvSpPr>
            <a:spLocks noEditPoints="1"/>
          </p:cNvSpPr>
          <p:nvPr/>
        </p:nvSpPr>
        <p:spPr bwMode="auto">
          <a:xfrm>
            <a:off x="9964116" y="2515716"/>
            <a:ext cx="354013" cy="319088"/>
          </a:xfrm>
          <a:custGeom>
            <a:avLst/>
            <a:gdLst>
              <a:gd name="T0" fmla="*/ 268 w 305"/>
              <a:gd name="T1" fmla="*/ 178 h 275"/>
              <a:gd name="T2" fmla="*/ 209 w 305"/>
              <a:gd name="T3" fmla="*/ 150 h 275"/>
              <a:gd name="T4" fmla="*/ 201 w 305"/>
              <a:gd name="T5" fmla="*/ 151 h 275"/>
              <a:gd name="T6" fmla="*/ 182 w 305"/>
              <a:gd name="T7" fmla="*/ 132 h 275"/>
              <a:gd name="T8" fmla="*/ 239 w 305"/>
              <a:gd name="T9" fmla="*/ 75 h 275"/>
              <a:gd name="T10" fmla="*/ 254 w 305"/>
              <a:gd name="T11" fmla="*/ 0 h 275"/>
              <a:gd name="T12" fmla="*/ 152 w 305"/>
              <a:gd name="T13" fmla="*/ 102 h 275"/>
              <a:gd name="T14" fmla="*/ 51 w 305"/>
              <a:gd name="T15" fmla="*/ 0 h 275"/>
              <a:gd name="T16" fmla="*/ 66 w 305"/>
              <a:gd name="T17" fmla="*/ 75 h 275"/>
              <a:gd name="T18" fmla="*/ 123 w 305"/>
              <a:gd name="T19" fmla="*/ 132 h 275"/>
              <a:gd name="T20" fmla="*/ 104 w 305"/>
              <a:gd name="T21" fmla="*/ 151 h 275"/>
              <a:gd name="T22" fmla="*/ 95 w 305"/>
              <a:gd name="T23" fmla="*/ 150 h 275"/>
              <a:gd name="T24" fmla="*/ 36 w 305"/>
              <a:gd name="T25" fmla="*/ 178 h 275"/>
              <a:gd name="T26" fmla="*/ 19 w 305"/>
              <a:gd name="T27" fmla="*/ 265 h 275"/>
              <a:gd name="T28" fmla="*/ 47 w 305"/>
              <a:gd name="T29" fmla="*/ 275 h 275"/>
              <a:gd name="T30" fmla="*/ 106 w 305"/>
              <a:gd name="T31" fmla="*/ 247 h 275"/>
              <a:gd name="T32" fmla="*/ 133 w 305"/>
              <a:gd name="T33" fmla="*/ 181 h 275"/>
              <a:gd name="T34" fmla="*/ 152 w 305"/>
              <a:gd name="T35" fmla="*/ 162 h 275"/>
              <a:gd name="T36" fmla="*/ 171 w 305"/>
              <a:gd name="T37" fmla="*/ 181 h 275"/>
              <a:gd name="T38" fmla="*/ 199 w 305"/>
              <a:gd name="T39" fmla="*/ 247 h 275"/>
              <a:gd name="T40" fmla="*/ 258 w 305"/>
              <a:gd name="T41" fmla="*/ 275 h 275"/>
              <a:gd name="T42" fmla="*/ 286 w 305"/>
              <a:gd name="T43" fmla="*/ 265 h 275"/>
              <a:gd name="T44" fmla="*/ 268 w 305"/>
              <a:gd name="T45" fmla="*/ 178 h 275"/>
              <a:gd name="T46" fmla="*/ 87 w 305"/>
              <a:gd name="T47" fmla="*/ 228 h 275"/>
              <a:gd name="T48" fmla="*/ 47 w 305"/>
              <a:gd name="T49" fmla="*/ 248 h 275"/>
              <a:gd name="T50" fmla="*/ 39 w 305"/>
              <a:gd name="T51" fmla="*/ 245 h 275"/>
              <a:gd name="T52" fmla="*/ 56 w 305"/>
              <a:gd name="T53" fmla="*/ 197 h 275"/>
              <a:gd name="T54" fmla="*/ 95 w 305"/>
              <a:gd name="T55" fmla="*/ 177 h 275"/>
              <a:gd name="T56" fmla="*/ 104 w 305"/>
              <a:gd name="T57" fmla="*/ 180 h 275"/>
              <a:gd name="T58" fmla="*/ 87 w 305"/>
              <a:gd name="T59" fmla="*/ 228 h 275"/>
              <a:gd name="T60" fmla="*/ 266 w 305"/>
              <a:gd name="T61" fmla="*/ 245 h 275"/>
              <a:gd name="T62" fmla="*/ 258 w 305"/>
              <a:gd name="T63" fmla="*/ 248 h 275"/>
              <a:gd name="T64" fmla="*/ 218 w 305"/>
              <a:gd name="T65" fmla="*/ 228 h 275"/>
              <a:gd name="T66" fmla="*/ 201 w 305"/>
              <a:gd name="T67" fmla="*/ 180 h 275"/>
              <a:gd name="T68" fmla="*/ 209 w 305"/>
              <a:gd name="T69" fmla="*/ 177 h 275"/>
              <a:gd name="T70" fmla="*/ 249 w 305"/>
              <a:gd name="T71" fmla="*/ 197 h 275"/>
              <a:gd name="T72" fmla="*/ 266 w 305"/>
              <a:gd name="T73" fmla="*/ 24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5" h="275">
                <a:moveTo>
                  <a:pt x="268" y="178"/>
                </a:moveTo>
                <a:cubicBezTo>
                  <a:pt x="250" y="160"/>
                  <a:pt x="228" y="150"/>
                  <a:pt x="209" y="150"/>
                </a:cubicBezTo>
                <a:cubicBezTo>
                  <a:pt x="206" y="150"/>
                  <a:pt x="203" y="150"/>
                  <a:pt x="201" y="151"/>
                </a:cubicBezTo>
                <a:cubicBezTo>
                  <a:pt x="182" y="132"/>
                  <a:pt x="182" y="132"/>
                  <a:pt x="182" y="132"/>
                </a:cubicBezTo>
                <a:cubicBezTo>
                  <a:pt x="239" y="75"/>
                  <a:pt x="239" y="75"/>
                  <a:pt x="239" y="75"/>
                </a:cubicBezTo>
                <a:cubicBezTo>
                  <a:pt x="239" y="75"/>
                  <a:pt x="283" y="29"/>
                  <a:pt x="254" y="0"/>
                </a:cubicBezTo>
                <a:cubicBezTo>
                  <a:pt x="152" y="102"/>
                  <a:pt x="152" y="102"/>
                  <a:pt x="152" y="102"/>
                </a:cubicBezTo>
                <a:cubicBezTo>
                  <a:pt x="51" y="0"/>
                  <a:pt x="51" y="0"/>
                  <a:pt x="51" y="0"/>
                </a:cubicBezTo>
                <a:cubicBezTo>
                  <a:pt x="22" y="29"/>
                  <a:pt x="66" y="75"/>
                  <a:pt x="66" y="75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04" y="151"/>
                  <a:pt x="104" y="151"/>
                  <a:pt x="104" y="151"/>
                </a:cubicBezTo>
                <a:cubicBezTo>
                  <a:pt x="101" y="150"/>
                  <a:pt x="98" y="150"/>
                  <a:pt x="95" y="150"/>
                </a:cubicBezTo>
                <a:cubicBezTo>
                  <a:pt x="77" y="150"/>
                  <a:pt x="55" y="160"/>
                  <a:pt x="36" y="178"/>
                </a:cubicBezTo>
                <a:cubicBezTo>
                  <a:pt x="8" y="207"/>
                  <a:pt x="0" y="245"/>
                  <a:pt x="19" y="265"/>
                </a:cubicBezTo>
                <a:cubicBezTo>
                  <a:pt x="26" y="272"/>
                  <a:pt x="36" y="275"/>
                  <a:pt x="47" y="275"/>
                </a:cubicBezTo>
                <a:cubicBezTo>
                  <a:pt x="66" y="275"/>
                  <a:pt x="88" y="265"/>
                  <a:pt x="106" y="247"/>
                </a:cubicBezTo>
                <a:cubicBezTo>
                  <a:pt x="127" y="227"/>
                  <a:pt x="137" y="201"/>
                  <a:pt x="133" y="181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68" y="201"/>
                  <a:pt x="178" y="227"/>
                  <a:pt x="199" y="247"/>
                </a:cubicBezTo>
                <a:cubicBezTo>
                  <a:pt x="217" y="265"/>
                  <a:pt x="239" y="275"/>
                  <a:pt x="258" y="275"/>
                </a:cubicBezTo>
                <a:cubicBezTo>
                  <a:pt x="269" y="275"/>
                  <a:pt x="279" y="272"/>
                  <a:pt x="286" y="265"/>
                </a:cubicBezTo>
                <a:cubicBezTo>
                  <a:pt x="305" y="245"/>
                  <a:pt x="297" y="207"/>
                  <a:pt x="268" y="178"/>
                </a:cubicBezTo>
                <a:close/>
                <a:moveTo>
                  <a:pt x="87" y="228"/>
                </a:moveTo>
                <a:cubicBezTo>
                  <a:pt x="72" y="242"/>
                  <a:pt x="56" y="248"/>
                  <a:pt x="47" y="248"/>
                </a:cubicBezTo>
                <a:cubicBezTo>
                  <a:pt x="45" y="248"/>
                  <a:pt x="41" y="247"/>
                  <a:pt x="39" y="245"/>
                </a:cubicBezTo>
                <a:cubicBezTo>
                  <a:pt x="33" y="240"/>
                  <a:pt x="36" y="217"/>
                  <a:pt x="56" y="197"/>
                </a:cubicBezTo>
                <a:cubicBezTo>
                  <a:pt x="71" y="183"/>
                  <a:pt x="86" y="177"/>
                  <a:pt x="95" y="177"/>
                </a:cubicBezTo>
                <a:cubicBezTo>
                  <a:pt x="98" y="177"/>
                  <a:pt x="102" y="178"/>
                  <a:pt x="104" y="180"/>
                </a:cubicBezTo>
                <a:cubicBezTo>
                  <a:pt x="109" y="185"/>
                  <a:pt x="107" y="208"/>
                  <a:pt x="87" y="228"/>
                </a:cubicBezTo>
                <a:close/>
                <a:moveTo>
                  <a:pt x="266" y="245"/>
                </a:moveTo>
                <a:cubicBezTo>
                  <a:pt x="264" y="247"/>
                  <a:pt x="260" y="248"/>
                  <a:pt x="258" y="248"/>
                </a:cubicBezTo>
                <a:cubicBezTo>
                  <a:pt x="249" y="248"/>
                  <a:pt x="233" y="242"/>
                  <a:pt x="218" y="228"/>
                </a:cubicBezTo>
                <a:cubicBezTo>
                  <a:pt x="198" y="208"/>
                  <a:pt x="195" y="185"/>
                  <a:pt x="201" y="180"/>
                </a:cubicBezTo>
                <a:cubicBezTo>
                  <a:pt x="203" y="178"/>
                  <a:pt x="207" y="177"/>
                  <a:pt x="209" y="177"/>
                </a:cubicBezTo>
                <a:cubicBezTo>
                  <a:pt x="218" y="177"/>
                  <a:pt x="234" y="183"/>
                  <a:pt x="249" y="197"/>
                </a:cubicBezTo>
                <a:cubicBezTo>
                  <a:pt x="269" y="217"/>
                  <a:pt x="272" y="240"/>
                  <a:pt x="266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0" name="Freeform 684"/>
          <p:cNvSpPr>
            <a:spLocks/>
          </p:cNvSpPr>
          <p:nvPr/>
        </p:nvSpPr>
        <p:spPr bwMode="auto">
          <a:xfrm>
            <a:off x="6631954" y="2653829"/>
            <a:ext cx="65088" cy="82550"/>
          </a:xfrm>
          <a:custGeom>
            <a:avLst/>
            <a:gdLst>
              <a:gd name="T0" fmla="*/ 42 w 56"/>
              <a:gd name="T1" fmla="*/ 32 h 72"/>
              <a:gd name="T2" fmla="*/ 30 w 56"/>
              <a:gd name="T3" fmla="*/ 32 h 72"/>
              <a:gd name="T4" fmla="*/ 30 w 56"/>
              <a:gd name="T5" fmla="*/ 11 h 72"/>
              <a:gd name="T6" fmla="*/ 42 w 56"/>
              <a:gd name="T7" fmla="*/ 11 h 72"/>
              <a:gd name="T8" fmla="*/ 42 w 56"/>
              <a:gd name="T9" fmla="*/ 32 h 72"/>
              <a:gd name="T10" fmla="*/ 45 w 56"/>
              <a:gd name="T11" fmla="*/ 30 h 72"/>
              <a:gd name="T12" fmla="*/ 46 w 56"/>
              <a:gd name="T13" fmla="*/ 28 h 72"/>
              <a:gd name="T14" fmla="*/ 52 w 56"/>
              <a:gd name="T15" fmla="*/ 10 h 72"/>
              <a:gd name="T16" fmla="*/ 56 w 56"/>
              <a:gd name="T17" fmla="*/ 0 h 72"/>
              <a:gd name="T18" fmla="*/ 0 w 56"/>
              <a:gd name="T19" fmla="*/ 0 h 72"/>
              <a:gd name="T20" fmla="*/ 0 w 56"/>
              <a:gd name="T21" fmla="*/ 72 h 72"/>
              <a:gd name="T22" fmla="*/ 11 w 56"/>
              <a:gd name="T23" fmla="*/ 72 h 72"/>
              <a:gd name="T24" fmla="*/ 42 w 56"/>
              <a:gd name="T25" fmla="*/ 3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2">
                <a:moveTo>
                  <a:pt x="42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2"/>
                  <a:pt x="42" y="32"/>
                  <a:pt x="42" y="32"/>
                </a:cubicBezTo>
                <a:cubicBezTo>
                  <a:pt x="43" y="31"/>
                  <a:pt x="44" y="31"/>
                  <a:pt x="45" y="30"/>
                </a:cubicBezTo>
                <a:cubicBezTo>
                  <a:pt x="46" y="28"/>
                  <a:pt x="46" y="28"/>
                  <a:pt x="46" y="28"/>
                </a:cubicBezTo>
                <a:cubicBezTo>
                  <a:pt x="52" y="10"/>
                  <a:pt x="52" y="10"/>
                  <a:pt x="52" y="10"/>
                </a:cubicBezTo>
                <a:cubicBezTo>
                  <a:pt x="53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11" y="72"/>
                  <a:pt x="11" y="72"/>
                  <a:pt x="11" y="72"/>
                </a:cubicBezTo>
                <a:cubicBezTo>
                  <a:pt x="16" y="55"/>
                  <a:pt x="30" y="41"/>
                  <a:pt x="42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1" name="Freeform 685"/>
          <p:cNvSpPr>
            <a:spLocks noEditPoints="1"/>
          </p:cNvSpPr>
          <p:nvPr/>
        </p:nvSpPr>
        <p:spPr bwMode="auto">
          <a:xfrm>
            <a:off x="6897066" y="2755429"/>
            <a:ext cx="68263" cy="80963"/>
          </a:xfrm>
          <a:custGeom>
            <a:avLst/>
            <a:gdLst>
              <a:gd name="T0" fmla="*/ 11 w 59"/>
              <a:gd name="T1" fmla="*/ 46 h 70"/>
              <a:gd name="T2" fmla="*/ 41 w 59"/>
              <a:gd name="T3" fmla="*/ 70 h 70"/>
              <a:gd name="T4" fmla="*/ 57 w 59"/>
              <a:gd name="T5" fmla="*/ 64 h 70"/>
              <a:gd name="T6" fmla="*/ 59 w 59"/>
              <a:gd name="T7" fmla="*/ 26 h 70"/>
              <a:gd name="T8" fmla="*/ 43 w 59"/>
              <a:gd name="T9" fmla="*/ 0 h 70"/>
              <a:gd name="T10" fmla="*/ 0 w 59"/>
              <a:gd name="T11" fmla="*/ 0 h 70"/>
              <a:gd name="T12" fmla="*/ 11 w 59"/>
              <a:gd name="T13" fmla="*/ 46 h 70"/>
              <a:gd name="T14" fmla="*/ 32 w 59"/>
              <a:gd name="T15" fmla="*/ 27 h 70"/>
              <a:gd name="T16" fmla="*/ 41 w 59"/>
              <a:gd name="T17" fmla="*/ 31 h 70"/>
              <a:gd name="T18" fmla="*/ 38 w 59"/>
              <a:gd name="T19" fmla="*/ 40 h 70"/>
              <a:gd name="T20" fmla="*/ 28 w 59"/>
              <a:gd name="T21" fmla="*/ 37 h 70"/>
              <a:gd name="T22" fmla="*/ 32 w 59"/>
              <a:gd name="T23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" h="70">
                <a:moveTo>
                  <a:pt x="11" y="46"/>
                </a:moveTo>
                <a:cubicBezTo>
                  <a:pt x="21" y="44"/>
                  <a:pt x="33" y="54"/>
                  <a:pt x="41" y="70"/>
                </a:cubicBezTo>
                <a:cubicBezTo>
                  <a:pt x="57" y="64"/>
                  <a:pt x="57" y="64"/>
                  <a:pt x="57" y="64"/>
                </a:cubicBezTo>
                <a:cubicBezTo>
                  <a:pt x="50" y="47"/>
                  <a:pt x="52" y="31"/>
                  <a:pt x="59" y="26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lnTo>
                  <a:pt x="11" y="46"/>
                </a:lnTo>
                <a:close/>
                <a:moveTo>
                  <a:pt x="32" y="27"/>
                </a:moveTo>
                <a:cubicBezTo>
                  <a:pt x="36" y="26"/>
                  <a:pt x="40" y="27"/>
                  <a:pt x="41" y="31"/>
                </a:cubicBezTo>
                <a:cubicBezTo>
                  <a:pt x="43" y="35"/>
                  <a:pt x="41" y="39"/>
                  <a:pt x="38" y="40"/>
                </a:cubicBezTo>
                <a:cubicBezTo>
                  <a:pt x="34" y="42"/>
                  <a:pt x="30" y="40"/>
                  <a:pt x="28" y="37"/>
                </a:cubicBezTo>
                <a:cubicBezTo>
                  <a:pt x="27" y="33"/>
                  <a:pt x="28" y="29"/>
                  <a:pt x="32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2" name="Freeform 686"/>
          <p:cNvSpPr>
            <a:spLocks/>
          </p:cNvSpPr>
          <p:nvPr/>
        </p:nvSpPr>
        <p:spPr bwMode="auto">
          <a:xfrm>
            <a:off x="6798641" y="2507779"/>
            <a:ext cx="96838" cy="127000"/>
          </a:xfrm>
          <a:custGeom>
            <a:avLst/>
            <a:gdLst>
              <a:gd name="T0" fmla="*/ 44 w 84"/>
              <a:gd name="T1" fmla="*/ 16 h 110"/>
              <a:gd name="T2" fmla="*/ 16 w 84"/>
              <a:gd name="T3" fmla="*/ 4 h 110"/>
              <a:gd name="T4" fmla="*/ 5 w 84"/>
              <a:gd name="T5" fmla="*/ 32 h 110"/>
              <a:gd name="T6" fmla="*/ 38 w 84"/>
              <a:gd name="T7" fmla="*/ 110 h 110"/>
              <a:gd name="T8" fmla="*/ 84 w 84"/>
              <a:gd name="T9" fmla="*/ 110 h 110"/>
              <a:gd name="T10" fmla="*/ 44 w 84"/>
              <a:gd name="T11" fmla="*/ 1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" h="110">
                <a:moveTo>
                  <a:pt x="44" y="16"/>
                </a:moveTo>
                <a:cubicBezTo>
                  <a:pt x="39" y="5"/>
                  <a:pt x="27" y="0"/>
                  <a:pt x="16" y="4"/>
                </a:cubicBezTo>
                <a:cubicBezTo>
                  <a:pt x="5" y="9"/>
                  <a:pt x="0" y="21"/>
                  <a:pt x="5" y="32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84" y="110"/>
                  <a:pt x="84" y="110"/>
                  <a:pt x="84" y="110"/>
                </a:cubicBezTo>
                <a:lnTo>
                  <a:pt x="44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3" name="Freeform 687"/>
          <p:cNvSpPr>
            <a:spLocks noEditPoints="1"/>
          </p:cNvSpPr>
          <p:nvPr/>
        </p:nvSpPr>
        <p:spPr bwMode="auto">
          <a:xfrm>
            <a:off x="6770066" y="2653829"/>
            <a:ext cx="196850" cy="82550"/>
          </a:xfrm>
          <a:custGeom>
            <a:avLst/>
            <a:gdLst>
              <a:gd name="T0" fmla="*/ 169 w 169"/>
              <a:gd name="T1" fmla="*/ 72 h 72"/>
              <a:gd name="T2" fmla="*/ 169 w 169"/>
              <a:gd name="T3" fmla="*/ 0 h 72"/>
              <a:gd name="T4" fmla="*/ 12 w 169"/>
              <a:gd name="T5" fmla="*/ 0 h 72"/>
              <a:gd name="T6" fmla="*/ 9 w 169"/>
              <a:gd name="T7" fmla="*/ 9 h 72"/>
              <a:gd name="T8" fmla="*/ 9 w 169"/>
              <a:gd name="T9" fmla="*/ 35 h 72"/>
              <a:gd name="T10" fmla="*/ 2 w 169"/>
              <a:gd name="T11" fmla="*/ 56 h 72"/>
              <a:gd name="T12" fmla="*/ 0 w 169"/>
              <a:gd name="T13" fmla="*/ 61 h 72"/>
              <a:gd name="T14" fmla="*/ 2 w 169"/>
              <a:gd name="T15" fmla="*/ 72 h 72"/>
              <a:gd name="T16" fmla="*/ 169 w 169"/>
              <a:gd name="T17" fmla="*/ 72 h 72"/>
              <a:gd name="T18" fmla="*/ 139 w 169"/>
              <a:gd name="T19" fmla="*/ 11 h 72"/>
              <a:gd name="T20" fmla="*/ 139 w 169"/>
              <a:gd name="T21" fmla="*/ 32 h 72"/>
              <a:gd name="T22" fmla="*/ 127 w 169"/>
              <a:gd name="T23" fmla="*/ 32 h 72"/>
              <a:gd name="T24" fmla="*/ 127 w 169"/>
              <a:gd name="T25" fmla="*/ 11 h 72"/>
              <a:gd name="T26" fmla="*/ 139 w 169"/>
              <a:gd name="T27" fmla="*/ 11 h 72"/>
              <a:gd name="T28" fmla="*/ 31 w 169"/>
              <a:gd name="T29" fmla="*/ 49 h 72"/>
              <a:gd name="T30" fmla="*/ 19 w 169"/>
              <a:gd name="T31" fmla="*/ 49 h 72"/>
              <a:gd name="T32" fmla="*/ 19 w 169"/>
              <a:gd name="T33" fmla="*/ 11 h 72"/>
              <a:gd name="T34" fmla="*/ 31 w 169"/>
              <a:gd name="T35" fmla="*/ 11 h 72"/>
              <a:gd name="T36" fmla="*/ 31 w 169"/>
              <a:gd name="T37" fmla="*/ 49 h 72"/>
              <a:gd name="T38" fmla="*/ 67 w 169"/>
              <a:gd name="T39" fmla="*/ 32 h 72"/>
              <a:gd name="T40" fmla="*/ 55 w 169"/>
              <a:gd name="T41" fmla="*/ 32 h 72"/>
              <a:gd name="T42" fmla="*/ 55 w 169"/>
              <a:gd name="T43" fmla="*/ 11 h 72"/>
              <a:gd name="T44" fmla="*/ 67 w 169"/>
              <a:gd name="T45" fmla="*/ 11 h 72"/>
              <a:gd name="T46" fmla="*/ 67 w 169"/>
              <a:gd name="T47" fmla="*/ 32 h 72"/>
              <a:gd name="T48" fmla="*/ 103 w 169"/>
              <a:gd name="T49" fmla="*/ 49 h 72"/>
              <a:gd name="T50" fmla="*/ 91 w 169"/>
              <a:gd name="T51" fmla="*/ 49 h 72"/>
              <a:gd name="T52" fmla="*/ 91 w 169"/>
              <a:gd name="T53" fmla="*/ 11 h 72"/>
              <a:gd name="T54" fmla="*/ 103 w 169"/>
              <a:gd name="T55" fmla="*/ 11 h 72"/>
              <a:gd name="T56" fmla="*/ 103 w 169"/>
              <a:gd name="T57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9" h="72">
                <a:moveTo>
                  <a:pt x="169" y="72"/>
                </a:moveTo>
                <a:cubicBezTo>
                  <a:pt x="169" y="0"/>
                  <a:pt x="169" y="0"/>
                  <a:pt x="169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1" y="17"/>
                  <a:pt x="12" y="26"/>
                  <a:pt x="9" y="35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5"/>
                  <a:pt x="2" y="68"/>
                  <a:pt x="2" y="72"/>
                </a:cubicBezTo>
                <a:lnTo>
                  <a:pt x="169" y="72"/>
                </a:lnTo>
                <a:close/>
                <a:moveTo>
                  <a:pt x="139" y="11"/>
                </a:moveTo>
                <a:cubicBezTo>
                  <a:pt x="139" y="32"/>
                  <a:pt x="139" y="32"/>
                  <a:pt x="139" y="32"/>
                </a:cubicBezTo>
                <a:cubicBezTo>
                  <a:pt x="127" y="32"/>
                  <a:pt x="127" y="32"/>
                  <a:pt x="127" y="32"/>
                </a:cubicBezTo>
                <a:cubicBezTo>
                  <a:pt x="127" y="11"/>
                  <a:pt x="127" y="11"/>
                  <a:pt x="127" y="11"/>
                </a:cubicBezTo>
                <a:lnTo>
                  <a:pt x="139" y="11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  <a:moveTo>
                  <a:pt x="67" y="32"/>
                </a:moveTo>
                <a:cubicBezTo>
                  <a:pt x="55" y="32"/>
                  <a:pt x="55" y="32"/>
                  <a:pt x="55" y="32"/>
                </a:cubicBezTo>
                <a:cubicBezTo>
                  <a:pt x="55" y="11"/>
                  <a:pt x="55" y="11"/>
                  <a:pt x="55" y="11"/>
                </a:cubicBezTo>
                <a:cubicBezTo>
                  <a:pt x="67" y="11"/>
                  <a:pt x="67" y="11"/>
                  <a:pt x="67" y="11"/>
                </a:cubicBezTo>
                <a:lnTo>
                  <a:pt x="67" y="32"/>
                </a:lnTo>
                <a:close/>
                <a:moveTo>
                  <a:pt x="103" y="49"/>
                </a:moveTo>
                <a:cubicBezTo>
                  <a:pt x="91" y="49"/>
                  <a:pt x="91" y="49"/>
                  <a:pt x="91" y="49"/>
                </a:cubicBezTo>
                <a:cubicBezTo>
                  <a:pt x="91" y="11"/>
                  <a:pt x="91" y="11"/>
                  <a:pt x="91" y="11"/>
                </a:cubicBezTo>
                <a:cubicBezTo>
                  <a:pt x="103" y="11"/>
                  <a:pt x="103" y="11"/>
                  <a:pt x="103" y="11"/>
                </a:cubicBezTo>
                <a:lnTo>
                  <a:pt x="10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4" name="Freeform 688"/>
          <p:cNvSpPr>
            <a:spLocks/>
          </p:cNvSpPr>
          <p:nvPr/>
        </p:nvSpPr>
        <p:spPr bwMode="auto">
          <a:xfrm>
            <a:off x="6638304" y="2703041"/>
            <a:ext cx="127000" cy="131763"/>
          </a:xfrm>
          <a:custGeom>
            <a:avLst/>
            <a:gdLst>
              <a:gd name="T0" fmla="*/ 94 w 110"/>
              <a:gd name="T1" fmla="*/ 18 h 114"/>
              <a:gd name="T2" fmla="*/ 95 w 110"/>
              <a:gd name="T3" fmla="*/ 17 h 114"/>
              <a:gd name="T4" fmla="*/ 63 w 110"/>
              <a:gd name="T5" fmla="*/ 0 h 114"/>
              <a:gd name="T6" fmla="*/ 55 w 110"/>
              <a:gd name="T7" fmla="*/ 0 h 114"/>
              <a:gd name="T8" fmla="*/ 24 w 110"/>
              <a:gd name="T9" fmla="*/ 53 h 114"/>
              <a:gd name="T10" fmla="*/ 2 w 110"/>
              <a:gd name="T11" fmla="*/ 98 h 114"/>
              <a:gd name="T12" fmla="*/ 32 w 110"/>
              <a:gd name="T13" fmla="*/ 112 h 114"/>
              <a:gd name="T14" fmla="*/ 42 w 110"/>
              <a:gd name="T15" fmla="*/ 109 h 114"/>
              <a:gd name="T16" fmla="*/ 94 w 110"/>
              <a:gd name="T17" fmla="*/ 1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0" h="114">
                <a:moveTo>
                  <a:pt x="94" y="18"/>
                </a:moveTo>
                <a:cubicBezTo>
                  <a:pt x="95" y="17"/>
                  <a:pt x="95" y="17"/>
                  <a:pt x="95" y="17"/>
                </a:cubicBezTo>
                <a:cubicBezTo>
                  <a:pt x="86" y="5"/>
                  <a:pt x="74" y="1"/>
                  <a:pt x="63" y="0"/>
                </a:cubicBezTo>
                <a:cubicBezTo>
                  <a:pt x="60" y="0"/>
                  <a:pt x="57" y="0"/>
                  <a:pt x="55" y="0"/>
                </a:cubicBezTo>
                <a:cubicBezTo>
                  <a:pt x="47" y="4"/>
                  <a:pt x="16" y="25"/>
                  <a:pt x="24" y="53"/>
                </a:cubicBezTo>
                <a:cubicBezTo>
                  <a:pt x="35" y="91"/>
                  <a:pt x="8" y="95"/>
                  <a:pt x="2" y="98"/>
                </a:cubicBezTo>
                <a:cubicBezTo>
                  <a:pt x="0" y="99"/>
                  <a:pt x="11" y="114"/>
                  <a:pt x="32" y="112"/>
                </a:cubicBezTo>
                <a:cubicBezTo>
                  <a:pt x="35" y="111"/>
                  <a:pt x="38" y="110"/>
                  <a:pt x="42" y="109"/>
                </a:cubicBezTo>
                <a:cubicBezTo>
                  <a:pt x="69" y="99"/>
                  <a:pt x="110" y="63"/>
                  <a:pt x="94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5" name="Freeform 689"/>
          <p:cNvSpPr>
            <a:spLocks/>
          </p:cNvSpPr>
          <p:nvPr/>
        </p:nvSpPr>
        <p:spPr bwMode="auto">
          <a:xfrm>
            <a:off x="6706566" y="2509366"/>
            <a:ext cx="96838" cy="201613"/>
          </a:xfrm>
          <a:custGeom>
            <a:avLst/>
            <a:gdLst>
              <a:gd name="T0" fmla="*/ 18 w 84"/>
              <a:gd name="T1" fmla="*/ 126 h 174"/>
              <a:gd name="T2" fmla="*/ 5 w 84"/>
              <a:gd name="T3" fmla="*/ 140 h 174"/>
              <a:gd name="T4" fmla="*/ 0 w 84"/>
              <a:gd name="T5" fmla="*/ 157 h 174"/>
              <a:gd name="T6" fmla="*/ 5 w 84"/>
              <a:gd name="T7" fmla="*/ 158 h 174"/>
              <a:gd name="T8" fmla="*/ 39 w 84"/>
              <a:gd name="T9" fmla="*/ 174 h 174"/>
              <a:gd name="T10" fmla="*/ 46 w 84"/>
              <a:gd name="T11" fmla="*/ 153 h 174"/>
              <a:gd name="T12" fmla="*/ 43 w 84"/>
              <a:gd name="T13" fmla="*/ 134 h 174"/>
              <a:gd name="T14" fmla="*/ 82 w 84"/>
              <a:gd name="T15" fmla="*/ 17 h 174"/>
              <a:gd name="T16" fmla="*/ 73 w 84"/>
              <a:gd name="T17" fmla="*/ 1 h 174"/>
              <a:gd name="T18" fmla="*/ 68 w 84"/>
              <a:gd name="T19" fmla="*/ 0 h 174"/>
              <a:gd name="T20" fmla="*/ 57 w 84"/>
              <a:gd name="T21" fmla="*/ 9 h 174"/>
              <a:gd name="T22" fmla="*/ 18 w 84"/>
              <a:gd name="T23" fmla="*/ 126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18" y="126"/>
                </a:moveTo>
                <a:cubicBezTo>
                  <a:pt x="13" y="128"/>
                  <a:pt x="8" y="133"/>
                  <a:pt x="5" y="140"/>
                </a:cubicBezTo>
                <a:cubicBezTo>
                  <a:pt x="0" y="157"/>
                  <a:pt x="0" y="157"/>
                  <a:pt x="0" y="157"/>
                </a:cubicBezTo>
                <a:cubicBezTo>
                  <a:pt x="1" y="157"/>
                  <a:pt x="3" y="158"/>
                  <a:pt x="5" y="158"/>
                </a:cubicBezTo>
                <a:cubicBezTo>
                  <a:pt x="16" y="158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6"/>
                  <a:pt x="47" y="140"/>
                  <a:pt x="43" y="134"/>
                </a:cubicBezTo>
                <a:cubicBezTo>
                  <a:pt x="82" y="17"/>
                  <a:pt x="82" y="17"/>
                  <a:pt x="82" y="17"/>
                </a:cubicBezTo>
                <a:cubicBezTo>
                  <a:pt x="84" y="10"/>
                  <a:pt x="80" y="3"/>
                  <a:pt x="73" y="1"/>
                </a:cubicBezTo>
                <a:cubicBezTo>
                  <a:pt x="72" y="0"/>
                  <a:pt x="70" y="0"/>
                  <a:pt x="68" y="0"/>
                </a:cubicBezTo>
                <a:cubicBezTo>
                  <a:pt x="63" y="1"/>
                  <a:pt x="59" y="4"/>
                  <a:pt x="57" y="9"/>
                </a:cubicBezTo>
                <a:lnTo>
                  <a:pt x="1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6" name="Freeform 690"/>
          <p:cNvSpPr>
            <a:spLocks noEditPoints="1"/>
          </p:cNvSpPr>
          <p:nvPr/>
        </p:nvSpPr>
        <p:spPr bwMode="auto">
          <a:xfrm>
            <a:off x="7967041" y="2506191"/>
            <a:ext cx="334963" cy="333375"/>
          </a:xfrm>
          <a:custGeom>
            <a:avLst/>
            <a:gdLst>
              <a:gd name="T0" fmla="*/ 211 w 211"/>
              <a:gd name="T1" fmla="*/ 0 h 210"/>
              <a:gd name="T2" fmla="*/ 211 w 211"/>
              <a:gd name="T3" fmla="*/ 0 h 210"/>
              <a:gd name="T4" fmla="*/ 0 w 211"/>
              <a:gd name="T5" fmla="*/ 210 h 210"/>
              <a:gd name="T6" fmla="*/ 0 w 211"/>
              <a:gd name="T7" fmla="*/ 210 h 210"/>
              <a:gd name="T8" fmla="*/ 211 w 211"/>
              <a:gd name="T9" fmla="*/ 210 h 210"/>
              <a:gd name="T10" fmla="*/ 211 w 211"/>
              <a:gd name="T11" fmla="*/ 0 h 210"/>
              <a:gd name="T12" fmla="*/ 166 w 211"/>
              <a:gd name="T13" fmla="*/ 55 h 210"/>
              <a:gd name="T14" fmla="*/ 176 w 211"/>
              <a:gd name="T15" fmla="*/ 65 h 210"/>
              <a:gd name="T16" fmla="*/ 171 w 211"/>
              <a:gd name="T17" fmla="*/ 71 h 210"/>
              <a:gd name="T18" fmla="*/ 160 w 211"/>
              <a:gd name="T19" fmla="*/ 61 h 210"/>
              <a:gd name="T20" fmla="*/ 166 w 211"/>
              <a:gd name="T21" fmla="*/ 55 h 210"/>
              <a:gd name="T22" fmla="*/ 149 w 211"/>
              <a:gd name="T23" fmla="*/ 72 h 210"/>
              <a:gd name="T24" fmla="*/ 167 w 211"/>
              <a:gd name="T25" fmla="*/ 91 h 210"/>
              <a:gd name="T26" fmla="*/ 161 w 211"/>
              <a:gd name="T27" fmla="*/ 97 h 210"/>
              <a:gd name="T28" fmla="*/ 143 w 211"/>
              <a:gd name="T29" fmla="*/ 78 h 210"/>
              <a:gd name="T30" fmla="*/ 149 w 211"/>
              <a:gd name="T31" fmla="*/ 72 h 210"/>
              <a:gd name="T32" fmla="*/ 131 w 211"/>
              <a:gd name="T33" fmla="*/ 90 h 210"/>
              <a:gd name="T34" fmla="*/ 141 w 211"/>
              <a:gd name="T35" fmla="*/ 100 h 210"/>
              <a:gd name="T36" fmla="*/ 136 w 211"/>
              <a:gd name="T37" fmla="*/ 106 h 210"/>
              <a:gd name="T38" fmla="*/ 125 w 211"/>
              <a:gd name="T39" fmla="*/ 96 h 210"/>
              <a:gd name="T40" fmla="*/ 131 w 211"/>
              <a:gd name="T41" fmla="*/ 90 h 210"/>
              <a:gd name="T42" fmla="*/ 114 w 211"/>
              <a:gd name="T43" fmla="*/ 107 h 210"/>
              <a:gd name="T44" fmla="*/ 132 w 211"/>
              <a:gd name="T45" fmla="*/ 126 h 210"/>
              <a:gd name="T46" fmla="*/ 126 w 211"/>
              <a:gd name="T47" fmla="*/ 132 h 210"/>
              <a:gd name="T48" fmla="*/ 108 w 211"/>
              <a:gd name="T49" fmla="*/ 113 h 210"/>
              <a:gd name="T50" fmla="*/ 114 w 211"/>
              <a:gd name="T51" fmla="*/ 107 h 210"/>
              <a:gd name="T52" fmla="*/ 96 w 211"/>
              <a:gd name="T53" fmla="*/ 125 h 210"/>
              <a:gd name="T54" fmla="*/ 106 w 211"/>
              <a:gd name="T55" fmla="*/ 135 h 210"/>
              <a:gd name="T56" fmla="*/ 100 w 211"/>
              <a:gd name="T57" fmla="*/ 141 h 210"/>
              <a:gd name="T58" fmla="*/ 90 w 211"/>
              <a:gd name="T59" fmla="*/ 131 h 210"/>
              <a:gd name="T60" fmla="*/ 96 w 211"/>
              <a:gd name="T61" fmla="*/ 125 h 210"/>
              <a:gd name="T62" fmla="*/ 79 w 211"/>
              <a:gd name="T63" fmla="*/ 142 h 210"/>
              <a:gd name="T64" fmla="*/ 97 w 211"/>
              <a:gd name="T65" fmla="*/ 161 h 210"/>
              <a:gd name="T66" fmla="*/ 91 w 211"/>
              <a:gd name="T67" fmla="*/ 167 h 210"/>
              <a:gd name="T68" fmla="*/ 73 w 211"/>
              <a:gd name="T69" fmla="*/ 148 h 210"/>
              <a:gd name="T70" fmla="*/ 79 w 211"/>
              <a:gd name="T71" fmla="*/ 142 h 210"/>
              <a:gd name="T72" fmla="*/ 65 w 211"/>
              <a:gd name="T73" fmla="*/ 176 h 210"/>
              <a:gd name="T74" fmla="*/ 55 w 211"/>
              <a:gd name="T75" fmla="*/ 166 h 210"/>
              <a:gd name="T76" fmla="*/ 61 w 211"/>
              <a:gd name="T77" fmla="*/ 160 h 210"/>
              <a:gd name="T78" fmla="*/ 71 w 211"/>
              <a:gd name="T79" fmla="*/ 170 h 210"/>
              <a:gd name="T80" fmla="*/ 65 w 211"/>
              <a:gd name="T81" fmla="*/ 176 h 210"/>
              <a:gd name="T82" fmla="*/ 176 w 211"/>
              <a:gd name="T83" fmla="*/ 175 h 210"/>
              <a:gd name="T84" fmla="*/ 106 w 211"/>
              <a:gd name="T85" fmla="*/ 175 h 210"/>
              <a:gd name="T86" fmla="*/ 176 w 211"/>
              <a:gd name="T87" fmla="*/ 105 h 210"/>
              <a:gd name="T88" fmla="*/ 176 w 211"/>
              <a:gd name="T89" fmla="*/ 1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1" h="210">
                <a:moveTo>
                  <a:pt x="211" y="0"/>
                </a:moveTo>
                <a:lnTo>
                  <a:pt x="211" y="0"/>
                </a:lnTo>
                <a:lnTo>
                  <a:pt x="0" y="210"/>
                </a:lnTo>
                <a:lnTo>
                  <a:pt x="0" y="210"/>
                </a:lnTo>
                <a:lnTo>
                  <a:pt x="211" y="210"/>
                </a:lnTo>
                <a:lnTo>
                  <a:pt x="211" y="0"/>
                </a:lnTo>
                <a:close/>
                <a:moveTo>
                  <a:pt x="166" y="55"/>
                </a:moveTo>
                <a:lnTo>
                  <a:pt x="176" y="65"/>
                </a:lnTo>
                <a:lnTo>
                  <a:pt x="171" y="71"/>
                </a:lnTo>
                <a:lnTo>
                  <a:pt x="160" y="61"/>
                </a:lnTo>
                <a:lnTo>
                  <a:pt x="166" y="55"/>
                </a:lnTo>
                <a:close/>
                <a:moveTo>
                  <a:pt x="149" y="72"/>
                </a:moveTo>
                <a:lnTo>
                  <a:pt x="167" y="91"/>
                </a:lnTo>
                <a:lnTo>
                  <a:pt x="161" y="97"/>
                </a:lnTo>
                <a:lnTo>
                  <a:pt x="143" y="78"/>
                </a:lnTo>
                <a:lnTo>
                  <a:pt x="149" y="72"/>
                </a:lnTo>
                <a:close/>
                <a:moveTo>
                  <a:pt x="131" y="90"/>
                </a:moveTo>
                <a:lnTo>
                  <a:pt x="141" y="100"/>
                </a:lnTo>
                <a:lnTo>
                  <a:pt x="136" y="106"/>
                </a:lnTo>
                <a:lnTo>
                  <a:pt x="125" y="96"/>
                </a:lnTo>
                <a:lnTo>
                  <a:pt x="131" y="90"/>
                </a:lnTo>
                <a:close/>
                <a:moveTo>
                  <a:pt x="114" y="107"/>
                </a:moveTo>
                <a:lnTo>
                  <a:pt x="132" y="126"/>
                </a:lnTo>
                <a:lnTo>
                  <a:pt x="126" y="132"/>
                </a:lnTo>
                <a:lnTo>
                  <a:pt x="108" y="113"/>
                </a:lnTo>
                <a:lnTo>
                  <a:pt x="114" y="107"/>
                </a:lnTo>
                <a:close/>
                <a:moveTo>
                  <a:pt x="96" y="125"/>
                </a:moveTo>
                <a:lnTo>
                  <a:pt x="106" y="135"/>
                </a:lnTo>
                <a:lnTo>
                  <a:pt x="100" y="141"/>
                </a:lnTo>
                <a:lnTo>
                  <a:pt x="90" y="131"/>
                </a:lnTo>
                <a:lnTo>
                  <a:pt x="96" y="125"/>
                </a:lnTo>
                <a:close/>
                <a:moveTo>
                  <a:pt x="79" y="142"/>
                </a:moveTo>
                <a:lnTo>
                  <a:pt x="97" y="161"/>
                </a:lnTo>
                <a:lnTo>
                  <a:pt x="91" y="167"/>
                </a:lnTo>
                <a:lnTo>
                  <a:pt x="73" y="148"/>
                </a:lnTo>
                <a:lnTo>
                  <a:pt x="79" y="142"/>
                </a:lnTo>
                <a:close/>
                <a:moveTo>
                  <a:pt x="65" y="176"/>
                </a:moveTo>
                <a:lnTo>
                  <a:pt x="55" y="166"/>
                </a:lnTo>
                <a:lnTo>
                  <a:pt x="61" y="160"/>
                </a:lnTo>
                <a:lnTo>
                  <a:pt x="71" y="170"/>
                </a:lnTo>
                <a:lnTo>
                  <a:pt x="65" y="176"/>
                </a:lnTo>
                <a:close/>
                <a:moveTo>
                  <a:pt x="176" y="175"/>
                </a:moveTo>
                <a:lnTo>
                  <a:pt x="106" y="175"/>
                </a:lnTo>
                <a:lnTo>
                  <a:pt x="176" y="105"/>
                </a:lnTo>
                <a:lnTo>
                  <a:pt x="176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7" name="Freeform 695"/>
          <p:cNvSpPr>
            <a:spLocks noEditPoints="1"/>
          </p:cNvSpPr>
          <p:nvPr/>
        </p:nvSpPr>
        <p:spPr bwMode="auto">
          <a:xfrm>
            <a:off x="9502154" y="2699866"/>
            <a:ext cx="138113" cy="139700"/>
          </a:xfrm>
          <a:custGeom>
            <a:avLst/>
            <a:gdLst>
              <a:gd name="T0" fmla="*/ 0 w 119"/>
              <a:gd name="T1" fmla="*/ 40 h 121"/>
              <a:gd name="T2" fmla="*/ 46 w 119"/>
              <a:gd name="T3" fmla="*/ 85 h 121"/>
              <a:gd name="T4" fmla="*/ 70 w 119"/>
              <a:gd name="T5" fmla="*/ 118 h 121"/>
              <a:gd name="T6" fmla="*/ 83 w 119"/>
              <a:gd name="T7" fmla="*/ 121 h 121"/>
              <a:gd name="T8" fmla="*/ 119 w 119"/>
              <a:gd name="T9" fmla="*/ 85 h 121"/>
              <a:gd name="T10" fmla="*/ 116 w 119"/>
              <a:gd name="T11" fmla="*/ 72 h 121"/>
              <a:gd name="T12" fmla="*/ 83 w 119"/>
              <a:gd name="T13" fmla="*/ 48 h 121"/>
              <a:gd name="T14" fmla="*/ 35 w 119"/>
              <a:gd name="T15" fmla="*/ 0 h 121"/>
              <a:gd name="T16" fmla="*/ 1 w 119"/>
              <a:gd name="T17" fmla="*/ 34 h 121"/>
              <a:gd name="T18" fmla="*/ 0 w 119"/>
              <a:gd name="T19" fmla="*/ 40 h 121"/>
              <a:gd name="T20" fmla="*/ 80 w 119"/>
              <a:gd name="T21" fmla="*/ 67 h 121"/>
              <a:gd name="T22" fmla="*/ 95 w 119"/>
              <a:gd name="T23" fmla="*/ 82 h 121"/>
              <a:gd name="T24" fmla="*/ 80 w 119"/>
              <a:gd name="T25" fmla="*/ 97 h 121"/>
              <a:gd name="T26" fmla="*/ 65 w 119"/>
              <a:gd name="T27" fmla="*/ 82 h 121"/>
              <a:gd name="T28" fmla="*/ 80 w 119"/>
              <a:gd name="T29" fmla="*/ 67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9" h="121">
                <a:moveTo>
                  <a:pt x="0" y="40"/>
                </a:moveTo>
                <a:cubicBezTo>
                  <a:pt x="46" y="85"/>
                  <a:pt x="46" y="85"/>
                  <a:pt x="46" y="85"/>
                </a:cubicBezTo>
                <a:cubicBezTo>
                  <a:pt x="70" y="118"/>
                  <a:pt x="70" y="118"/>
                  <a:pt x="70" y="118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119" y="85"/>
                  <a:pt x="119" y="85"/>
                  <a:pt x="119" y="85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83" y="48"/>
                  <a:pt x="83" y="48"/>
                  <a:pt x="83" y="48"/>
                </a:cubicBezTo>
                <a:cubicBezTo>
                  <a:pt x="35" y="0"/>
                  <a:pt x="35" y="0"/>
                  <a:pt x="35" y="0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6"/>
                  <a:pt x="1" y="38"/>
                  <a:pt x="0" y="40"/>
                </a:cubicBezTo>
                <a:close/>
                <a:moveTo>
                  <a:pt x="80" y="67"/>
                </a:moveTo>
                <a:cubicBezTo>
                  <a:pt x="88" y="67"/>
                  <a:pt x="95" y="73"/>
                  <a:pt x="95" y="82"/>
                </a:cubicBezTo>
                <a:cubicBezTo>
                  <a:pt x="95" y="90"/>
                  <a:pt x="88" y="97"/>
                  <a:pt x="80" y="97"/>
                </a:cubicBezTo>
                <a:cubicBezTo>
                  <a:pt x="71" y="97"/>
                  <a:pt x="65" y="90"/>
                  <a:pt x="65" y="82"/>
                </a:cubicBezTo>
                <a:cubicBezTo>
                  <a:pt x="65" y="73"/>
                  <a:pt x="71" y="67"/>
                  <a:pt x="80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8" name="Freeform 696"/>
          <p:cNvSpPr>
            <a:spLocks/>
          </p:cNvSpPr>
          <p:nvPr/>
        </p:nvSpPr>
        <p:spPr bwMode="auto">
          <a:xfrm>
            <a:off x="9305304" y="2504604"/>
            <a:ext cx="174625" cy="173038"/>
          </a:xfrm>
          <a:custGeom>
            <a:avLst/>
            <a:gdLst>
              <a:gd name="T0" fmla="*/ 151 w 151"/>
              <a:gd name="T1" fmla="*/ 114 h 149"/>
              <a:gd name="T2" fmla="*/ 124 w 151"/>
              <a:gd name="T3" fmla="*/ 87 h 149"/>
              <a:gd name="T4" fmla="*/ 130 w 151"/>
              <a:gd name="T5" fmla="*/ 67 h 149"/>
              <a:gd name="T6" fmla="*/ 62 w 151"/>
              <a:gd name="T7" fmla="*/ 0 h 149"/>
              <a:gd name="T8" fmla="*/ 56 w 151"/>
              <a:gd name="T9" fmla="*/ 6 h 149"/>
              <a:gd name="T10" fmla="*/ 82 w 151"/>
              <a:gd name="T11" fmla="*/ 46 h 149"/>
              <a:gd name="T12" fmla="*/ 46 w 151"/>
              <a:gd name="T13" fmla="*/ 81 h 149"/>
              <a:gd name="T14" fmla="*/ 6 w 151"/>
              <a:gd name="T15" fmla="*/ 56 h 149"/>
              <a:gd name="T16" fmla="*/ 0 w 151"/>
              <a:gd name="T17" fmla="*/ 62 h 149"/>
              <a:gd name="T18" fmla="*/ 67 w 151"/>
              <a:gd name="T19" fmla="*/ 130 h 149"/>
              <a:gd name="T20" fmla="*/ 87 w 151"/>
              <a:gd name="T21" fmla="*/ 124 h 149"/>
              <a:gd name="T22" fmla="*/ 111 w 151"/>
              <a:gd name="T23" fmla="*/ 149 h 149"/>
              <a:gd name="T24" fmla="*/ 117 w 151"/>
              <a:gd name="T25" fmla="*/ 148 h 149"/>
              <a:gd name="T26" fmla="*/ 151 w 151"/>
              <a:gd name="T27" fmla="*/ 11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" h="149">
                <a:moveTo>
                  <a:pt x="151" y="114"/>
                </a:moveTo>
                <a:cubicBezTo>
                  <a:pt x="124" y="87"/>
                  <a:pt x="124" y="87"/>
                  <a:pt x="124" y="87"/>
                </a:cubicBezTo>
                <a:cubicBezTo>
                  <a:pt x="128" y="80"/>
                  <a:pt x="130" y="74"/>
                  <a:pt x="130" y="67"/>
                </a:cubicBezTo>
                <a:cubicBezTo>
                  <a:pt x="130" y="33"/>
                  <a:pt x="97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4" y="34"/>
                  <a:pt x="82" y="29"/>
                  <a:pt x="82" y="46"/>
                </a:cubicBezTo>
                <a:cubicBezTo>
                  <a:pt x="82" y="60"/>
                  <a:pt x="60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7"/>
                  <a:pt x="33" y="130"/>
                  <a:pt x="67" y="130"/>
                </a:cubicBezTo>
                <a:cubicBezTo>
                  <a:pt x="74" y="130"/>
                  <a:pt x="80" y="128"/>
                  <a:pt x="87" y="124"/>
                </a:cubicBezTo>
                <a:cubicBezTo>
                  <a:pt x="111" y="149"/>
                  <a:pt x="111" y="149"/>
                  <a:pt x="111" y="149"/>
                </a:cubicBezTo>
                <a:cubicBezTo>
                  <a:pt x="113" y="148"/>
                  <a:pt x="115" y="148"/>
                  <a:pt x="117" y="148"/>
                </a:cubicBezTo>
                <a:lnTo>
                  <a:pt x="151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9" name="Freeform 697"/>
          <p:cNvSpPr>
            <a:spLocks/>
          </p:cNvSpPr>
          <p:nvPr/>
        </p:nvSpPr>
        <p:spPr bwMode="auto">
          <a:xfrm>
            <a:off x="9327529" y="2504604"/>
            <a:ext cx="331788" cy="334963"/>
          </a:xfrm>
          <a:custGeom>
            <a:avLst/>
            <a:gdLst>
              <a:gd name="T0" fmla="*/ 240 w 285"/>
              <a:gd name="T1" fmla="*/ 172 h 289"/>
              <a:gd name="T2" fmla="*/ 259 w 285"/>
              <a:gd name="T3" fmla="*/ 190 h 289"/>
              <a:gd name="T4" fmla="*/ 254 w 285"/>
              <a:gd name="T5" fmla="*/ 86 h 289"/>
              <a:gd name="T6" fmla="*/ 213 w 285"/>
              <a:gd name="T7" fmla="*/ 45 h 289"/>
              <a:gd name="T8" fmla="*/ 200 w 285"/>
              <a:gd name="T9" fmla="*/ 42 h 289"/>
              <a:gd name="T10" fmla="*/ 191 w 285"/>
              <a:gd name="T11" fmla="*/ 26 h 289"/>
              <a:gd name="T12" fmla="*/ 178 w 285"/>
              <a:gd name="T13" fmla="*/ 9 h 289"/>
              <a:gd name="T14" fmla="*/ 177 w 285"/>
              <a:gd name="T15" fmla="*/ 7 h 289"/>
              <a:gd name="T16" fmla="*/ 167 w 285"/>
              <a:gd name="T17" fmla="*/ 0 h 289"/>
              <a:gd name="T18" fmla="*/ 159 w 285"/>
              <a:gd name="T19" fmla="*/ 6 h 289"/>
              <a:gd name="T20" fmla="*/ 133 w 285"/>
              <a:gd name="T21" fmla="*/ 31 h 289"/>
              <a:gd name="T22" fmla="*/ 134 w 285"/>
              <a:gd name="T23" fmla="*/ 49 h 289"/>
              <a:gd name="T24" fmla="*/ 136 w 285"/>
              <a:gd name="T25" fmla="*/ 51 h 289"/>
              <a:gd name="T26" fmla="*/ 155 w 285"/>
              <a:gd name="T27" fmla="*/ 64 h 289"/>
              <a:gd name="T28" fmla="*/ 156 w 285"/>
              <a:gd name="T29" fmla="*/ 64 h 289"/>
              <a:gd name="T30" fmla="*/ 177 w 285"/>
              <a:gd name="T31" fmla="*/ 77 h 289"/>
              <a:gd name="T32" fmla="*/ 171 w 285"/>
              <a:gd name="T33" fmla="*/ 102 h 289"/>
              <a:gd name="T34" fmla="*/ 104 w 285"/>
              <a:gd name="T35" fmla="*/ 169 h 289"/>
              <a:gd name="T36" fmla="*/ 98 w 285"/>
              <a:gd name="T37" fmla="*/ 168 h 289"/>
              <a:gd name="T38" fmla="*/ 88 w 285"/>
              <a:gd name="T39" fmla="*/ 172 h 289"/>
              <a:gd name="T40" fmla="*/ 86 w 285"/>
              <a:gd name="T41" fmla="*/ 174 h 289"/>
              <a:gd name="T42" fmla="*/ 16 w 285"/>
              <a:gd name="T43" fmla="*/ 244 h 289"/>
              <a:gd name="T44" fmla="*/ 14 w 285"/>
              <a:gd name="T45" fmla="*/ 246 h 289"/>
              <a:gd name="T46" fmla="*/ 43 w 285"/>
              <a:gd name="T47" fmla="*/ 289 h 289"/>
              <a:gd name="T48" fmla="*/ 53 w 285"/>
              <a:gd name="T49" fmla="*/ 285 h 289"/>
              <a:gd name="T50" fmla="*/ 55 w 285"/>
              <a:gd name="T51" fmla="*/ 283 h 289"/>
              <a:gd name="T52" fmla="*/ 125 w 285"/>
              <a:gd name="T53" fmla="*/ 213 h 289"/>
              <a:gd name="T54" fmla="*/ 127 w 285"/>
              <a:gd name="T55" fmla="*/ 211 h 289"/>
              <a:gd name="T56" fmla="*/ 130 w 285"/>
              <a:gd name="T57" fmla="*/ 195 h 289"/>
              <a:gd name="T58" fmla="*/ 205 w 285"/>
              <a:gd name="T59" fmla="*/ 120 h 289"/>
              <a:gd name="T60" fmla="*/ 217 w 285"/>
              <a:gd name="T61" fmla="*/ 112 h 289"/>
              <a:gd name="T62" fmla="*/ 218 w 285"/>
              <a:gd name="T63" fmla="*/ 112 h 289"/>
              <a:gd name="T64" fmla="*/ 240 w 285"/>
              <a:gd name="T65" fmla="*/ 17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5" h="289">
                <a:moveTo>
                  <a:pt x="240" y="172"/>
                </a:moveTo>
                <a:cubicBezTo>
                  <a:pt x="259" y="190"/>
                  <a:pt x="259" y="190"/>
                  <a:pt x="259" y="190"/>
                </a:cubicBezTo>
                <a:cubicBezTo>
                  <a:pt x="259" y="190"/>
                  <a:pt x="285" y="117"/>
                  <a:pt x="254" y="86"/>
                </a:cubicBezTo>
                <a:cubicBezTo>
                  <a:pt x="242" y="74"/>
                  <a:pt x="226" y="58"/>
                  <a:pt x="213" y="45"/>
                </a:cubicBezTo>
                <a:cubicBezTo>
                  <a:pt x="210" y="42"/>
                  <a:pt x="202" y="44"/>
                  <a:pt x="200" y="42"/>
                </a:cubicBezTo>
                <a:cubicBezTo>
                  <a:pt x="194" y="34"/>
                  <a:pt x="192" y="27"/>
                  <a:pt x="191" y="26"/>
                </a:cubicBezTo>
                <a:cubicBezTo>
                  <a:pt x="190" y="20"/>
                  <a:pt x="184" y="14"/>
                  <a:pt x="178" y="9"/>
                </a:cubicBezTo>
                <a:cubicBezTo>
                  <a:pt x="177" y="7"/>
                  <a:pt x="177" y="7"/>
                  <a:pt x="177" y="7"/>
                </a:cubicBezTo>
                <a:cubicBezTo>
                  <a:pt x="172" y="2"/>
                  <a:pt x="170" y="0"/>
                  <a:pt x="167" y="0"/>
                </a:cubicBezTo>
                <a:cubicBezTo>
                  <a:pt x="165" y="0"/>
                  <a:pt x="163" y="2"/>
                  <a:pt x="159" y="6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24" y="40"/>
                  <a:pt x="126" y="41"/>
                  <a:pt x="134" y="49"/>
                </a:cubicBezTo>
                <a:cubicBezTo>
                  <a:pt x="136" y="51"/>
                  <a:pt x="136" y="51"/>
                  <a:pt x="136" y="51"/>
                </a:cubicBezTo>
                <a:cubicBezTo>
                  <a:pt x="142" y="57"/>
                  <a:pt x="149" y="64"/>
                  <a:pt x="155" y="64"/>
                </a:cubicBezTo>
                <a:cubicBezTo>
                  <a:pt x="156" y="64"/>
                  <a:pt x="156" y="64"/>
                  <a:pt x="156" y="64"/>
                </a:cubicBezTo>
                <a:cubicBezTo>
                  <a:pt x="161" y="65"/>
                  <a:pt x="172" y="68"/>
                  <a:pt x="177" y="77"/>
                </a:cubicBezTo>
                <a:cubicBezTo>
                  <a:pt x="182" y="89"/>
                  <a:pt x="174" y="97"/>
                  <a:pt x="171" y="102"/>
                </a:cubicBezTo>
                <a:cubicBezTo>
                  <a:pt x="104" y="169"/>
                  <a:pt x="104" y="169"/>
                  <a:pt x="104" y="169"/>
                </a:cubicBezTo>
                <a:cubicBezTo>
                  <a:pt x="102" y="168"/>
                  <a:pt x="100" y="168"/>
                  <a:pt x="98" y="168"/>
                </a:cubicBezTo>
                <a:cubicBezTo>
                  <a:pt x="94" y="168"/>
                  <a:pt x="91" y="169"/>
                  <a:pt x="88" y="172"/>
                </a:cubicBezTo>
                <a:cubicBezTo>
                  <a:pt x="87" y="172"/>
                  <a:pt x="87" y="173"/>
                  <a:pt x="86" y="174"/>
                </a:cubicBezTo>
                <a:cubicBezTo>
                  <a:pt x="86" y="174"/>
                  <a:pt x="30" y="229"/>
                  <a:pt x="16" y="244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0" y="259"/>
                  <a:pt x="25" y="289"/>
                  <a:pt x="43" y="289"/>
                </a:cubicBezTo>
                <a:cubicBezTo>
                  <a:pt x="47" y="289"/>
                  <a:pt x="50" y="288"/>
                  <a:pt x="53" y="285"/>
                </a:cubicBezTo>
                <a:cubicBezTo>
                  <a:pt x="54" y="285"/>
                  <a:pt x="54" y="284"/>
                  <a:pt x="55" y="283"/>
                </a:cubicBezTo>
                <a:cubicBezTo>
                  <a:pt x="70" y="268"/>
                  <a:pt x="125" y="213"/>
                  <a:pt x="125" y="213"/>
                </a:cubicBezTo>
                <a:cubicBezTo>
                  <a:pt x="126" y="212"/>
                  <a:pt x="127" y="212"/>
                  <a:pt x="127" y="211"/>
                </a:cubicBezTo>
                <a:cubicBezTo>
                  <a:pt x="131" y="207"/>
                  <a:pt x="132" y="201"/>
                  <a:pt x="130" y="195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10" y="116"/>
                  <a:pt x="215" y="112"/>
                  <a:pt x="217" y="112"/>
                </a:cubicBezTo>
                <a:cubicBezTo>
                  <a:pt x="218" y="112"/>
                  <a:pt x="218" y="112"/>
                  <a:pt x="218" y="112"/>
                </a:cubicBezTo>
                <a:cubicBezTo>
                  <a:pt x="246" y="128"/>
                  <a:pt x="240" y="172"/>
                  <a:pt x="240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0" name="Freeform 700"/>
          <p:cNvSpPr>
            <a:spLocks noEditPoints="1"/>
          </p:cNvSpPr>
          <p:nvPr/>
        </p:nvSpPr>
        <p:spPr bwMode="auto">
          <a:xfrm>
            <a:off x="7436816" y="2653829"/>
            <a:ext cx="93663" cy="84138"/>
          </a:xfrm>
          <a:custGeom>
            <a:avLst/>
            <a:gdLst>
              <a:gd name="T0" fmla="*/ 61 w 80"/>
              <a:gd name="T1" fmla="*/ 32 h 72"/>
              <a:gd name="T2" fmla="*/ 56 w 80"/>
              <a:gd name="T3" fmla="*/ 32 h 72"/>
              <a:gd name="T4" fmla="*/ 56 w 80"/>
              <a:gd name="T5" fmla="*/ 11 h 72"/>
              <a:gd name="T6" fmla="*/ 57 w 80"/>
              <a:gd name="T7" fmla="*/ 11 h 72"/>
              <a:gd name="T8" fmla="*/ 52 w 80"/>
              <a:gd name="T9" fmla="*/ 0 h 72"/>
              <a:gd name="T10" fmla="*/ 37 w 80"/>
              <a:gd name="T11" fmla="*/ 0 h 72"/>
              <a:gd name="T12" fmla="*/ 37 w 80"/>
              <a:gd name="T13" fmla="*/ 0 h 72"/>
              <a:gd name="T14" fmla="*/ 12 w 80"/>
              <a:gd name="T15" fmla="*/ 0 h 72"/>
              <a:gd name="T16" fmla="*/ 9 w 80"/>
              <a:gd name="T17" fmla="*/ 9 h 72"/>
              <a:gd name="T18" fmla="*/ 9 w 80"/>
              <a:gd name="T19" fmla="*/ 34 h 72"/>
              <a:gd name="T20" fmla="*/ 2 w 80"/>
              <a:gd name="T21" fmla="*/ 55 h 72"/>
              <a:gd name="T22" fmla="*/ 0 w 80"/>
              <a:gd name="T23" fmla="*/ 61 h 72"/>
              <a:gd name="T24" fmla="*/ 2 w 80"/>
              <a:gd name="T25" fmla="*/ 71 h 72"/>
              <a:gd name="T26" fmla="*/ 44 w 80"/>
              <a:gd name="T27" fmla="*/ 71 h 72"/>
              <a:gd name="T28" fmla="*/ 44 w 80"/>
              <a:gd name="T29" fmla="*/ 72 h 72"/>
              <a:gd name="T30" fmla="*/ 80 w 80"/>
              <a:gd name="T31" fmla="*/ 72 h 72"/>
              <a:gd name="T32" fmla="*/ 63 w 80"/>
              <a:gd name="T33" fmla="*/ 35 h 72"/>
              <a:gd name="T34" fmla="*/ 61 w 80"/>
              <a:gd name="T35" fmla="*/ 32 h 72"/>
              <a:gd name="T36" fmla="*/ 31 w 80"/>
              <a:gd name="T37" fmla="*/ 49 h 72"/>
              <a:gd name="T38" fmla="*/ 19 w 80"/>
              <a:gd name="T39" fmla="*/ 49 h 72"/>
              <a:gd name="T40" fmla="*/ 19 w 80"/>
              <a:gd name="T41" fmla="*/ 11 h 72"/>
              <a:gd name="T42" fmla="*/ 31 w 80"/>
              <a:gd name="T43" fmla="*/ 11 h 72"/>
              <a:gd name="T44" fmla="*/ 31 w 80"/>
              <a:gd name="T45" fmla="*/ 4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0" h="72">
                <a:moveTo>
                  <a:pt x="61" y="32"/>
                </a:moveTo>
                <a:cubicBezTo>
                  <a:pt x="56" y="32"/>
                  <a:pt x="56" y="32"/>
                  <a:pt x="56" y="32"/>
                </a:cubicBezTo>
                <a:cubicBezTo>
                  <a:pt x="56" y="11"/>
                  <a:pt x="56" y="11"/>
                  <a:pt x="56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52" y="0"/>
                  <a:pt x="52" y="0"/>
                  <a:pt x="52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9"/>
                  <a:pt x="9" y="9"/>
                  <a:pt x="9" y="9"/>
                </a:cubicBezTo>
                <a:cubicBezTo>
                  <a:pt x="12" y="17"/>
                  <a:pt x="12" y="26"/>
                  <a:pt x="9" y="34"/>
                </a:cubicBezTo>
                <a:cubicBezTo>
                  <a:pt x="2" y="55"/>
                  <a:pt x="2" y="55"/>
                  <a:pt x="2" y="55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4"/>
                  <a:pt x="2" y="68"/>
                  <a:pt x="2" y="71"/>
                </a:cubicBezTo>
                <a:cubicBezTo>
                  <a:pt x="44" y="71"/>
                  <a:pt x="44" y="71"/>
                  <a:pt x="44" y="71"/>
                </a:cubicBezTo>
                <a:cubicBezTo>
                  <a:pt x="44" y="72"/>
                  <a:pt x="44" y="72"/>
                  <a:pt x="44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63" y="35"/>
                  <a:pt x="63" y="35"/>
                  <a:pt x="63" y="35"/>
                </a:cubicBezTo>
                <a:lnTo>
                  <a:pt x="61" y="32"/>
                </a:lnTo>
                <a:close/>
                <a:moveTo>
                  <a:pt x="31" y="49"/>
                </a:moveTo>
                <a:cubicBezTo>
                  <a:pt x="19" y="49"/>
                  <a:pt x="19" y="49"/>
                  <a:pt x="19" y="49"/>
                </a:cubicBezTo>
                <a:cubicBezTo>
                  <a:pt x="19" y="11"/>
                  <a:pt x="19" y="11"/>
                  <a:pt x="19" y="11"/>
                </a:cubicBezTo>
                <a:cubicBezTo>
                  <a:pt x="31" y="11"/>
                  <a:pt x="31" y="11"/>
                  <a:pt x="31" y="11"/>
                </a:cubicBezTo>
                <a:lnTo>
                  <a:pt x="31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1" name="Freeform 701"/>
          <p:cNvSpPr>
            <a:spLocks/>
          </p:cNvSpPr>
          <p:nvPr/>
        </p:nvSpPr>
        <p:spPr bwMode="auto">
          <a:xfrm>
            <a:off x="7597154" y="2653829"/>
            <a:ext cx="38100" cy="84138"/>
          </a:xfrm>
          <a:custGeom>
            <a:avLst/>
            <a:gdLst>
              <a:gd name="T0" fmla="*/ 16 w 24"/>
              <a:gd name="T1" fmla="*/ 34 h 53"/>
              <a:gd name="T2" fmla="*/ 21 w 24"/>
              <a:gd name="T3" fmla="*/ 45 h 53"/>
              <a:gd name="T4" fmla="*/ 16 w 24"/>
              <a:gd name="T5" fmla="*/ 47 h 53"/>
              <a:gd name="T6" fmla="*/ 21 w 24"/>
              <a:gd name="T7" fmla="*/ 53 h 53"/>
              <a:gd name="T8" fmla="*/ 24 w 24"/>
              <a:gd name="T9" fmla="*/ 53 h 53"/>
              <a:gd name="T10" fmla="*/ 24 w 24"/>
              <a:gd name="T11" fmla="*/ 0 h 53"/>
              <a:gd name="T12" fmla="*/ 0 w 24"/>
              <a:gd name="T13" fmla="*/ 0 h 53"/>
              <a:gd name="T14" fmla="*/ 0 w 24"/>
              <a:gd name="T15" fmla="*/ 0 h 53"/>
              <a:gd name="T16" fmla="*/ 16 w 24"/>
              <a:gd name="T17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53">
                <a:moveTo>
                  <a:pt x="16" y="34"/>
                </a:moveTo>
                <a:lnTo>
                  <a:pt x="21" y="45"/>
                </a:lnTo>
                <a:lnTo>
                  <a:pt x="16" y="47"/>
                </a:lnTo>
                <a:lnTo>
                  <a:pt x="21" y="53"/>
                </a:lnTo>
                <a:lnTo>
                  <a:pt x="24" y="53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16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2" name="Freeform 702"/>
          <p:cNvSpPr>
            <a:spLocks noEditPoints="1"/>
          </p:cNvSpPr>
          <p:nvPr/>
        </p:nvSpPr>
        <p:spPr bwMode="auto">
          <a:xfrm>
            <a:off x="7566991" y="2736379"/>
            <a:ext cx="68263" cy="93663"/>
          </a:xfrm>
          <a:custGeom>
            <a:avLst/>
            <a:gdLst>
              <a:gd name="T0" fmla="*/ 58 w 58"/>
              <a:gd name="T1" fmla="*/ 38 h 81"/>
              <a:gd name="T2" fmla="*/ 34 w 58"/>
              <a:gd name="T3" fmla="*/ 0 h 81"/>
              <a:gd name="T4" fmla="*/ 0 w 58"/>
              <a:gd name="T5" fmla="*/ 16 h 81"/>
              <a:gd name="T6" fmla="*/ 12 w 58"/>
              <a:gd name="T7" fmla="*/ 59 h 81"/>
              <a:gd name="T8" fmla="*/ 16 w 58"/>
              <a:gd name="T9" fmla="*/ 58 h 81"/>
              <a:gd name="T10" fmla="*/ 42 w 58"/>
              <a:gd name="T11" fmla="*/ 81 h 81"/>
              <a:gd name="T12" fmla="*/ 57 w 58"/>
              <a:gd name="T13" fmla="*/ 74 h 81"/>
              <a:gd name="T14" fmla="*/ 58 w 58"/>
              <a:gd name="T15" fmla="*/ 38 h 81"/>
              <a:gd name="T16" fmla="*/ 38 w 58"/>
              <a:gd name="T17" fmla="*/ 53 h 81"/>
              <a:gd name="T18" fmla="*/ 35 w 58"/>
              <a:gd name="T19" fmla="*/ 53 h 81"/>
              <a:gd name="T20" fmla="*/ 28 w 58"/>
              <a:gd name="T21" fmla="*/ 49 h 81"/>
              <a:gd name="T22" fmla="*/ 32 w 58"/>
              <a:gd name="T23" fmla="*/ 40 h 81"/>
              <a:gd name="T24" fmla="*/ 35 w 58"/>
              <a:gd name="T25" fmla="*/ 39 h 81"/>
              <a:gd name="T26" fmla="*/ 41 w 58"/>
              <a:gd name="T27" fmla="*/ 43 h 81"/>
              <a:gd name="T28" fmla="*/ 38 w 58"/>
              <a:gd name="T2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8" h="81">
                <a:moveTo>
                  <a:pt x="58" y="38"/>
                </a:moveTo>
                <a:cubicBezTo>
                  <a:pt x="34" y="0"/>
                  <a:pt x="34" y="0"/>
                  <a:pt x="34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2" y="59"/>
                  <a:pt x="12" y="59"/>
                  <a:pt x="12" y="59"/>
                </a:cubicBezTo>
                <a:cubicBezTo>
                  <a:pt x="13" y="59"/>
                  <a:pt x="14" y="58"/>
                  <a:pt x="16" y="58"/>
                </a:cubicBezTo>
                <a:cubicBezTo>
                  <a:pt x="24" y="58"/>
                  <a:pt x="35" y="67"/>
                  <a:pt x="42" y="81"/>
                </a:cubicBezTo>
                <a:cubicBezTo>
                  <a:pt x="57" y="74"/>
                  <a:pt x="57" y="74"/>
                  <a:pt x="57" y="74"/>
                </a:cubicBezTo>
                <a:cubicBezTo>
                  <a:pt x="50" y="58"/>
                  <a:pt x="51" y="43"/>
                  <a:pt x="58" y="38"/>
                </a:cubicBezTo>
                <a:close/>
                <a:moveTo>
                  <a:pt x="38" y="53"/>
                </a:moveTo>
                <a:cubicBezTo>
                  <a:pt x="37" y="53"/>
                  <a:pt x="36" y="53"/>
                  <a:pt x="35" y="53"/>
                </a:cubicBezTo>
                <a:cubicBezTo>
                  <a:pt x="32" y="53"/>
                  <a:pt x="30" y="52"/>
                  <a:pt x="28" y="49"/>
                </a:cubicBezTo>
                <a:cubicBezTo>
                  <a:pt x="27" y="46"/>
                  <a:pt x="28" y="42"/>
                  <a:pt x="32" y="40"/>
                </a:cubicBezTo>
                <a:cubicBezTo>
                  <a:pt x="33" y="39"/>
                  <a:pt x="34" y="39"/>
                  <a:pt x="35" y="39"/>
                </a:cubicBezTo>
                <a:cubicBezTo>
                  <a:pt x="37" y="39"/>
                  <a:pt x="40" y="41"/>
                  <a:pt x="41" y="43"/>
                </a:cubicBezTo>
                <a:cubicBezTo>
                  <a:pt x="43" y="47"/>
                  <a:pt x="41" y="51"/>
                  <a:pt x="38" y="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3" name="Freeform 703"/>
          <p:cNvSpPr>
            <a:spLocks/>
          </p:cNvSpPr>
          <p:nvPr/>
        </p:nvSpPr>
        <p:spPr bwMode="auto">
          <a:xfrm>
            <a:off x="7463804" y="2517304"/>
            <a:ext cx="141288" cy="223838"/>
          </a:xfrm>
          <a:custGeom>
            <a:avLst/>
            <a:gdLst>
              <a:gd name="T0" fmla="*/ 101 w 122"/>
              <a:gd name="T1" fmla="*/ 124 h 193"/>
              <a:gd name="T2" fmla="*/ 96 w 122"/>
              <a:gd name="T3" fmla="*/ 127 h 193"/>
              <a:gd name="T4" fmla="*/ 42 w 122"/>
              <a:gd name="T5" fmla="*/ 12 h 193"/>
              <a:gd name="T6" fmla="*/ 24 w 122"/>
              <a:gd name="T7" fmla="*/ 0 h 193"/>
              <a:gd name="T8" fmla="*/ 15 w 122"/>
              <a:gd name="T9" fmla="*/ 2 h 193"/>
              <a:gd name="T10" fmla="*/ 5 w 122"/>
              <a:gd name="T11" fmla="*/ 29 h 193"/>
              <a:gd name="T12" fmla="*/ 59 w 122"/>
              <a:gd name="T13" fmla="*/ 144 h 193"/>
              <a:gd name="T14" fmla="*/ 54 w 122"/>
              <a:gd name="T15" fmla="*/ 146 h 193"/>
              <a:gd name="T16" fmla="*/ 76 w 122"/>
              <a:gd name="T17" fmla="*/ 193 h 193"/>
              <a:gd name="T18" fmla="*/ 122 w 122"/>
              <a:gd name="T19" fmla="*/ 171 h 193"/>
              <a:gd name="T20" fmla="*/ 101 w 122"/>
              <a:gd name="T21" fmla="*/ 124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" h="193">
                <a:moveTo>
                  <a:pt x="101" y="124"/>
                </a:moveTo>
                <a:cubicBezTo>
                  <a:pt x="96" y="127"/>
                  <a:pt x="96" y="127"/>
                  <a:pt x="96" y="127"/>
                </a:cubicBezTo>
                <a:cubicBezTo>
                  <a:pt x="42" y="12"/>
                  <a:pt x="42" y="12"/>
                  <a:pt x="42" y="12"/>
                </a:cubicBezTo>
                <a:cubicBezTo>
                  <a:pt x="39" y="4"/>
                  <a:pt x="31" y="0"/>
                  <a:pt x="24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5" y="7"/>
                  <a:pt x="0" y="19"/>
                  <a:pt x="5" y="29"/>
                </a:cubicBezTo>
                <a:cubicBezTo>
                  <a:pt x="59" y="144"/>
                  <a:pt x="59" y="144"/>
                  <a:pt x="59" y="144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76" y="193"/>
                  <a:pt x="76" y="193"/>
                  <a:pt x="76" y="193"/>
                </a:cubicBezTo>
                <a:cubicBezTo>
                  <a:pt x="122" y="171"/>
                  <a:pt x="122" y="171"/>
                  <a:pt x="122" y="171"/>
                </a:cubicBezTo>
                <a:lnTo>
                  <a:pt x="101" y="1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4" name="Freeform 704"/>
          <p:cNvSpPr>
            <a:spLocks/>
          </p:cNvSpPr>
          <p:nvPr/>
        </p:nvSpPr>
        <p:spPr bwMode="auto">
          <a:xfrm>
            <a:off x="7300291" y="2653829"/>
            <a:ext cx="65088" cy="82550"/>
          </a:xfrm>
          <a:custGeom>
            <a:avLst/>
            <a:gdLst>
              <a:gd name="T0" fmla="*/ 41 w 56"/>
              <a:gd name="T1" fmla="*/ 32 h 71"/>
              <a:gd name="T2" fmla="*/ 30 w 56"/>
              <a:gd name="T3" fmla="*/ 32 h 71"/>
              <a:gd name="T4" fmla="*/ 30 w 56"/>
              <a:gd name="T5" fmla="*/ 11 h 71"/>
              <a:gd name="T6" fmla="*/ 42 w 56"/>
              <a:gd name="T7" fmla="*/ 11 h 71"/>
              <a:gd name="T8" fmla="*/ 42 w 56"/>
              <a:gd name="T9" fmla="*/ 31 h 71"/>
              <a:gd name="T10" fmla="*/ 44 w 56"/>
              <a:gd name="T11" fmla="*/ 29 h 71"/>
              <a:gd name="T12" fmla="*/ 45 w 56"/>
              <a:gd name="T13" fmla="*/ 27 h 71"/>
              <a:gd name="T14" fmla="*/ 51 w 56"/>
              <a:gd name="T15" fmla="*/ 9 h 71"/>
              <a:gd name="T16" fmla="*/ 56 w 56"/>
              <a:gd name="T17" fmla="*/ 0 h 71"/>
              <a:gd name="T18" fmla="*/ 0 w 56"/>
              <a:gd name="T19" fmla="*/ 0 h 71"/>
              <a:gd name="T20" fmla="*/ 0 w 56"/>
              <a:gd name="T21" fmla="*/ 71 h 71"/>
              <a:gd name="T22" fmla="*/ 10 w 56"/>
              <a:gd name="T23" fmla="*/ 71 h 71"/>
              <a:gd name="T24" fmla="*/ 41 w 56"/>
              <a:gd name="T25" fmla="*/ 3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71">
                <a:moveTo>
                  <a:pt x="41" y="32"/>
                </a:moveTo>
                <a:cubicBezTo>
                  <a:pt x="30" y="32"/>
                  <a:pt x="30" y="32"/>
                  <a:pt x="30" y="32"/>
                </a:cubicBezTo>
                <a:cubicBezTo>
                  <a:pt x="30" y="11"/>
                  <a:pt x="30" y="11"/>
                  <a:pt x="30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3" y="30"/>
                  <a:pt x="44" y="29"/>
                </a:cubicBezTo>
                <a:cubicBezTo>
                  <a:pt x="45" y="27"/>
                  <a:pt x="45" y="27"/>
                  <a:pt x="45" y="27"/>
                </a:cubicBezTo>
                <a:cubicBezTo>
                  <a:pt x="51" y="9"/>
                  <a:pt x="51" y="9"/>
                  <a:pt x="51" y="9"/>
                </a:cubicBezTo>
                <a:cubicBezTo>
                  <a:pt x="52" y="6"/>
                  <a:pt x="54" y="3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1"/>
                  <a:pt x="0" y="71"/>
                  <a:pt x="0" y="71"/>
                </a:cubicBezTo>
                <a:cubicBezTo>
                  <a:pt x="10" y="71"/>
                  <a:pt x="10" y="71"/>
                  <a:pt x="10" y="71"/>
                </a:cubicBezTo>
                <a:cubicBezTo>
                  <a:pt x="16" y="54"/>
                  <a:pt x="29" y="40"/>
                  <a:pt x="41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5" name="Freeform 705"/>
          <p:cNvSpPr>
            <a:spLocks/>
          </p:cNvSpPr>
          <p:nvPr/>
        </p:nvSpPr>
        <p:spPr bwMode="auto">
          <a:xfrm>
            <a:off x="7305054" y="2703041"/>
            <a:ext cx="127000" cy="133350"/>
          </a:xfrm>
          <a:custGeom>
            <a:avLst/>
            <a:gdLst>
              <a:gd name="T0" fmla="*/ 95 w 110"/>
              <a:gd name="T1" fmla="*/ 18 h 115"/>
              <a:gd name="T2" fmla="*/ 63 w 110"/>
              <a:gd name="T3" fmla="*/ 1 h 115"/>
              <a:gd name="T4" fmla="*/ 55 w 110"/>
              <a:gd name="T5" fmla="*/ 1 h 115"/>
              <a:gd name="T6" fmla="*/ 24 w 110"/>
              <a:gd name="T7" fmla="*/ 53 h 115"/>
              <a:gd name="T8" fmla="*/ 2 w 110"/>
              <a:gd name="T9" fmla="*/ 98 h 115"/>
              <a:gd name="T10" fmla="*/ 32 w 110"/>
              <a:gd name="T11" fmla="*/ 112 h 115"/>
              <a:gd name="T12" fmla="*/ 42 w 110"/>
              <a:gd name="T13" fmla="*/ 110 h 115"/>
              <a:gd name="T14" fmla="*/ 95 w 110"/>
              <a:gd name="T15" fmla="*/ 18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115">
                <a:moveTo>
                  <a:pt x="95" y="18"/>
                </a:moveTo>
                <a:cubicBezTo>
                  <a:pt x="86" y="6"/>
                  <a:pt x="75" y="2"/>
                  <a:pt x="63" y="1"/>
                </a:cubicBezTo>
                <a:cubicBezTo>
                  <a:pt x="60" y="0"/>
                  <a:pt x="58" y="0"/>
                  <a:pt x="55" y="1"/>
                </a:cubicBezTo>
                <a:cubicBezTo>
                  <a:pt x="47" y="5"/>
                  <a:pt x="16" y="26"/>
                  <a:pt x="24" y="53"/>
                </a:cubicBezTo>
                <a:cubicBezTo>
                  <a:pt x="35" y="92"/>
                  <a:pt x="8" y="96"/>
                  <a:pt x="2" y="98"/>
                </a:cubicBezTo>
                <a:cubicBezTo>
                  <a:pt x="0" y="100"/>
                  <a:pt x="11" y="115"/>
                  <a:pt x="32" y="112"/>
                </a:cubicBezTo>
                <a:cubicBezTo>
                  <a:pt x="35" y="112"/>
                  <a:pt x="38" y="111"/>
                  <a:pt x="42" y="110"/>
                </a:cubicBezTo>
                <a:cubicBezTo>
                  <a:pt x="69" y="100"/>
                  <a:pt x="110" y="63"/>
                  <a:pt x="95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6" name="Freeform 706"/>
          <p:cNvSpPr>
            <a:spLocks/>
          </p:cNvSpPr>
          <p:nvPr/>
        </p:nvSpPr>
        <p:spPr bwMode="auto">
          <a:xfrm>
            <a:off x="7373316" y="2509366"/>
            <a:ext cx="98425" cy="201613"/>
          </a:xfrm>
          <a:custGeom>
            <a:avLst/>
            <a:gdLst>
              <a:gd name="T0" fmla="*/ 82 w 84"/>
              <a:gd name="T1" fmla="*/ 18 h 174"/>
              <a:gd name="T2" fmla="*/ 74 w 84"/>
              <a:gd name="T3" fmla="*/ 1 h 174"/>
              <a:gd name="T4" fmla="*/ 68 w 84"/>
              <a:gd name="T5" fmla="*/ 1 h 174"/>
              <a:gd name="T6" fmla="*/ 57 w 84"/>
              <a:gd name="T7" fmla="*/ 9 h 174"/>
              <a:gd name="T8" fmla="*/ 19 w 84"/>
              <a:gd name="T9" fmla="*/ 127 h 174"/>
              <a:gd name="T10" fmla="*/ 6 w 84"/>
              <a:gd name="T11" fmla="*/ 140 h 174"/>
              <a:gd name="T12" fmla="*/ 0 w 84"/>
              <a:gd name="T13" fmla="*/ 158 h 174"/>
              <a:gd name="T14" fmla="*/ 5 w 84"/>
              <a:gd name="T15" fmla="*/ 158 h 174"/>
              <a:gd name="T16" fmla="*/ 39 w 84"/>
              <a:gd name="T17" fmla="*/ 174 h 174"/>
              <a:gd name="T18" fmla="*/ 46 w 84"/>
              <a:gd name="T19" fmla="*/ 153 h 174"/>
              <a:gd name="T20" fmla="*/ 44 w 84"/>
              <a:gd name="T21" fmla="*/ 135 h 174"/>
              <a:gd name="T22" fmla="*/ 82 w 84"/>
              <a:gd name="T23" fmla="*/ 18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4" h="174">
                <a:moveTo>
                  <a:pt x="82" y="18"/>
                </a:moveTo>
                <a:cubicBezTo>
                  <a:pt x="84" y="11"/>
                  <a:pt x="81" y="3"/>
                  <a:pt x="74" y="1"/>
                </a:cubicBezTo>
                <a:cubicBezTo>
                  <a:pt x="72" y="0"/>
                  <a:pt x="70" y="0"/>
                  <a:pt x="68" y="1"/>
                </a:cubicBezTo>
                <a:cubicBezTo>
                  <a:pt x="63" y="1"/>
                  <a:pt x="59" y="4"/>
                  <a:pt x="57" y="9"/>
                </a:cubicBezTo>
                <a:cubicBezTo>
                  <a:pt x="19" y="127"/>
                  <a:pt x="19" y="127"/>
                  <a:pt x="19" y="127"/>
                </a:cubicBezTo>
                <a:cubicBezTo>
                  <a:pt x="13" y="129"/>
                  <a:pt x="8" y="134"/>
                  <a:pt x="6" y="140"/>
                </a:cubicBezTo>
                <a:cubicBezTo>
                  <a:pt x="0" y="158"/>
                  <a:pt x="0" y="158"/>
                  <a:pt x="0" y="158"/>
                </a:cubicBezTo>
                <a:cubicBezTo>
                  <a:pt x="2" y="158"/>
                  <a:pt x="3" y="158"/>
                  <a:pt x="5" y="158"/>
                </a:cubicBezTo>
                <a:cubicBezTo>
                  <a:pt x="17" y="159"/>
                  <a:pt x="29" y="163"/>
                  <a:pt x="39" y="174"/>
                </a:cubicBezTo>
                <a:cubicBezTo>
                  <a:pt x="46" y="153"/>
                  <a:pt x="46" y="153"/>
                  <a:pt x="46" y="153"/>
                </a:cubicBezTo>
                <a:cubicBezTo>
                  <a:pt x="48" y="147"/>
                  <a:pt x="47" y="140"/>
                  <a:pt x="44" y="135"/>
                </a:cubicBezTo>
                <a:lnTo>
                  <a:pt x="82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7" name="Freeform 707"/>
          <p:cNvSpPr>
            <a:spLocks/>
          </p:cNvSpPr>
          <p:nvPr/>
        </p:nvSpPr>
        <p:spPr bwMode="auto">
          <a:xfrm>
            <a:off x="6631954" y="5192241"/>
            <a:ext cx="136525" cy="306388"/>
          </a:xfrm>
          <a:custGeom>
            <a:avLst/>
            <a:gdLst>
              <a:gd name="T0" fmla="*/ 63 w 117"/>
              <a:gd name="T1" fmla="*/ 0 h 263"/>
              <a:gd name="T2" fmla="*/ 0 w 117"/>
              <a:gd name="T3" fmla="*/ 73 h 263"/>
              <a:gd name="T4" fmla="*/ 9 w 117"/>
              <a:gd name="T5" fmla="*/ 168 h 263"/>
              <a:gd name="T6" fmla="*/ 9 w 117"/>
              <a:gd name="T7" fmla="*/ 219 h 263"/>
              <a:gd name="T8" fmla="*/ 53 w 117"/>
              <a:gd name="T9" fmla="*/ 263 h 263"/>
              <a:gd name="T10" fmla="*/ 97 w 117"/>
              <a:gd name="T11" fmla="*/ 219 h 263"/>
              <a:gd name="T12" fmla="*/ 91 w 117"/>
              <a:gd name="T13" fmla="*/ 163 h 263"/>
              <a:gd name="T14" fmla="*/ 117 w 117"/>
              <a:gd name="T15" fmla="*/ 63 h 263"/>
              <a:gd name="T16" fmla="*/ 63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63" y="0"/>
                </a:moveTo>
                <a:cubicBezTo>
                  <a:pt x="17" y="0"/>
                  <a:pt x="0" y="48"/>
                  <a:pt x="0" y="73"/>
                </a:cubicBezTo>
                <a:cubicBezTo>
                  <a:pt x="0" y="88"/>
                  <a:pt x="3" y="128"/>
                  <a:pt x="9" y="168"/>
                </a:cubicBezTo>
                <a:cubicBezTo>
                  <a:pt x="9" y="219"/>
                  <a:pt x="9" y="219"/>
                  <a:pt x="9" y="219"/>
                </a:cubicBezTo>
                <a:cubicBezTo>
                  <a:pt x="9" y="244"/>
                  <a:pt x="29" y="263"/>
                  <a:pt x="53" y="263"/>
                </a:cubicBezTo>
                <a:cubicBezTo>
                  <a:pt x="77" y="263"/>
                  <a:pt x="96" y="246"/>
                  <a:pt x="97" y="219"/>
                </a:cubicBezTo>
                <a:cubicBezTo>
                  <a:pt x="98" y="209"/>
                  <a:pt x="95" y="187"/>
                  <a:pt x="91" y="163"/>
                </a:cubicBezTo>
                <a:cubicBezTo>
                  <a:pt x="92" y="117"/>
                  <a:pt x="117" y="119"/>
                  <a:pt x="117" y="63"/>
                </a:cubicBezTo>
                <a:cubicBezTo>
                  <a:pt x="117" y="29"/>
                  <a:pt x="97" y="0"/>
                  <a:pt x="6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8" name="Freeform 708"/>
          <p:cNvSpPr>
            <a:spLocks/>
          </p:cNvSpPr>
          <p:nvPr/>
        </p:nvSpPr>
        <p:spPr bwMode="auto">
          <a:xfrm>
            <a:off x="6830391" y="5192241"/>
            <a:ext cx="136525" cy="306388"/>
          </a:xfrm>
          <a:custGeom>
            <a:avLst/>
            <a:gdLst>
              <a:gd name="T0" fmla="*/ 54 w 117"/>
              <a:gd name="T1" fmla="*/ 0 h 263"/>
              <a:gd name="T2" fmla="*/ 0 w 117"/>
              <a:gd name="T3" fmla="*/ 63 h 263"/>
              <a:gd name="T4" fmla="*/ 26 w 117"/>
              <a:gd name="T5" fmla="*/ 163 h 263"/>
              <a:gd name="T6" fmla="*/ 20 w 117"/>
              <a:gd name="T7" fmla="*/ 219 h 263"/>
              <a:gd name="T8" fmla="*/ 64 w 117"/>
              <a:gd name="T9" fmla="*/ 263 h 263"/>
              <a:gd name="T10" fmla="*/ 108 w 117"/>
              <a:gd name="T11" fmla="*/ 219 h 263"/>
              <a:gd name="T12" fmla="*/ 108 w 117"/>
              <a:gd name="T13" fmla="*/ 168 h 263"/>
              <a:gd name="T14" fmla="*/ 117 w 117"/>
              <a:gd name="T15" fmla="*/ 73 h 263"/>
              <a:gd name="T16" fmla="*/ 54 w 117"/>
              <a:gd name="T17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63">
                <a:moveTo>
                  <a:pt x="54" y="0"/>
                </a:moveTo>
                <a:cubicBezTo>
                  <a:pt x="19" y="0"/>
                  <a:pt x="0" y="29"/>
                  <a:pt x="0" y="63"/>
                </a:cubicBezTo>
                <a:cubicBezTo>
                  <a:pt x="0" y="119"/>
                  <a:pt x="25" y="117"/>
                  <a:pt x="26" y="163"/>
                </a:cubicBezTo>
                <a:cubicBezTo>
                  <a:pt x="22" y="187"/>
                  <a:pt x="19" y="209"/>
                  <a:pt x="20" y="219"/>
                </a:cubicBezTo>
                <a:cubicBezTo>
                  <a:pt x="21" y="246"/>
                  <a:pt x="39" y="263"/>
                  <a:pt x="64" y="263"/>
                </a:cubicBezTo>
                <a:cubicBezTo>
                  <a:pt x="88" y="263"/>
                  <a:pt x="108" y="244"/>
                  <a:pt x="108" y="219"/>
                </a:cubicBezTo>
                <a:cubicBezTo>
                  <a:pt x="108" y="168"/>
                  <a:pt x="108" y="168"/>
                  <a:pt x="108" y="168"/>
                </a:cubicBezTo>
                <a:cubicBezTo>
                  <a:pt x="114" y="128"/>
                  <a:pt x="117" y="88"/>
                  <a:pt x="117" y="73"/>
                </a:cubicBezTo>
                <a:cubicBezTo>
                  <a:pt x="117" y="48"/>
                  <a:pt x="100" y="0"/>
                  <a:pt x="5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9" name="Rectangle 771"/>
          <p:cNvSpPr>
            <a:spLocks noChangeArrowheads="1"/>
          </p:cNvSpPr>
          <p:nvPr/>
        </p:nvSpPr>
        <p:spPr bwMode="auto">
          <a:xfrm>
            <a:off x="7503491" y="4158779"/>
            <a:ext cx="28575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0" name="Rectangle 772"/>
          <p:cNvSpPr>
            <a:spLocks noChangeArrowheads="1"/>
          </p:cNvSpPr>
          <p:nvPr/>
        </p:nvSpPr>
        <p:spPr bwMode="auto">
          <a:xfrm>
            <a:off x="7570166" y="4046066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1" name="Freeform 773"/>
          <p:cNvSpPr>
            <a:spLocks/>
          </p:cNvSpPr>
          <p:nvPr/>
        </p:nvSpPr>
        <p:spPr bwMode="auto">
          <a:xfrm>
            <a:off x="7552704" y="4142904"/>
            <a:ext cx="34925" cy="34925"/>
          </a:xfrm>
          <a:custGeom>
            <a:avLst/>
            <a:gdLst>
              <a:gd name="T0" fmla="*/ 11 w 22"/>
              <a:gd name="T1" fmla="*/ 10 h 22"/>
              <a:gd name="T2" fmla="*/ 0 w 22"/>
              <a:gd name="T3" fmla="*/ 10 h 22"/>
              <a:gd name="T4" fmla="*/ 0 w 22"/>
              <a:gd name="T5" fmla="*/ 22 h 22"/>
              <a:gd name="T6" fmla="*/ 22 w 22"/>
              <a:gd name="T7" fmla="*/ 22 h 22"/>
              <a:gd name="T8" fmla="*/ 22 w 22"/>
              <a:gd name="T9" fmla="*/ 0 h 22"/>
              <a:gd name="T10" fmla="*/ 11 w 22"/>
              <a:gd name="T11" fmla="*/ 0 h 22"/>
              <a:gd name="T12" fmla="*/ 11 w 22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2">
                <a:moveTo>
                  <a:pt x="11" y="10"/>
                </a:moveTo>
                <a:lnTo>
                  <a:pt x="0" y="10"/>
                </a:lnTo>
                <a:lnTo>
                  <a:pt x="0" y="22"/>
                </a:lnTo>
                <a:lnTo>
                  <a:pt x="22" y="22"/>
                </a:lnTo>
                <a:lnTo>
                  <a:pt x="22" y="0"/>
                </a:lnTo>
                <a:lnTo>
                  <a:pt x="11" y="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2" name="Rectangle 774"/>
          <p:cNvSpPr>
            <a:spLocks noChangeArrowheads="1"/>
          </p:cNvSpPr>
          <p:nvPr/>
        </p:nvSpPr>
        <p:spPr bwMode="auto">
          <a:xfrm>
            <a:off x="7570166" y="4095279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3" name="Rectangle 775"/>
          <p:cNvSpPr>
            <a:spLocks noChangeArrowheads="1"/>
          </p:cNvSpPr>
          <p:nvPr/>
        </p:nvSpPr>
        <p:spPr bwMode="auto">
          <a:xfrm>
            <a:off x="7403479" y="4158779"/>
            <a:ext cx="26988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4" name="Freeform 776"/>
          <p:cNvSpPr>
            <a:spLocks/>
          </p:cNvSpPr>
          <p:nvPr/>
        </p:nvSpPr>
        <p:spPr bwMode="auto">
          <a:xfrm>
            <a:off x="7452691" y="4158779"/>
            <a:ext cx="28575" cy="19050"/>
          </a:xfrm>
          <a:custGeom>
            <a:avLst/>
            <a:gdLst>
              <a:gd name="T0" fmla="*/ 1 w 18"/>
              <a:gd name="T1" fmla="*/ 0 h 12"/>
              <a:gd name="T2" fmla="*/ 0 w 18"/>
              <a:gd name="T3" fmla="*/ 0 h 12"/>
              <a:gd name="T4" fmla="*/ 0 w 18"/>
              <a:gd name="T5" fmla="*/ 12 h 12"/>
              <a:gd name="T6" fmla="*/ 1 w 18"/>
              <a:gd name="T7" fmla="*/ 12 h 12"/>
              <a:gd name="T8" fmla="*/ 17 w 18"/>
              <a:gd name="T9" fmla="*/ 12 h 12"/>
              <a:gd name="T10" fmla="*/ 18 w 18"/>
              <a:gd name="T11" fmla="*/ 12 h 12"/>
              <a:gd name="T12" fmla="*/ 18 w 18"/>
              <a:gd name="T13" fmla="*/ 0 h 12"/>
              <a:gd name="T14" fmla="*/ 17 w 18"/>
              <a:gd name="T15" fmla="*/ 0 h 12"/>
              <a:gd name="T16" fmla="*/ 1 w 18"/>
              <a:gd name="T1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2">
                <a:moveTo>
                  <a:pt x="1" y="0"/>
                </a:moveTo>
                <a:lnTo>
                  <a:pt x="0" y="0"/>
                </a:lnTo>
                <a:lnTo>
                  <a:pt x="0" y="12"/>
                </a:lnTo>
                <a:lnTo>
                  <a:pt x="1" y="12"/>
                </a:lnTo>
                <a:lnTo>
                  <a:pt x="17" y="12"/>
                </a:lnTo>
                <a:lnTo>
                  <a:pt x="18" y="12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5" name="Freeform 777"/>
          <p:cNvSpPr>
            <a:spLocks/>
          </p:cNvSpPr>
          <p:nvPr/>
        </p:nvSpPr>
        <p:spPr bwMode="auto">
          <a:xfrm>
            <a:off x="7346329" y="3995266"/>
            <a:ext cx="17463" cy="31750"/>
          </a:xfrm>
          <a:custGeom>
            <a:avLst/>
            <a:gdLst>
              <a:gd name="T0" fmla="*/ 11 w 11"/>
              <a:gd name="T1" fmla="*/ 10 h 20"/>
              <a:gd name="T2" fmla="*/ 11 w 11"/>
              <a:gd name="T3" fmla="*/ 0 h 20"/>
              <a:gd name="T4" fmla="*/ 0 w 11"/>
              <a:gd name="T5" fmla="*/ 0 h 20"/>
              <a:gd name="T6" fmla="*/ 0 w 11"/>
              <a:gd name="T7" fmla="*/ 10 h 20"/>
              <a:gd name="T8" fmla="*/ 0 w 11"/>
              <a:gd name="T9" fmla="*/ 20 h 20"/>
              <a:gd name="T10" fmla="*/ 11 w 11"/>
              <a:gd name="T11" fmla="*/ 20 h 20"/>
              <a:gd name="T12" fmla="*/ 11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11" y="10"/>
                </a:move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6" name="Rectangle 778"/>
          <p:cNvSpPr>
            <a:spLocks noChangeArrowheads="1"/>
          </p:cNvSpPr>
          <p:nvPr/>
        </p:nvSpPr>
        <p:spPr bwMode="auto">
          <a:xfrm>
            <a:off x="7346329" y="4046066"/>
            <a:ext cx="17463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7" name="Freeform 779"/>
          <p:cNvSpPr>
            <a:spLocks/>
          </p:cNvSpPr>
          <p:nvPr/>
        </p:nvSpPr>
        <p:spPr bwMode="auto">
          <a:xfrm>
            <a:off x="7346329" y="4142904"/>
            <a:ext cx="36513" cy="34925"/>
          </a:xfrm>
          <a:custGeom>
            <a:avLst/>
            <a:gdLst>
              <a:gd name="T0" fmla="*/ 11 w 23"/>
              <a:gd name="T1" fmla="*/ 0 h 22"/>
              <a:gd name="T2" fmla="*/ 0 w 23"/>
              <a:gd name="T3" fmla="*/ 0 h 22"/>
              <a:gd name="T4" fmla="*/ 0 w 23"/>
              <a:gd name="T5" fmla="*/ 22 h 22"/>
              <a:gd name="T6" fmla="*/ 23 w 23"/>
              <a:gd name="T7" fmla="*/ 22 h 22"/>
              <a:gd name="T8" fmla="*/ 23 w 23"/>
              <a:gd name="T9" fmla="*/ 10 h 22"/>
              <a:gd name="T10" fmla="*/ 11 w 23"/>
              <a:gd name="T11" fmla="*/ 10 h 22"/>
              <a:gd name="T12" fmla="*/ 11 w 23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2">
                <a:moveTo>
                  <a:pt x="11" y="0"/>
                </a:moveTo>
                <a:lnTo>
                  <a:pt x="0" y="0"/>
                </a:lnTo>
                <a:lnTo>
                  <a:pt x="0" y="22"/>
                </a:lnTo>
                <a:lnTo>
                  <a:pt x="23" y="22"/>
                </a:lnTo>
                <a:lnTo>
                  <a:pt x="23" y="10"/>
                </a:lnTo>
                <a:lnTo>
                  <a:pt x="11" y="10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8" name="Rectangle 780"/>
          <p:cNvSpPr>
            <a:spLocks noChangeArrowheads="1"/>
          </p:cNvSpPr>
          <p:nvPr/>
        </p:nvSpPr>
        <p:spPr bwMode="auto">
          <a:xfrm>
            <a:off x="7346329" y="4095279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9" name="Rectangle 781"/>
          <p:cNvSpPr>
            <a:spLocks noChangeArrowheads="1"/>
          </p:cNvSpPr>
          <p:nvPr/>
        </p:nvSpPr>
        <p:spPr bwMode="auto">
          <a:xfrm>
            <a:off x="7503491" y="3844454"/>
            <a:ext cx="285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0" name="Freeform 782"/>
          <p:cNvSpPr>
            <a:spLocks/>
          </p:cNvSpPr>
          <p:nvPr/>
        </p:nvSpPr>
        <p:spPr bwMode="auto">
          <a:xfrm>
            <a:off x="7570166" y="3995266"/>
            <a:ext cx="17463" cy="31750"/>
          </a:xfrm>
          <a:custGeom>
            <a:avLst/>
            <a:gdLst>
              <a:gd name="T0" fmla="*/ 0 w 11"/>
              <a:gd name="T1" fmla="*/ 10 h 20"/>
              <a:gd name="T2" fmla="*/ 0 w 11"/>
              <a:gd name="T3" fmla="*/ 20 h 20"/>
              <a:gd name="T4" fmla="*/ 11 w 11"/>
              <a:gd name="T5" fmla="*/ 20 h 20"/>
              <a:gd name="T6" fmla="*/ 11 w 11"/>
              <a:gd name="T7" fmla="*/ 10 h 20"/>
              <a:gd name="T8" fmla="*/ 11 w 11"/>
              <a:gd name="T9" fmla="*/ 0 h 20"/>
              <a:gd name="T10" fmla="*/ 0 w 11"/>
              <a:gd name="T11" fmla="*/ 0 h 20"/>
              <a:gd name="T12" fmla="*/ 0 w 11"/>
              <a:gd name="T1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10"/>
                </a:moveTo>
                <a:lnTo>
                  <a:pt x="0" y="20"/>
                </a:lnTo>
                <a:lnTo>
                  <a:pt x="11" y="20"/>
                </a:lnTo>
                <a:lnTo>
                  <a:pt x="11" y="10"/>
                </a:lnTo>
                <a:lnTo>
                  <a:pt x="11" y="0"/>
                </a:lnTo>
                <a:lnTo>
                  <a:pt x="0" y="0"/>
                </a:lnTo>
                <a:lnTo>
                  <a:pt x="0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1" name="Rectangle 783"/>
          <p:cNvSpPr>
            <a:spLocks noChangeArrowheads="1"/>
          </p:cNvSpPr>
          <p:nvPr/>
        </p:nvSpPr>
        <p:spPr bwMode="auto">
          <a:xfrm>
            <a:off x="7570166" y="3944466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2" name="Freeform 784"/>
          <p:cNvSpPr>
            <a:spLocks/>
          </p:cNvSpPr>
          <p:nvPr/>
        </p:nvSpPr>
        <p:spPr bwMode="auto">
          <a:xfrm>
            <a:off x="7552704" y="3844454"/>
            <a:ext cx="34925" cy="33338"/>
          </a:xfrm>
          <a:custGeom>
            <a:avLst/>
            <a:gdLst>
              <a:gd name="T0" fmla="*/ 11 w 22"/>
              <a:gd name="T1" fmla="*/ 21 h 21"/>
              <a:gd name="T2" fmla="*/ 22 w 22"/>
              <a:gd name="T3" fmla="*/ 21 h 21"/>
              <a:gd name="T4" fmla="*/ 22 w 22"/>
              <a:gd name="T5" fmla="*/ 0 h 21"/>
              <a:gd name="T6" fmla="*/ 0 w 22"/>
              <a:gd name="T7" fmla="*/ 0 h 21"/>
              <a:gd name="T8" fmla="*/ 0 w 22"/>
              <a:gd name="T9" fmla="*/ 11 h 21"/>
              <a:gd name="T10" fmla="*/ 11 w 22"/>
              <a:gd name="T11" fmla="*/ 11 h 21"/>
              <a:gd name="T12" fmla="*/ 11 w 22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1">
                <a:moveTo>
                  <a:pt x="11" y="21"/>
                </a:moveTo>
                <a:lnTo>
                  <a:pt x="22" y="21"/>
                </a:lnTo>
                <a:lnTo>
                  <a:pt x="22" y="0"/>
                </a:lnTo>
                <a:lnTo>
                  <a:pt x="0" y="0"/>
                </a:lnTo>
                <a:lnTo>
                  <a:pt x="0" y="11"/>
                </a:lnTo>
                <a:lnTo>
                  <a:pt x="11" y="11"/>
                </a:lnTo>
                <a:lnTo>
                  <a:pt x="11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3" name="Rectangle 785"/>
          <p:cNvSpPr>
            <a:spLocks noChangeArrowheads="1"/>
          </p:cNvSpPr>
          <p:nvPr/>
        </p:nvSpPr>
        <p:spPr bwMode="auto">
          <a:xfrm>
            <a:off x="7570166" y="3895254"/>
            <a:ext cx="17463" cy="301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4" name="Freeform 786"/>
          <p:cNvSpPr>
            <a:spLocks/>
          </p:cNvSpPr>
          <p:nvPr/>
        </p:nvSpPr>
        <p:spPr bwMode="auto">
          <a:xfrm>
            <a:off x="7452691" y="3844454"/>
            <a:ext cx="28575" cy="17463"/>
          </a:xfrm>
          <a:custGeom>
            <a:avLst/>
            <a:gdLst>
              <a:gd name="T0" fmla="*/ 1 w 18"/>
              <a:gd name="T1" fmla="*/ 0 h 11"/>
              <a:gd name="T2" fmla="*/ 0 w 18"/>
              <a:gd name="T3" fmla="*/ 0 h 11"/>
              <a:gd name="T4" fmla="*/ 0 w 18"/>
              <a:gd name="T5" fmla="*/ 11 h 11"/>
              <a:gd name="T6" fmla="*/ 1 w 18"/>
              <a:gd name="T7" fmla="*/ 11 h 11"/>
              <a:gd name="T8" fmla="*/ 17 w 18"/>
              <a:gd name="T9" fmla="*/ 11 h 11"/>
              <a:gd name="T10" fmla="*/ 18 w 18"/>
              <a:gd name="T11" fmla="*/ 11 h 11"/>
              <a:gd name="T12" fmla="*/ 18 w 18"/>
              <a:gd name="T13" fmla="*/ 0 h 11"/>
              <a:gd name="T14" fmla="*/ 17 w 18"/>
              <a:gd name="T15" fmla="*/ 0 h 11"/>
              <a:gd name="T16" fmla="*/ 1 w 18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1">
                <a:moveTo>
                  <a:pt x="1" y="0"/>
                </a:moveTo>
                <a:lnTo>
                  <a:pt x="0" y="0"/>
                </a:lnTo>
                <a:lnTo>
                  <a:pt x="0" y="11"/>
                </a:lnTo>
                <a:lnTo>
                  <a:pt x="1" y="11"/>
                </a:lnTo>
                <a:lnTo>
                  <a:pt x="17" y="11"/>
                </a:lnTo>
                <a:lnTo>
                  <a:pt x="18" y="11"/>
                </a:lnTo>
                <a:lnTo>
                  <a:pt x="18" y="0"/>
                </a:lnTo>
                <a:lnTo>
                  <a:pt x="17" y="0"/>
                </a:ln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5" name="Rectangle 787"/>
          <p:cNvSpPr>
            <a:spLocks noChangeArrowheads="1"/>
          </p:cNvSpPr>
          <p:nvPr/>
        </p:nvSpPr>
        <p:spPr bwMode="auto">
          <a:xfrm>
            <a:off x="7346329" y="3944466"/>
            <a:ext cx="17463" cy="33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6" name="Freeform 788"/>
          <p:cNvSpPr>
            <a:spLocks/>
          </p:cNvSpPr>
          <p:nvPr/>
        </p:nvSpPr>
        <p:spPr bwMode="auto">
          <a:xfrm>
            <a:off x="7346329" y="3844454"/>
            <a:ext cx="84138" cy="80963"/>
          </a:xfrm>
          <a:custGeom>
            <a:avLst/>
            <a:gdLst>
              <a:gd name="T0" fmla="*/ 53 w 53"/>
              <a:gd name="T1" fmla="*/ 0 h 51"/>
              <a:gd name="T2" fmla="*/ 0 w 53"/>
              <a:gd name="T3" fmla="*/ 51 h 51"/>
              <a:gd name="T4" fmla="*/ 53 w 53"/>
              <a:gd name="T5" fmla="*/ 51 h 51"/>
              <a:gd name="T6" fmla="*/ 53 w 53"/>
              <a:gd name="T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51">
                <a:moveTo>
                  <a:pt x="53" y="0"/>
                </a:moveTo>
                <a:lnTo>
                  <a:pt x="0" y="51"/>
                </a:lnTo>
                <a:lnTo>
                  <a:pt x="53" y="51"/>
                </a:lnTo>
                <a:lnTo>
                  <a:pt x="5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7" name="Freeform 792"/>
          <p:cNvSpPr>
            <a:spLocks noEditPoints="1"/>
          </p:cNvSpPr>
          <p:nvPr/>
        </p:nvSpPr>
        <p:spPr bwMode="auto">
          <a:xfrm>
            <a:off x="11408741" y="1947391"/>
            <a:ext cx="138113" cy="114300"/>
          </a:xfrm>
          <a:custGeom>
            <a:avLst/>
            <a:gdLst>
              <a:gd name="T0" fmla="*/ 92 w 118"/>
              <a:gd name="T1" fmla="*/ 0 h 99"/>
              <a:gd name="T2" fmla="*/ 26 w 118"/>
              <a:gd name="T3" fmla="*/ 0 h 99"/>
              <a:gd name="T4" fmla="*/ 0 w 118"/>
              <a:gd name="T5" fmla="*/ 26 h 99"/>
              <a:gd name="T6" fmla="*/ 0 w 118"/>
              <a:gd name="T7" fmla="*/ 72 h 99"/>
              <a:gd name="T8" fmla="*/ 26 w 118"/>
              <a:gd name="T9" fmla="*/ 99 h 99"/>
              <a:gd name="T10" fmla="*/ 92 w 118"/>
              <a:gd name="T11" fmla="*/ 99 h 99"/>
              <a:gd name="T12" fmla="*/ 118 w 118"/>
              <a:gd name="T13" fmla="*/ 72 h 99"/>
              <a:gd name="T14" fmla="*/ 118 w 118"/>
              <a:gd name="T15" fmla="*/ 26 h 99"/>
              <a:gd name="T16" fmla="*/ 92 w 118"/>
              <a:gd name="T17" fmla="*/ 0 h 99"/>
              <a:gd name="T18" fmla="*/ 89 w 118"/>
              <a:gd name="T19" fmla="*/ 75 h 99"/>
              <a:gd name="T20" fmla="*/ 30 w 118"/>
              <a:gd name="T21" fmla="*/ 75 h 99"/>
              <a:gd name="T22" fmla="*/ 23 w 118"/>
              <a:gd name="T23" fmla="*/ 69 h 99"/>
              <a:gd name="T24" fmla="*/ 23 w 118"/>
              <a:gd name="T25" fmla="*/ 29 h 99"/>
              <a:gd name="T26" fmla="*/ 30 w 118"/>
              <a:gd name="T27" fmla="*/ 23 h 99"/>
              <a:gd name="T28" fmla="*/ 89 w 118"/>
              <a:gd name="T29" fmla="*/ 23 h 99"/>
              <a:gd name="T30" fmla="*/ 95 w 118"/>
              <a:gd name="T31" fmla="*/ 29 h 99"/>
              <a:gd name="T32" fmla="*/ 95 w 118"/>
              <a:gd name="T33" fmla="*/ 69 h 99"/>
              <a:gd name="T34" fmla="*/ 89 w 118"/>
              <a:gd name="T35" fmla="*/ 7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8" h="99">
                <a:moveTo>
                  <a:pt x="92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7"/>
                  <a:pt x="12" y="99"/>
                  <a:pt x="26" y="99"/>
                </a:cubicBezTo>
                <a:cubicBezTo>
                  <a:pt x="92" y="99"/>
                  <a:pt x="92" y="99"/>
                  <a:pt x="92" y="99"/>
                </a:cubicBezTo>
                <a:cubicBezTo>
                  <a:pt x="107" y="99"/>
                  <a:pt x="118" y="87"/>
                  <a:pt x="118" y="72"/>
                </a:cubicBezTo>
                <a:cubicBezTo>
                  <a:pt x="118" y="26"/>
                  <a:pt x="118" y="26"/>
                  <a:pt x="118" y="26"/>
                </a:cubicBezTo>
                <a:cubicBezTo>
                  <a:pt x="118" y="11"/>
                  <a:pt x="107" y="0"/>
                  <a:pt x="92" y="0"/>
                </a:cubicBezTo>
                <a:close/>
                <a:moveTo>
                  <a:pt x="89" y="75"/>
                </a:moveTo>
                <a:cubicBezTo>
                  <a:pt x="30" y="75"/>
                  <a:pt x="30" y="75"/>
                  <a:pt x="30" y="75"/>
                </a:cubicBezTo>
                <a:cubicBezTo>
                  <a:pt x="26" y="75"/>
                  <a:pt x="23" y="72"/>
                  <a:pt x="23" y="6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6"/>
                  <a:pt x="26" y="23"/>
                  <a:pt x="30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92" y="23"/>
                  <a:pt x="95" y="26"/>
                  <a:pt x="95" y="29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72"/>
                  <a:pt x="92" y="75"/>
                  <a:pt x="8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8" name="Freeform 793"/>
          <p:cNvSpPr>
            <a:spLocks/>
          </p:cNvSpPr>
          <p:nvPr/>
        </p:nvSpPr>
        <p:spPr bwMode="auto">
          <a:xfrm>
            <a:off x="11473829" y="1836266"/>
            <a:ext cx="173038" cy="171450"/>
          </a:xfrm>
          <a:custGeom>
            <a:avLst/>
            <a:gdLst>
              <a:gd name="T0" fmla="*/ 129 w 148"/>
              <a:gd name="T1" fmla="*/ 113 h 147"/>
              <a:gd name="T2" fmla="*/ 128 w 148"/>
              <a:gd name="T3" fmla="*/ 113 h 147"/>
              <a:gd name="T4" fmla="*/ 126 w 148"/>
              <a:gd name="T5" fmla="*/ 113 h 147"/>
              <a:gd name="T6" fmla="*/ 126 w 148"/>
              <a:gd name="T7" fmla="*/ 113 h 147"/>
              <a:gd name="T8" fmla="*/ 34 w 148"/>
              <a:gd name="T9" fmla="*/ 21 h 147"/>
              <a:gd name="T10" fmla="*/ 34 w 148"/>
              <a:gd name="T11" fmla="*/ 21 h 147"/>
              <a:gd name="T12" fmla="*/ 34 w 148"/>
              <a:gd name="T13" fmla="*/ 0 h 147"/>
              <a:gd name="T14" fmla="*/ 0 w 148"/>
              <a:gd name="T15" fmla="*/ 35 h 147"/>
              <a:gd name="T16" fmla="*/ 34 w 148"/>
              <a:gd name="T17" fmla="*/ 69 h 147"/>
              <a:gd name="T18" fmla="*/ 34 w 148"/>
              <a:gd name="T19" fmla="*/ 68 h 147"/>
              <a:gd name="T20" fmla="*/ 34 w 148"/>
              <a:gd name="T21" fmla="*/ 46 h 147"/>
              <a:gd name="T22" fmla="*/ 34 w 148"/>
              <a:gd name="T23" fmla="*/ 46 h 147"/>
              <a:gd name="T24" fmla="*/ 101 w 148"/>
              <a:gd name="T25" fmla="*/ 113 h 147"/>
              <a:gd name="T26" fmla="*/ 101 w 148"/>
              <a:gd name="T27" fmla="*/ 113 h 147"/>
              <a:gd name="T28" fmla="*/ 99 w 148"/>
              <a:gd name="T29" fmla="*/ 113 h 147"/>
              <a:gd name="T30" fmla="*/ 99 w 148"/>
              <a:gd name="T31" fmla="*/ 113 h 147"/>
              <a:gd name="T32" fmla="*/ 79 w 148"/>
              <a:gd name="T33" fmla="*/ 113 h 147"/>
              <a:gd name="T34" fmla="*/ 114 w 148"/>
              <a:gd name="T35" fmla="*/ 147 h 147"/>
              <a:gd name="T36" fmla="*/ 148 w 148"/>
              <a:gd name="T37" fmla="*/ 113 h 147"/>
              <a:gd name="T38" fmla="*/ 129 w 148"/>
              <a:gd name="T39" fmla="*/ 11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8" h="147">
                <a:moveTo>
                  <a:pt x="129" y="113"/>
                </a:moveTo>
                <a:cubicBezTo>
                  <a:pt x="128" y="113"/>
                  <a:pt x="128" y="113"/>
                  <a:pt x="128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113"/>
                  <a:pt x="126" y="113"/>
                  <a:pt x="126" y="113"/>
                </a:cubicBezTo>
                <a:cubicBezTo>
                  <a:pt x="126" y="62"/>
                  <a:pt x="85" y="21"/>
                  <a:pt x="34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0"/>
                  <a:pt x="34" y="0"/>
                  <a:pt x="34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34" y="69"/>
                  <a:pt x="34" y="69"/>
                  <a:pt x="34" y="69"/>
                </a:cubicBezTo>
                <a:cubicBezTo>
                  <a:pt x="34" y="68"/>
                  <a:pt x="34" y="68"/>
                  <a:pt x="34" y="68"/>
                </a:cubicBezTo>
                <a:cubicBezTo>
                  <a:pt x="34" y="46"/>
                  <a:pt x="34" y="46"/>
                  <a:pt x="34" y="46"/>
                </a:cubicBezTo>
                <a:cubicBezTo>
                  <a:pt x="34" y="46"/>
                  <a:pt x="34" y="46"/>
                  <a:pt x="34" y="46"/>
                </a:cubicBezTo>
                <a:cubicBezTo>
                  <a:pt x="71" y="46"/>
                  <a:pt x="101" y="76"/>
                  <a:pt x="101" y="113"/>
                </a:cubicBezTo>
                <a:cubicBezTo>
                  <a:pt x="101" y="113"/>
                  <a:pt x="101" y="113"/>
                  <a:pt x="101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79" y="113"/>
                  <a:pt x="79" y="113"/>
                  <a:pt x="79" y="113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8" y="113"/>
                  <a:pt x="148" y="113"/>
                  <a:pt x="148" y="113"/>
                </a:cubicBezTo>
                <a:lnTo>
                  <a:pt x="129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9" name="Freeform 794"/>
          <p:cNvSpPr>
            <a:spLocks/>
          </p:cNvSpPr>
          <p:nvPr/>
        </p:nvSpPr>
        <p:spPr bwMode="auto">
          <a:xfrm>
            <a:off x="11310316" y="1999779"/>
            <a:ext cx="173038" cy="171450"/>
          </a:xfrm>
          <a:custGeom>
            <a:avLst/>
            <a:gdLst>
              <a:gd name="T0" fmla="*/ 114 w 149"/>
              <a:gd name="T1" fmla="*/ 79 h 147"/>
              <a:gd name="T2" fmla="*/ 114 w 149"/>
              <a:gd name="T3" fmla="*/ 101 h 147"/>
              <a:gd name="T4" fmla="*/ 114 w 149"/>
              <a:gd name="T5" fmla="*/ 101 h 147"/>
              <a:gd name="T6" fmla="*/ 47 w 149"/>
              <a:gd name="T7" fmla="*/ 34 h 147"/>
              <a:gd name="T8" fmla="*/ 47 w 149"/>
              <a:gd name="T9" fmla="*/ 34 h 147"/>
              <a:gd name="T10" fmla="*/ 49 w 149"/>
              <a:gd name="T11" fmla="*/ 34 h 147"/>
              <a:gd name="T12" fmla="*/ 50 w 149"/>
              <a:gd name="T13" fmla="*/ 34 h 147"/>
              <a:gd name="T14" fmla="*/ 69 w 149"/>
              <a:gd name="T15" fmla="*/ 34 h 147"/>
              <a:gd name="T16" fmla="*/ 35 w 149"/>
              <a:gd name="T17" fmla="*/ 0 h 147"/>
              <a:gd name="T18" fmla="*/ 0 w 149"/>
              <a:gd name="T19" fmla="*/ 34 h 147"/>
              <a:gd name="T20" fmla="*/ 20 w 149"/>
              <a:gd name="T21" fmla="*/ 34 h 147"/>
              <a:gd name="T22" fmla="*/ 20 w 149"/>
              <a:gd name="T23" fmla="*/ 34 h 147"/>
              <a:gd name="T24" fmla="*/ 22 w 149"/>
              <a:gd name="T25" fmla="*/ 34 h 147"/>
              <a:gd name="T26" fmla="*/ 22 w 149"/>
              <a:gd name="T27" fmla="*/ 34 h 147"/>
              <a:gd name="T28" fmla="*/ 114 w 149"/>
              <a:gd name="T29" fmla="*/ 126 h 147"/>
              <a:gd name="T30" fmla="*/ 114 w 149"/>
              <a:gd name="T31" fmla="*/ 126 h 147"/>
              <a:gd name="T32" fmla="*/ 114 w 149"/>
              <a:gd name="T33" fmla="*/ 147 h 147"/>
              <a:gd name="T34" fmla="*/ 149 w 149"/>
              <a:gd name="T35" fmla="*/ 112 h 147"/>
              <a:gd name="T36" fmla="*/ 114 w 149"/>
              <a:gd name="T37" fmla="*/ 78 h 147"/>
              <a:gd name="T38" fmla="*/ 114 w 149"/>
              <a:gd name="T39" fmla="*/ 7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7">
                <a:moveTo>
                  <a:pt x="114" y="79"/>
                </a:moveTo>
                <a:cubicBezTo>
                  <a:pt x="114" y="101"/>
                  <a:pt x="114" y="101"/>
                  <a:pt x="114" y="101"/>
                </a:cubicBezTo>
                <a:cubicBezTo>
                  <a:pt x="114" y="101"/>
                  <a:pt x="114" y="101"/>
                  <a:pt x="114" y="101"/>
                </a:cubicBezTo>
                <a:cubicBezTo>
                  <a:pt x="77" y="101"/>
                  <a:pt x="47" y="71"/>
                  <a:pt x="47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34"/>
                  <a:pt x="0" y="34"/>
                  <a:pt x="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85"/>
                  <a:pt x="63" y="126"/>
                  <a:pt x="114" y="126"/>
                </a:cubicBezTo>
                <a:cubicBezTo>
                  <a:pt x="114" y="126"/>
                  <a:pt x="114" y="126"/>
                  <a:pt x="114" y="126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49" y="112"/>
                  <a:pt x="149" y="112"/>
                  <a:pt x="149" y="112"/>
                </a:cubicBezTo>
                <a:cubicBezTo>
                  <a:pt x="114" y="78"/>
                  <a:pt x="114" y="78"/>
                  <a:pt x="114" y="78"/>
                </a:cubicBezTo>
                <a:lnTo>
                  <a:pt x="114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0" name="Freeform 795"/>
          <p:cNvSpPr>
            <a:spLocks noEditPoints="1"/>
          </p:cNvSpPr>
          <p:nvPr/>
        </p:nvSpPr>
        <p:spPr bwMode="auto">
          <a:xfrm>
            <a:off x="7343154" y="5847879"/>
            <a:ext cx="249238" cy="334963"/>
          </a:xfrm>
          <a:custGeom>
            <a:avLst/>
            <a:gdLst>
              <a:gd name="T0" fmla="*/ 191 w 214"/>
              <a:gd name="T1" fmla="*/ 20 h 289"/>
              <a:gd name="T2" fmla="*/ 178 w 214"/>
              <a:gd name="T3" fmla="*/ 20 h 289"/>
              <a:gd name="T4" fmla="*/ 178 w 214"/>
              <a:gd name="T5" fmla="*/ 11 h 289"/>
              <a:gd name="T6" fmla="*/ 167 w 214"/>
              <a:gd name="T7" fmla="*/ 0 h 289"/>
              <a:gd name="T8" fmla="*/ 155 w 214"/>
              <a:gd name="T9" fmla="*/ 11 h 289"/>
              <a:gd name="T10" fmla="*/ 155 w 214"/>
              <a:gd name="T11" fmla="*/ 20 h 289"/>
              <a:gd name="T12" fmla="*/ 118 w 214"/>
              <a:gd name="T13" fmla="*/ 20 h 289"/>
              <a:gd name="T14" fmla="*/ 118 w 214"/>
              <a:gd name="T15" fmla="*/ 11 h 289"/>
              <a:gd name="T16" fmla="*/ 107 w 214"/>
              <a:gd name="T17" fmla="*/ 0 h 289"/>
              <a:gd name="T18" fmla="*/ 96 w 214"/>
              <a:gd name="T19" fmla="*/ 11 h 289"/>
              <a:gd name="T20" fmla="*/ 96 w 214"/>
              <a:gd name="T21" fmla="*/ 20 h 289"/>
              <a:gd name="T22" fmla="*/ 59 w 214"/>
              <a:gd name="T23" fmla="*/ 20 h 289"/>
              <a:gd name="T24" fmla="*/ 59 w 214"/>
              <a:gd name="T25" fmla="*/ 11 h 289"/>
              <a:gd name="T26" fmla="*/ 48 w 214"/>
              <a:gd name="T27" fmla="*/ 0 h 289"/>
              <a:gd name="T28" fmla="*/ 36 w 214"/>
              <a:gd name="T29" fmla="*/ 11 h 289"/>
              <a:gd name="T30" fmla="*/ 36 w 214"/>
              <a:gd name="T31" fmla="*/ 20 h 289"/>
              <a:gd name="T32" fmla="*/ 24 w 214"/>
              <a:gd name="T33" fmla="*/ 20 h 289"/>
              <a:gd name="T34" fmla="*/ 0 w 214"/>
              <a:gd name="T35" fmla="*/ 43 h 289"/>
              <a:gd name="T36" fmla="*/ 0 w 214"/>
              <a:gd name="T37" fmla="*/ 266 h 289"/>
              <a:gd name="T38" fmla="*/ 24 w 214"/>
              <a:gd name="T39" fmla="*/ 289 h 289"/>
              <a:gd name="T40" fmla="*/ 191 w 214"/>
              <a:gd name="T41" fmla="*/ 289 h 289"/>
              <a:gd name="T42" fmla="*/ 214 w 214"/>
              <a:gd name="T43" fmla="*/ 266 h 289"/>
              <a:gd name="T44" fmla="*/ 214 w 214"/>
              <a:gd name="T45" fmla="*/ 43 h 289"/>
              <a:gd name="T46" fmla="*/ 191 w 214"/>
              <a:gd name="T47" fmla="*/ 20 h 289"/>
              <a:gd name="T48" fmla="*/ 191 w 214"/>
              <a:gd name="T49" fmla="*/ 264 h 289"/>
              <a:gd name="T50" fmla="*/ 23 w 214"/>
              <a:gd name="T51" fmla="*/ 264 h 289"/>
              <a:gd name="T52" fmla="*/ 23 w 214"/>
              <a:gd name="T53" fmla="*/ 45 h 289"/>
              <a:gd name="T54" fmla="*/ 36 w 214"/>
              <a:gd name="T55" fmla="*/ 45 h 289"/>
              <a:gd name="T56" fmla="*/ 36 w 214"/>
              <a:gd name="T57" fmla="*/ 52 h 289"/>
              <a:gd name="T58" fmla="*/ 48 w 214"/>
              <a:gd name="T59" fmla="*/ 63 h 289"/>
              <a:gd name="T60" fmla="*/ 59 w 214"/>
              <a:gd name="T61" fmla="*/ 52 h 289"/>
              <a:gd name="T62" fmla="*/ 59 w 214"/>
              <a:gd name="T63" fmla="*/ 45 h 289"/>
              <a:gd name="T64" fmla="*/ 96 w 214"/>
              <a:gd name="T65" fmla="*/ 45 h 289"/>
              <a:gd name="T66" fmla="*/ 96 w 214"/>
              <a:gd name="T67" fmla="*/ 52 h 289"/>
              <a:gd name="T68" fmla="*/ 107 w 214"/>
              <a:gd name="T69" fmla="*/ 63 h 289"/>
              <a:gd name="T70" fmla="*/ 118 w 214"/>
              <a:gd name="T71" fmla="*/ 52 h 289"/>
              <a:gd name="T72" fmla="*/ 118 w 214"/>
              <a:gd name="T73" fmla="*/ 45 h 289"/>
              <a:gd name="T74" fmla="*/ 155 w 214"/>
              <a:gd name="T75" fmla="*/ 45 h 289"/>
              <a:gd name="T76" fmla="*/ 155 w 214"/>
              <a:gd name="T77" fmla="*/ 52 h 289"/>
              <a:gd name="T78" fmla="*/ 167 w 214"/>
              <a:gd name="T79" fmla="*/ 63 h 289"/>
              <a:gd name="T80" fmla="*/ 178 w 214"/>
              <a:gd name="T81" fmla="*/ 52 h 289"/>
              <a:gd name="T82" fmla="*/ 178 w 214"/>
              <a:gd name="T83" fmla="*/ 45 h 289"/>
              <a:gd name="T84" fmla="*/ 191 w 214"/>
              <a:gd name="T85" fmla="*/ 45 h 289"/>
              <a:gd name="T86" fmla="*/ 191 w 214"/>
              <a:gd name="T87" fmla="*/ 264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4" h="289">
                <a:moveTo>
                  <a:pt x="191" y="20"/>
                </a:moveTo>
                <a:cubicBezTo>
                  <a:pt x="178" y="20"/>
                  <a:pt x="178" y="20"/>
                  <a:pt x="178" y="20"/>
                </a:cubicBezTo>
                <a:cubicBezTo>
                  <a:pt x="178" y="11"/>
                  <a:pt x="178" y="11"/>
                  <a:pt x="178" y="11"/>
                </a:cubicBezTo>
                <a:cubicBezTo>
                  <a:pt x="178" y="5"/>
                  <a:pt x="173" y="0"/>
                  <a:pt x="167" y="0"/>
                </a:cubicBezTo>
                <a:cubicBezTo>
                  <a:pt x="160" y="0"/>
                  <a:pt x="155" y="5"/>
                  <a:pt x="155" y="11"/>
                </a:cubicBezTo>
                <a:cubicBezTo>
                  <a:pt x="155" y="20"/>
                  <a:pt x="155" y="20"/>
                  <a:pt x="155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11"/>
                  <a:pt x="118" y="11"/>
                  <a:pt x="118" y="11"/>
                </a:cubicBezTo>
                <a:cubicBezTo>
                  <a:pt x="118" y="5"/>
                  <a:pt x="113" y="0"/>
                  <a:pt x="107" y="0"/>
                </a:cubicBezTo>
                <a:cubicBezTo>
                  <a:pt x="101" y="0"/>
                  <a:pt x="96" y="5"/>
                  <a:pt x="96" y="11"/>
                </a:cubicBezTo>
                <a:cubicBezTo>
                  <a:pt x="96" y="20"/>
                  <a:pt x="96" y="20"/>
                  <a:pt x="96" y="20"/>
                </a:cubicBezTo>
                <a:cubicBezTo>
                  <a:pt x="59" y="20"/>
                  <a:pt x="59" y="20"/>
                  <a:pt x="59" y="20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5"/>
                  <a:pt x="54" y="0"/>
                  <a:pt x="48" y="0"/>
                </a:cubicBezTo>
                <a:cubicBezTo>
                  <a:pt x="41" y="0"/>
                  <a:pt x="36" y="5"/>
                  <a:pt x="36" y="11"/>
                </a:cubicBezTo>
                <a:cubicBezTo>
                  <a:pt x="36" y="20"/>
                  <a:pt x="36" y="20"/>
                  <a:pt x="36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11" y="20"/>
                  <a:pt x="0" y="30"/>
                  <a:pt x="0" y="43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78"/>
                  <a:pt x="11" y="289"/>
                  <a:pt x="24" y="289"/>
                </a:cubicBezTo>
                <a:cubicBezTo>
                  <a:pt x="191" y="289"/>
                  <a:pt x="191" y="289"/>
                  <a:pt x="191" y="289"/>
                </a:cubicBezTo>
                <a:cubicBezTo>
                  <a:pt x="204" y="289"/>
                  <a:pt x="214" y="278"/>
                  <a:pt x="214" y="266"/>
                </a:cubicBezTo>
                <a:cubicBezTo>
                  <a:pt x="214" y="43"/>
                  <a:pt x="214" y="43"/>
                  <a:pt x="214" y="43"/>
                </a:cubicBezTo>
                <a:cubicBezTo>
                  <a:pt x="214" y="30"/>
                  <a:pt x="204" y="20"/>
                  <a:pt x="191" y="20"/>
                </a:cubicBezTo>
                <a:close/>
                <a:moveTo>
                  <a:pt x="191" y="264"/>
                </a:moveTo>
                <a:cubicBezTo>
                  <a:pt x="23" y="264"/>
                  <a:pt x="23" y="264"/>
                  <a:pt x="23" y="264"/>
                </a:cubicBezTo>
                <a:cubicBezTo>
                  <a:pt x="23" y="45"/>
                  <a:pt x="23" y="45"/>
                  <a:pt x="23" y="45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8"/>
                  <a:pt x="41" y="63"/>
                  <a:pt x="48" y="63"/>
                </a:cubicBezTo>
                <a:cubicBezTo>
                  <a:pt x="54" y="63"/>
                  <a:pt x="59" y="58"/>
                  <a:pt x="59" y="52"/>
                </a:cubicBezTo>
                <a:cubicBezTo>
                  <a:pt x="59" y="45"/>
                  <a:pt x="59" y="45"/>
                  <a:pt x="59" y="45"/>
                </a:cubicBezTo>
                <a:cubicBezTo>
                  <a:pt x="96" y="45"/>
                  <a:pt x="96" y="45"/>
                  <a:pt x="96" y="45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8"/>
                  <a:pt x="101" y="63"/>
                  <a:pt x="107" y="63"/>
                </a:cubicBezTo>
                <a:cubicBezTo>
                  <a:pt x="113" y="63"/>
                  <a:pt x="118" y="58"/>
                  <a:pt x="118" y="52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55" y="52"/>
                  <a:pt x="155" y="52"/>
                  <a:pt x="155" y="52"/>
                </a:cubicBezTo>
                <a:cubicBezTo>
                  <a:pt x="155" y="58"/>
                  <a:pt x="160" y="63"/>
                  <a:pt x="167" y="63"/>
                </a:cubicBezTo>
                <a:cubicBezTo>
                  <a:pt x="173" y="63"/>
                  <a:pt x="178" y="58"/>
                  <a:pt x="178" y="52"/>
                </a:cubicBezTo>
                <a:cubicBezTo>
                  <a:pt x="178" y="45"/>
                  <a:pt x="178" y="45"/>
                  <a:pt x="178" y="45"/>
                </a:cubicBezTo>
                <a:cubicBezTo>
                  <a:pt x="191" y="45"/>
                  <a:pt x="191" y="45"/>
                  <a:pt x="191" y="45"/>
                </a:cubicBezTo>
                <a:lnTo>
                  <a:pt x="191" y="2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1" name="Rectangle 796"/>
          <p:cNvSpPr>
            <a:spLocks noChangeArrowheads="1"/>
          </p:cNvSpPr>
          <p:nvPr/>
        </p:nvSpPr>
        <p:spPr bwMode="auto">
          <a:xfrm>
            <a:off x="7398716" y="5954241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2" name="Rectangle 797"/>
          <p:cNvSpPr>
            <a:spLocks noChangeArrowheads="1"/>
          </p:cNvSpPr>
          <p:nvPr/>
        </p:nvSpPr>
        <p:spPr bwMode="auto">
          <a:xfrm>
            <a:off x="7398716" y="6001866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3" name="Rectangle 798"/>
          <p:cNvSpPr>
            <a:spLocks noChangeArrowheads="1"/>
          </p:cNvSpPr>
          <p:nvPr/>
        </p:nvSpPr>
        <p:spPr bwMode="auto">
          <a:xfrm>
            <a:off x="7398716" y="6049491"/>
            <a:ext cx="138113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4" name="Rectangle 799"/>
          <p:cNvSpPr>
            <a:spLocks noChangeArrowheads="1"/>
          </p:cNvSpPr>
          <p:nvPr/>
        </p:nvSpPr>
        <p:spPr bwMode="auto">
          <a:xfrm>
            <a:off x="7398716" y="6097116"/>
            <a:ext cx="13811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5" name="Freeform 801"/>
          <p:cNvSpPr>
            <a:spLocks/>
          </p:cNvSpPr>
          <p:nvPr/>
        </p:nvSpPr>
        <p:spPr bwMode="auto">
          <a:xfrm>
            <a:off x="11986591" y="3174529"/>
            <a:ext cx="317500" cy="333375"/>
          </a:xfrm>
          <a:custGeom>
            <a:avLst/>
            <a:gdLst>
              <a:gd name="T0" fmla="*/ 273 w 273"/>
              <a:gd name="T1" fmla="*/ 93 h 288"/>
              <a:gd name="T2" fmla="*/ 249 w 273"/>
              <a:gd name="T3" fmla="*/ 51 h 288"/>
              <a:gd name="T4" fmla="*/ 170 w 273"/>
              <a:gd name="T5" fmla="*/ 86 h 288"/>
              <a:gd name="T6" fmla="*/ 160 w 273"/>
              <a:gd name="T7" fmla="*/ 0 h 288"/>
              <a:gd name="T8" fmla="*/ 112 w 273"/>
              <a:gd name="T9" fmla="*/ 0 h 288"/>
              <a:gd name="T10" fmla="*/ 103 w 273"/>
              <a:gd name="T11" fmla="*/ 86 h 288"/>
              <a:gd name="T12" fmla="*/ 23 w 273"/>
              <a:gd name="T13" fmla="*/ 51 h 288"/>
              <a:gd name="T14" fmla="*/ 0 w 273"/>
              <a:gd name="T15" fmla="*/ 93 h 288"/>
              <a:gd name="T16" fmla="*/ 69 w 273"/>
              <a:gd name="T17" fmla="*/ 144 h 288"/>
              <a:gd name="T18" fmla="*/ 0 w 273"/>
              <a:gd name="T19" fmla="*/ 195 h 288"/>
              <a:gd name="T20" fmla="*/ 23 w 273"/>
              <a:gd name="T21" fmla="*/ 237 h 288"/>
              <a:gd name="T22" fmla="*/ 103 w 273"/>
              <a:gd name="T23" fmla="*/ 202 h 288"/>
              <a:gd name="T24" fmla="*/ 112 w 273"/>
              <a:gd name="T25" fmla="*/ 288 h 288"/>
              <a:gd name="T26" fmla="*/ 160 w 273"/>
              <a:gd name="T27" fmla="*/ 288 h 288"/>
              <a:gd name="T28" fmla="*/ 170 w 273"/>
              <a:gd name="T29" fmla="*/ 202 h 288"/>
              <a:gd name="T30" fmla="*/ 249 w 273"/>
              <a:gd name="T31" fmla="*/ 237 h 288"/>
              <a:gd name="T32" fmla="*/ 273 w 273"/>
              <a:gd name="T33" fmla="*/ 195 h 288"/>
              <a:gd name="T34" fmla="*/ 203 w 273"/>
              <a:gd name="T35" fmla="*/ 144 h 288"/>
              <a:gd name="T36" fmla="*/ 273 w 273"/>
              <a:gd name="T37" fmla="*/ 9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3" h="288">
                <a:moveTo>
                  <a:pt x="273" y="93"/>
                </a:moveTo>
                <a:cubicBezTo>
                  <a:pt x="249" y="51"/>
                  <a:pt x="249" y="51"/>
                  <a:pt x="249" y="51"/>
                </a:cubicBezTo>
                <a:cubicBezTo>
                  <a:pt x="170" y="86"/>
                  <a:pt x="170" y="86"/>
                  <a:pt x="170" y="86"/>
                </a:cubicBezTo>
                <a:cubicBezTo>
                  <a:pt x="160" y="0"/>
                  <a:pt x="160" y="0"/>
                  <a:pt x="16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23" y="51"/>
                  <a:pt x="23" y="51"/>
                  <a:pt x="23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69" y="144"/>
                  <a:pt x="69" y="144"/>
                  <a:pt x="69" y="144"/>
                </a:cubicBezTo>
                <a:cubicBezTo>
                  <a:pt x="44" y="163"/>
                  <a:pt x="0" y="195"/>
                  <a:pt x="0" y="195"/>
                </a:cubicBezTo>
                <a:cubicBezTo>
                  <a:pt x="23" y="237"/>
                  <a:pt x="23" y="237"/>
                  <a:pt x="23" y="237"/>
                </a:cubicBezTo>
                <a:cubicBezTo>
                  <a:pt x="103" y="202"/>
                  <a:pt x="103" y="202"/>
                  <a:pt x="103" y="202"/>
                </a:cubicBezTo>
                <a:cubicBezTo>
                  <a:pt x="112" y="288"/>
                  <a:pt x="112" y="288"/>
                  <a:pt x="112" y="288"/>
                </a:cubicBezTo>
                <a:cubicBezTo>
                  <a:pt x="160" y="288"/>
                  <a:pt x="160" y="288"/>
                  <a:pt x="160" y="288"/>
                </a:cubicBezTo>
                <a:cubicBezTo>
                  <a:pt x="160" y="288"/>
                  <a:pt x="166" y="234"/>
                  <a:pt x="170" y="202"/>
                </a:cubicBezTo>
                <a:cubicBezTo>
                  <a:pt x="249" y="237"/>
                  <a:pt x="249" y="237"/>
                  <a:pt x="249" y="237"/>
                </a:cubicBezTo>
                <a:cubicBezTo>
                  <a:pt x="273" y="195"/>
                  <a:pt x="273" y="195"/>
                  <a:pt x="273" y="195"/>
                </a:cubicBezTo>
                <a:cubicBezTo>
                  <a:pt x="273" y="195"/>
                  <a:pt x="229" y="163"/>
                  <a:pt x="203" y="144"/>
                </a:cubicBezTo>
                <a:lnTo>
                  <a:pt x="273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6" name="Freeform 802"/>
          <p:cNvSpPr>
            <a:spLocks noEditPoints="1"/>
          </p:cNvSpPr>
          <p:nvPr/>
        </p:nvSpPr>
        <p:spPr bwMode="auto">
          <a:xfrm>
            <a:off x="11318254" y="3174529"/>
            <a:ext cx="317500" cy="333375"/>
          </a:xfrm>
          <a:custGeom>
            <a:avLst/>
            <a:gdLst>
              <a:gd name="T0" fmla="*/ 236 w 274"/>
              <a:gd name="T1" fmla="*/ 120 h 288"/>
              <a:gd name="T2" fmla="*/ 274 w 274"/>
              <a:gd name="T3" fmla="*/ 93 h 288"/>
              <a:gd name="T4" fmla="*/ 250 w 274"/>
              <a:gd name="T5" fmla="*/ 51 h 288"/>
              <a:gd name="T6" fmla="*/ 206 w 274"/>
              <a:gd name="T7" fmla="*/ 70 h 288"/>
              <a:gd name="T8" fmla="*/ 166 w 274"/>
              <a:gd name="T9" fmla="*/ 47 h 288"/>
              <a:gd name="T10" fmla="*/ 161 w 274"/>
              <a:gd name="T11" fmla="*/ 0 h 288"/>
              <a:gd name="T12" fmla="*/ 113 w 274"/>
              <a:gd name="T13" fmla="*/ 0 h 288"/>
              <a:gd name="T14" fmla="*/ 108 w 274"/>
              <a:gd name="T15" fmla="*/ 47 h 288"/>
              <a:gd name="T16" fmla="*/ 67 w 274"/>
              <a:gd name="T17" fmla="*/ 70 h 288"/>
              <a:gd name="T18" fmla="*/ 24 w 274"/>
              <a:gd name="T19" fmla="*/ 51 h 288"/>
              <a:gd name="T20" fmla="*/ 0 w 274"/>
              <a:gd name="T21" fmla="*/ 93 h 288"/>
              <a:gd name="T22" fmla="*/ 38 w 274"/>
              <a:gd name="T23" fmla="*/ 120 h 288"/>
              <a:gd name="T24" fmla="*/ 38 w 274"/>
              <a:gd name="T25" fmla="*/ 168 h 288"/>
              <a:gd name="T26" fmla="*/ 0 w 274"/>
              <a:gd name="T27" fmla="*/ 195 h 288"/>
              <a:gd name="T28" fmla="*/ 24 w 274"/>
              <a:gd name="T29" fmla="*/ 237 h 288"/>
              <a:gd name="T30" fmla="*/ 68 w 274"/>
              <a:gd name="T31" fmla="*/ 218 h 288"/>
              <a:gd name="T32" fmla="*/ 108 w 274"/>
              <a:gd name="T33" fmla="*/ 241 h 288"/>
              <a:gd name="T34" fmla="*/ 113 w 274"/>
              <a:gd name="T35" fmla="*/ 288 h 288"/>
              <a:gd name="T36" fmla="*/ 161 w 274"/>
              <a:gd name="T37" fmla="*/ 288 h 288"/>
              <a:gd name="T38" fmla="*/ 166 w 274"/>
              <a:gd name="T39" fmla="*/ 241 h 288"/>
              <a:gd name="T40" fmla="*/ 206 w 274"/>
              <a:gd name="T41" fmla="*/ 218 h 288"/>
              <a:gd name="T42" fmla="*/ 250 w 274"/>
              <a:gd name="T43" fmla="*/ 237 h 288"/>
              <a:gd name="T44" fmla="*/ 274 w 274"/>
              <a:gd name="T45" fmla="*/ 195 h 288"/>
              <a:gd name="T46" fmla="*/ 236 w 274"/>
              <a:gd name="T47" fmla="*/ 168 h 288"/>
              <a:gd name="T48" fmla="*/ 236 w 274"/>
              <a:gd name="T49" fmla="*/ 120 h 288"/>
              <a:gd name="T50" fmla="*/ 158 w 274"/>
              <a:gd name="T51" fmla="*/ 180 h 288"/>
              <a:gd name="T52" fmla="*/ 116 w 274"/>
              <a:gd name="T53" fmla="*/ 180 h 288"/>
              <a:gd name="T54" fmla="*/ 96 w 274"/>
              <a:gd name="T55" fmla="*/ 144 h 288"/>
              <a:gd name="T56" fmla="*/ 116 w 274"/>
              <a:gd name="T57" fmla="*/ 108 h 288"/>
              <a:gd name="T58" fmla="*/ 158 w 274"/>
              <a:gd name="T59" fmla="*/ 108 h 288"/>
              <a:gd name="T60" fmla="*/ 179 w 274"/>
              <a:gd name="T61" fmla="*/ 144 h 288"/>
              <a:gd name="T62" fmla="*/ 158 w 274"/>
              <a:gd name="T63" fmla="*/ 18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4" h="288">
                <a:moveTo>
                  <a:pt x="236" y="120"/>
                </a:moveTo>
                <a:cubicBezTo>
                  <a:pt x="274" y="93"/>
                  <a:pt x="274" y="93"/>
                  <a:pt x="274" y="93"/>
                </a:cubicBezTo>
                <a:cubicBezTo>
                  <a:pt x="250" y="51"/>
                  <a:pt x="250" y="51"/>
                  <a:pt x="250" y="51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166" y="47"/>
                  <a:pt x="166" y="47"/>
                  <a:pt x="166" y="47"/>
                </a:cubicBezTo>
                <a:cubicBezTo>
                  <a:pt x="161" y="0"/>
                  <a:pt x="161" y="0"/>
                  <a:pt x="161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67" y="70"/>
                  <a:pt x="67" y="70"/>
                  <a:pt x="67" y="70"/>
                </a:cubicBezTo>
                <a:cubicBezTo>
                  <a:pt x="24" y="51"/>
                  <a:pt x="24" y="51"/>
                  <a:pt x="24" y="51"/>
                </a:cubicBezTo>
                <a:cubicBezTo>
                  <a:pt x="0" y="93"/>
                  <a:pt x="0" y="93"/>
                  <a:pt x="0" y="93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68"/>
                  <a:pt x="38" y="168"/>
                  <a:pt x="38" y="168"/>
                </a:cubicBezTo>
                <a:cubicBezTo>
                  <a:pt x="18" y="182"/>
                  <a:pt x="0" y="195"/>
                  <a:pt x="0" y="195"/>
                </a:cubicBezTo>
                <a:cubicBezTo>
                  <a:pt x="24" y="237"/>
                  <a:pt x="24" y="237"/>
                  <a:pt x="24" y="237"/>
                </a:cubicBezTo>
                <a:cubicBezTo>
                  <a:pt x="68" y="218"/>
                  <a:pt x="68" y="218"/>
                  <a:pt x="68" y="218"/>
                </a:cubicBezTo>
                <a:cubicBezTo>
                  <a:pt x="108" y="241"/>
                  <a:pt x="108" y="241"/>
                  <a:pt x="108" y="241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1" y="288"/>
                  <a:pt x="163" y="266"/>
                  <a:pt x="166" y="241"/>
                </a:cubicBezTo>
                <a:cubicBezTo>
                  <a:pt x="206" y="218"/>
                  <a:pt x="206" y="218"/>
                  <a:pt x="206" y="218"/>
                </a:cubicBezTo>
                <a:cubicBezTo>
                  <a:pt x="250" y="237"/>
                  <a:pt x="250" y="237"/>
                  <a:pt x="250" y="237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74" y="195"/>
                  <a:pt x="256" y="182"/>
                  <a:pt x="236" y="168"/>
                </a:cubicBezTo>
                <a:lnTo>
                  <a:pt x="236" y="120"/>
                </a:lnTo>
                <a:close/>
                <a:moveTo>
                  <a:pt x="158" y="180"/>
                </a:moveTo>
                <a:cubicBezTo>
                  <a:pt x="116" y="180"/>
                  <a:pt x="116" y="180"/>
                  <a:pt x="116" y="180"/>
                </a:cubicBezTo>
                <a:cubicBezTo>
                  <a:pt x="96" y="144"/>
                  <a:pt x="96" y="144"/>
                  <a:pt x="96" y="144"/>
                </a:cubicBezTo>
                <a:cubicBezTo>
                  <a:pt x="116" y="108"/>
                  <a:pt x="116" y="108"/>
                  <a:pt x="116" y="108"/>
                </a:cubicBezTo>
                <a:cubicBezTo>
                  <a:pt x="158" y="108"/>
                  <a:pt x="158" y="108"/>
                  <a:pt x="158" y="108"/>
                </a:cubicBezTo>
                <a:cubicBezTo>
                  <a:pt x="179" y="144"/>
                  <a:pt x="179" y="144"/>
                  <a:pt x="179" y="144"/>
                </a:cubicBezTo>
                <a:lnTo>
                  <a:pt x="158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7" name="Freeform 816"/>
          <p:cNvSpPr>
            <a:spLocks/>
          </p:cNvSpPr>
          <p:nvPr/>
        </p:nvSpPr>
        <p:spPr bwMode="auto">
          <a:xfrm>
            <a:off x="6684341" y="6727354"/>
            <a:ext cx="106363" cy="120650"/>
          </a:xfrm>
          <a:custGeom>
            <a:avLst/>
            <a:gdLst>
              <a:gd name="T0" fmla="*/ 0 w 92"/>
              <a:gd name="T1" fmla="*/ 0 h 104"/>
              <a:gd name="T2" fmla="*/ 18 w 92"/>
              <a:gd name="T3" fmla="*/ 24 h 104"/>
              <a:gd name="T4" fmla="*/ 18 w 92"/>
              <a:gd name="T5" fmla="*/ 89 h 104"/>
              <a:gd name="T6" fmla="*/ 33 w 92"/>
              <a:gd name="T7" fmla="*/ 104 h 104"/>
              <a:gd name="T8" fmla="*/ 76 w 92"/>
              <a:gd name="T9" fmla="*/ 104 h 104"/>
              <a:gd name="T10" fmla="*/ 92 w 92"/>
              <a:gd name="T11" fmla="*/ 89 h 104"/>
              <a:gd name="T12" fmla="*/ 74 w 92"/>
              <a:gd name="T13" fmla="*/ 24 h 104"/>
              <a:gd name="T14" fmla="*/ 84 w 92"/>
              <a:gd name="T15" fmla="*/ 9 h 104"/>
              <a:gd name="T16" fmla="*/ 22 w 92"/>
              <a:gd name="T17" fmla="*/ 2 h 104"/>
              <a:gd name="T18" fmla="*/ 0 w 92"/>
              <a:gd name="T1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104">
                <a:moveTo>
                  <a:pt x="0" y="0"/>
                </a:moveTo>
                <a:cubicBezTo>
                  <a:pt x="18" y="24"/>
                  <a:pt x="18" y="24"/>
                  <a:pt x="18" y="24"/>
                </a:cubicBezTo>
                <a:cubicBezTo>
                  <a:pt x="18" y="89"/>
                  <a:pt x="18" y="89"/>
                  <a:pt x="18" y="89"/>
                </a:cubicBezTo>
                <a:cubicBezTo>
                  <a:pt x="18" y="97"/>
                  <a:pt x="25" y="104"/>
                  <a:pt x="33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85" y="104"/>
                  <a:pt x="92" y="97"/>
                  <a:pt x="92" y="89"/>
                </a:cubicBezTo>
                <a:cubicBezTo>
                  <a:pt x="74" y="24"/>
                  <a:pt x="74" y="24"/>
                  <a:pt x="74" y="24"/>
                </a:cubicBezTo>
                <a:cubicBezTo>
                  <a:pt x="84" y="9"/>
                  <a:pt x="84" y="9"/>
                  <a:pt x="84" y="9"/>
                </a:cubicBezTo>
                <a:cubicBezTo>
                  <a:pt x="62" y="5"/>
                  <a:pt x="40" y="2"/>
                  <a:pt x="22" y="2"/>
                </a:cubicBezTo>
                <a:cubicBezTo>
                  <a:pt x="14" y="2"/>
                  <a:pt x="7" y="1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8" name="Freeform 817"/>
          <p:cNvSpPr>
            <a:spLocks/>
          </p:cNvSpPr>
          <p:nvPr/>
        </p:nvSpPr>
        <p:spPr bwMode="auto">
          <a:xfrm>
            <a:off x="6738316" y="6514629"/>
            <a:ext cx="228600" cy="254000"/>
          </a:xfrm>
          <a:custGeom>
            <a:avLst/>
            <a:gdLst>
              <a:gd name="T0" fmla="*/ 0 w 198"/>
              <a:gd name="T1" fmla="*/ 160 h 219"/>
              <a:gd name="T2" fmla="*/ 198 w 198"/>
              <a:gd name="T3" fmla="*/ 219 h 219"/>
              <a:gd name="T4" fmla="*/ 198 w 198"/>
              <a:gd name="T5" fmla="*/ 0 h 219"/>
              <a:gd name="T6" fmla="*/ 0 w 198"/>
              <a:gd name="T7" fmla="*/ 59 h 219"/>
              <a:gd name="T8" fmla="*/ 0 w 198"/>
              <a:gd name="T9" fmla="*/ 16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219">
                <a:moveTo>
                  <a:pt x="0" y="160"/>
                </a:moveTo>
                <a:cubicBezTo>
                  <a:pt x="78" y="168"/>
                  <a:pt x="185" y="207"/>
                  <a:pt x="198" y="219"/>
                </a:cubicBezTo>
                <a:cubicBezTo>
                  <a:pt x="198" y="0"/>
                  <a:pt x="198" y="0"/>
                  <a:pt x="198" y="0"/>
                </a:cubicBezTo>
                <a:cubicBezTo>
                  <a:pt x="182" y="14"/>
                  <a:pt x="77" y="52"/>
                  <a:pt x="0" y="59"/>
                </a:cubicBezTo>
                <a:lnTo>
                  <a:pt x="0" y="1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9" name="Freeform 818"/>
          <p:cNvSpPr>
            <a:spLocks/>
          </p:cNvSpPr>
          <p:nvPr/>
        </p:nvSpPr>
        <p:spPr bwMode="auto">
          <a:xfrm>
            <a:off x="6633541" y="6584479"/>
            <a:ext cx="66675" cy="114300"/>
          </a:xfrm>
          <a:custGeom>
            <a:avLst/>
            <a:gdLst>
              <a:gd name="T0" fmla="*/ 57 w 57"/>
              <a:gd name="T1" fmla="*/ 98 h 98"/>
              <a:gd name="T2" fmla="*/ 57 w 57"/>
              <a:gd name="T3" fmla="*/ 0 h 98"/>
              <a:gd name="T4" fmla="*/ 0 w 57"/>
              <a:gd name="T5" fmla="*/ 49 h 98"/>
              <a:gd name="T6" fmla="*/ 57 w 57"/>
              <a:gd name="T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98">
                <a:moveTo>
                  <a:pt x="57" y="98"/>
                </a:moveTo>
                <a:cubicBezTo>
                  <a:pt x="57" y="0"/>
                  <a:pt x="57" y="0"/>
                  <a:pt x="57" y="0"/>
                </a:cubicBezTo>
                <a:cubicBezTo>
                  <a:pt x="11" y="3"/>
                  <a:pt x="0" y="31"/>
                  <a:pt x="0" y="49"/>
                </a:cubicBezTo>
                <a:cubicBezTo>
                  <a:pt x="0" y="68"/>
                  <a:pt x="10" y="94"/>
                  <a:pt x="57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0" name="Freeform 822"/>
          <p:cNvSpPr>
            <a:spLocks/>
          </p:cNvSpPr>
          <p:nvPr/>
        </p:nvSpPr>
        <p:spPr bwMode="auto">
          <a:xfrm>
            <a:off x="10641979" y="6536854"/>
            <a:ext cx="287338" cy="212725"/>
          </a:xfrm>
          <a:custGeom>
            <a:avLst/>
            <a:gdLst>
              <a:gd name="T0" fmla="*/ 38 w 248"/>
              <a:gd name="T1" fmla="*/ 134 h 184"/>
              <a:gd name="T2" fmla="*/ 39 w 248"/>
              <a:gd name="T3" fmla="*/ 132 h 184"/>
              <a:gd name="T4" fmla="*/ 25 w 248"/>
              <a:gd name="T5" fmla="*/ 93 h 184"/>
              <a:gd name="T6" fmla="*/ 35 w 248"/>
              <a:gd name="T7" fmla="*/ 74 h 184"/>
              <a:gd name="T8" fmla="*/ 183 w 248"/>
              <a:gd name="T9" fmla="*/ 24 h 184"/>
              <a:gd name="T10" fmla="*/ 202 w 248"/>
              <a:gd name="T11" fmla="*/ 33 h 184"/>
              <a:gd name="T12" fmla="*/ 223 w 248"/>
              <a:gd name="T13" fmla="*/ 95 h 184"/>
              <a:gd name="T14" fmla="*/ 248 w 248"/>
              <a:gd name="T15" fmla="*/ 95 h 184"/>
              <a:gd name="T16" fmla="*/ 221 w 248"/>
              <a:gd name="T17" fmla="*/ 15 h 184"/>
              <a:gd name="T18" fmla="*/ 198 w 248"/>
              <a:gd name="T19" fmla="*/ 0 h 184"/>
              <a:gd name="T20" fmla="*/ 9 w 248"/>
              <a:gd name="T21" fmla="*/ 65 h 184"/>
              <a:gd name="T22" fmla="*/ 0 w 248"/>
              <a:gd name="T23" fmla="*/ 90 h 184"/>
              <a:gd name="T24" fmla="*/ 32 w 248"/>
              <a:gd name="T25" fmla="*/ 184 h 184"/>
              <a:gd name="T26" fmla="*/ 38 w 248"/>
              <a:gd name="T27" fmla="*/ 183 h 184"/>
              <a:gd name="T28" fmla="*/ 38 w 248"/>
              <a:gd name="T29" fmla="*/ 133 h 184"/>
              <a:gd name="T30" fmla="*/ 38 w 248"/>
              <a:gd name="T31" fmla="*/ 134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8" h="184">
                <a:moveTo>
                  <a:pt x="38" y="134"/>
                </a:moveTo>
                <a:cubicBezTo>
                  <a:pt x="38" y="134"/>
                  <a:pt x="39" y="133"/>
                  <a:pt x="39" y="13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34" y="86"/>
                  <a:pt x="35" y="74"/>
                </a:cubicBezTo>
                <a:cubicBezTo>
                  <a:pt x="183" y="24"/>
                  <a:pt x="183" y="24"/>
                  <a:pt x="183" y="24"/>
                </a:cubicBezTo>
                <a:cubicBezTo>
                  <a:pt x="190" y="32"/>
                  <a:pt x="202" y="33"/>
                  <a:pt x="202" y="33"/>
                </a:cubicBezTo>
                <a:cubicBezTo>
                  <a:pt x="223" y="95"/>
                  <a:pt x="223" y="95"/>
                  <a:pt x="223" y="95"/>
                </a:cubicBezTo>
                <a:cubicBezTo>
                  <a:pt x="248" y="95"/>
                  <a:pt x="248" y="95"/>
                  <a:pt x="248" y="95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1" y="15"/>
                  <a:pt x="206" y="20"/>
                  <a:pt x="198" y="0"/>
                </a:cubicBezTo>
                <a:cubicBezTo>
                  <a:pt x="9" y="65"/>
                  <a:pt x="9" y="65"/>
                  <a:pt x="9" y="65"/>
                </a:cubicBezTo>
                <a:cubicBezTo>
                  <a:pt x="15" y="85"/>
                  <a:pt x="0" y="90"/>
                  <a:pt x="0" y="90"/>
                </a:cubicBezTo>
                <a:cubicBezTo>
                  <a:pt x="32" y="184"/>
                  <a:pt x="32" y="184"/>
                  <a:pt x="32" y="184"/>
                </a:cubicBezTo>
                <a:cubicBezTo>
                  <a:pt x="32" y="184"/>
                  <a:pt x="35" y="183"/>
                  <a:pt x="38" y="183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38" y="134"/>
                  <a:pt x="38" y="134"/>
                  <a:pt x="3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1" name="Freeform 823"/>
          <p:cNvSpPr>
            <a:spLocks/>
          </p:cNvSpPr>
          <p:nvPr/>
        </p:nvSpPr>
        <p:spPr bwMode="auto">
          <a:xfrm>
            <a:off x="10688016" y="6581304"/>
            <a:ext cx="196850" cy="96838"/>
          </a:xfrm>
          <a:custGeom>
            <a:avLst/>
            <a:gdLst>
              <a:gd name="T0" fmla="*/ 139 w 170"/>
              <a:gd name="T1" fmla="*/ 0 h 84"/>
              <a:gd name="T2" fmla="*/ 7 w 170"/>
              <a:gd name="T3" fmla="*/ 45 h 84"/>
              <a:gd name="T4" fmla="*/ 0 w 170"/>
              <a:gd name="T5" fmla="*/ 59 h 84"/>
              <a:gd name="T6" fmla="*/ 9 w 170"/>
              <a:gd name="T7" fmla="*/ 84 h 84"/>
              <a:gd name="T8" fmla="*/ 14 w 170"/>
              <a:gd name="T9" fmla="*/ 79 h 84"/>
              <a:gd name="T10" fmla="*/ 13 w 170"/>
              <a:gd name="T11" fmla="*/ 79 h 84"/>
              <a:gd name="T12" fmla="*/ 13 w 170"/>
              <a:gd name="T13" fmla="*/ 79 h 84"/>
              <a:gd name="T14" fmla="*/ 13 w 170"/>
              <a:gd name="T15" fmla="*/ 79 h 84"/>
              <a:gd name="T16" fmla="*/ 13 w 170"/>
              <a:gd name="T17" fmla="*/ 79 h 84"/>
              <a:gd name="T18" fmla="*/ 15 w 170"/>
              <a:gd name="T19" fmla="*/ 73 h 84"/>
              <a:gd name="T20" fmla="*/ 31 w 170"/>
              <a:gd name="T21" fmla="*/ 57 h 84"/>
              <a:gd name="T22" fmla="*/ 170 w 170"/>
              <a:gd name="T23" fmla="*/ 57 h 84"/>
              <a:gd name="T24" fmla="*/ 153 w 170"/>
              <a:gd name="T25" fmla="*/ 7 h 84"/>
              <a:gd name="T26" fmla="*/ 139 w 170"/>
              <a:gd name="T27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0" h="84">
                <a:moveTo>
                  <a:pt x="139" y="0"/>
                </a:moveTo>
                <a:cubicBezTo>
                  <a:pt x="7" y="45"/>
                  <a:pt x="7" y="45"/>
                  <a:pt x="7" y="45"/>
                </a:cubicBezTo>
                <a:cubicBezTo>
                  <a:pt x="6" y="51"/>
                  <a:pt x="3" y="56"/>
                  <a:pt x="0" y="59"/>
                </a:cubicBezTo>
                <a:cubicBezTo>
                  <a:pt x="9" y="84"/>
                  <a:pt x="9" y="84"/>
                  <a:pt x="9" y="84"/>
                </a:cubicBezTo>
                <a:cubicBezTo>
                  <a:pt x="11" y="82"/>
                  <a:pt x="12" y="79"/>
                  <a:pt x="14" y="79"/>
                </a:cubicBezTo>
                <a:cubicBezTo>
                  <a:pt x="14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3" y="79"/>
                  <a:pt x="13" y="79"/>
                  <a:pt x="13" y="79"/>
                </a:cubicBezTo>
                <a:cubicBezTo>
                  <a:pt x="14" y="79"/>
                  <a:pt x="14" y="77"/>
                  <a:pt x="15" y="73"/>
                </a:cubicBezTo>
                <a:cubicBezTo>
                  <a:pt x="15" y="64"/>
                  <a:pt x="22" y="57"/>
                  <a:pt x="31" y="57"/>
                </a:cubicBezTo>
                <a:cubicBezTo>
                  <a:pt x="170" y="57"/>
                  <a:pt x="170" y="57"/>
                  <a:pt x="170" y="57"/>
                </a:cubicBezTo>
                <a:cubicBezTo>
                  <a:pt x="153" y="7"/>
                  <a:pt x="153" y="7"/>
                  <a:pt x="153" y="7"/>
                </a:cubicBezTo>
                <a:cubicBezTo>
                  <a:pt x="149" y="6"/>
                  <a:pt x="144" y="4"/>
                  <a:pt x="1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2" name="Freeform 824"/>
          <p:cNvSpPr>
            <a:spLocks noEditPoints="1"/>
          </p:cNvSpPr>
          <p:nvPr/>
        </p:nvSpPr>
        <p:spPr bwMode="auto">
          <a:xfrm>
            <a:off x="10703891" y="6667029"/>
            <a:ext cx="271463" cy="163513"/>
          </a:xfrm>
          <a:custGeom>
            <a:avLst/>
            <a:gdLst>
              <a:gd name="T0" fmla="*/ 217 w 234"/>
              <a:gd name="T1" fmla="*/ 0 h 141"/>
              <a:gd name="T2" fmla="*/ 17 w 234"/>
              <a:gd name="T3" fmla="*/ 0 h 141"/>
              <a:gd name="T4" fmla="*/ 0 w 234"/>
              <a:gd name="T5" fmla="*/ 21 h 141"/>
              <a:gd name="T6" fmla="*/ 0 w 234"/>
              <a:gd name="T7" fmla="*/ 119 h 141"/>
              <a:gd name="T8" fmla="*/ 17 w 234"/>
              <a:gd name="T9" fmla="*/ 141 h 141"/>
              <a:gd name="T10" fmla="*/ 217 w 234"/>
              <a:gd name="T11" fmla="*/ 141 h 141"/>
              <a:gd name="T12" fmla="*/ 234 w 234"/>
              <a:gd name="T13" fmla="*/ 119 h 141"/>
              <a:gd name="T14" fmla="*/ 234 w 234"/>
              <a:gd name="T15" fmla="*/ 21 h 141"/>
              <a:gd name="T16" fmla="*/ 217 w 234"/>
              <a:gd name="T17" fmla="*/ 0 h 141"/>
              <a:gd name="T18" fmla="*/ 210 w 234"/>
              <a:gd name="T19" fmla="*/ 109 h 141"/>
              <a:gd name="T20" fmla="*/ 195 w 234"/>
              <a:gd name="T21" fmla="*/ 124 h 141"/>
              <a:gd name="T22" fmla="*/ 38 w 234"/>
              <a:gd name="T23" fmla="*/ 124 h 141"/>
              <a:gd name="T24" fmla="*/ 24 w 234"/>
              <a:gd name="T25" fmla="*/ 109 h 141"/>
              <a:gd name="T26" fmla="*/ 24 w 234"/>
              <a:gd name="T27" fmla="*/ 31 h 141"/>
              <a:gd name="T28" fmla="*/ 38 w 234"/>
              <a:gd name="T29" fmla="*/ 17 h 141"/>
              <a:gd name="T30" fmla="*/ 195 w 234"/>
              <a:gd name="T31" fmla="*/ 17 h 141"/>
              <a:gd name="T32" fmla="*/ 210 w 234"/>
              <a:gd name="T33" fmla="*/ 31 h 141"/>
              <a:gd name="T34" fmla="*/ 210 w 234"/>
              <a:gd name="T35" fmla="*/ 10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4" h="141">
                <a:moveTo>
                  <a:pt x="2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21"/>
                  <a:pt x="0" y="21"/>
                  <a:pt x="0" y="21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7" y="120"/>
                  <a:pt x="17" y="141"/>
                </a:cubicBezTo>
                <a:cubicBezTo>
                  <a:pt x="217" y="141"/>
                  <a:pt x="217" y="141"/>
                  <a:pt x="217" y="141"/>
                </a:cubicBezTo>
                <a:cubicBezTo>
                  <a:pt x="217" y="120"/>
                  <a:pt x="234" y="119"/>
                  <a:pt x="234" y="119"/>
                </a:cubicBezTo>
                <a:cubicBezTo>
                  <a:pt x="234" y="21"/>
                  <a:pt x="234" y="21"/>
                  <a:pt x="234" y="21"/>
                </a:cubicBezTo>
                <a:cubicBezTo>
                  <a:pt x="234" y="21"/>
                  <a:pt x="218" y="21"/>
                  <a:pt x="217" y="0"/>
                </a:cubicBezTo>
                <a:close/>
                <a:moveTo>
                  <a:pt x="210" y="109"/>
                </a:moveTo>
                <a:cubicBezTo>
                  <a:pt x="210" y="109"/>
                  <a:pt x="199" y="113"/>
                  <a:pt x="195" y="124"/>
                </a:cubicBezTo>
                <a:cubicBezTo>
                  <a:pt x="38" y="124"/>
                  <a:pt x="38" y="124"/>
                  <a:pt x="38" y="124"/>
                </a:cubicBezTo>
                <a:cubicBezTo>
                  <a:pt x="35" y="113"/>
                  <a:pt x="24" y="109"/>
                  <a:pt x="24" y="109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34" y="27"/>
                  <a:pt x="38" y="17"/>
                </a:cubicBezTo>
                <a:cubicBezTo>
                  <a:pt x="195" y="17"/>
                  <a:pt x="195" y="17"/>
                  <a:pt x="195" y="17"/>
                </a:cubicBezTo>
                <a:cubicBezTo>
                  <a:pt x="199" y="27"/>
                  <a:pt x="210" y="31"/>
                  <a:pt x="210" y="31"/>
                </a:cubicBezTo>
                <a:lnTo>
                  <a:pt x="210" y="10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3" name="Freeform 825"/>
          <p:cNvSpPr>
            <a:spLocks/>
          </p:cNvSpPr>
          <p:nvPr/>
        </p:nvSpPr>
        <p:spPr bwMode="auto">
          <a:xfrm>
            <a:off x="10745166" y="6700366"/>
            <a:ext cx="187325" cy="95250"/>
          </a:xfrm>
          <a:custGeom>
            <a:avLst/>
            <a:gdLst>
              <a:gd name="T0" fmla="*/ 12 w 161"/>
              <a:gd name="T1" fmla="*/ 83 h 83"/>
              <a:gd name="T2" fmla="*/ 150 w 161"/>
              <a:gd name="T3" fmla="*/ 83 h 83"/>
              <a:gd name="T4" fmla="*/ 161 w 161"/>
              <a:gd name="T5" fmla="*/ 71 h 83"/>
              <a:gd name="T6" fmla="*/ 161 w 161"/>
              <a:gd name="T7" fmla="*/ 11 h 83"/>
              <a:gd name="T8" fmla="*/ 150 w 161"/>
              <a:gd name="T9" fmla="*/ 0 h 83"/>
              <a:gd name="T10" fmla="*/ 11 w 161"/>
              <a:gd name="T11" fmla="*/ 0 h 83"/>
              <a:gd name="T12" fmla="*/ 0 w 161"/>
              <a:gd name="T13" fmla="*/ 11 h 83"/>
              <a:gd name="T14" fmla="*/ 0 w 161"/>
              <a:gd name="T15" fmla="*/ 71 h 83"/>
              <a:gd name="T16" fmla="*/ 12 w 161"/>
              <a:gd name="T17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1" h="83">
                <a:moveTo>
                  <a:pt x="12" y="83"/>
                </a:moveTo>
                <a:cubicBezTo>
                  <a:pt x="150" y="83"/>
                  <a:pt x="150" y="83"/>
                  <a:pt x="150" y="83"/>
                </a:cubicBezTo>
                <a:cubicBezTo>
                  <a:pt x="153" y="77"/>
                  <a:pt x="158" y="73"/>
                  <a:pt x="161" y="71"/>
                </a:cubicBezTo>
                <a:cubicBezTo>
                  <a:pt x="161" y="11"/>
                  <a:pt x="161" y="11"/>
                  <a:pt x="161" y="11"/>
                </a:cubicBezTo>
                <a:cubicBezTo>
                  <a:pt x="158" y="9"/>
                  <a:pt x="154" y="5"/>
                  <a:pt x="15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5"/>
                  <a:pt x="4" y="9"/>
                  <a:pt x="0" y="11"/>
                </a:cubicBezTo>
                <a:cubicBezTo>
                  <a:pt x="0" y="71"/>
                  <a:pt x="0" y="71"/>
                  <a:pt x="0" y="71"/>
                </a:cubicBezTo>
                <a:cubicBezTo>
                  <a:pt x="4" y="73"/>
                  <a:pt x="8" y="77"/>
                  <a:pt x="12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4" name="Freeform 826"/>
          <p:cNvSpPr>
            <a:spLocks/>
          </p:cNvSpPr>
          <p:nvPr/>
        </p:nvSpPr>
        <p:spPr bwMode="auto">
          <a:xfrm>
            <a:off x="11315079" y="6725766"/>
            <a:ext cx="325438" cy="125413"/>
          </a:xfrm>
          <a:custGeom>
            <a:avLst/>
            <a:gdLst>
              <a:gd name="T0" fmla="*/ 34 w 280"/>
              <a:gd name="T1" fmla="*/ 75 h 108"/>
              <a:gd name="T2" fmla="*/ 10 w 280"/>
              <a:gd name="T3" fmla="*/ 75 h 108"/>
              <a:gd name="T4" fmla="*/ 0 w 280"/>
              <a:gd name="T5" fmla="*/ 85 h 108"/>
              <a:gd name="T6" fmla="*/ 0 w 280"/>
              <a:gd name="T7" fmla="*/ 98 h 108"/>
              <a:gd name="T8" fmla="*/ 10 w 280"/>
              <a:gd name="T9" fmla="*/ 108 h 108"/>
              <a:gd name="T10" fmla="*/ 270 w 280"/>
              <a:gd name="T11" fmla="*/ 108 h 108"/>
              <a:gd name="T12" fmla="*/ 280 w 280"/>
              <a:gd name="T13" fmla="*/ 98 h 108"/>
              <a:gd name="T14" fmla="*/ 280 w 280"/>
              <a:gd name="T15" fmla="*/ 85 h 108"/>
              <a:gd name="T16" fmla="*/ 270 w 280"/>
              <a:gd name="T17" fmla="*/ 75 h 108"/>
              <a:gd name="T18" fmla="*/ 248 w 280"/>
              <a:gd name="T19" fmla="*/ 75 h 108"/>
              <a:gd name="T20" fmla="*/ 220 w 280"/>
              <a:gd name="T21" fmla="*/ 0 h 108"/>
              <a:gd name="T22" fmla="*/ 62 w 280"/>
              <a:gd name="T23" fmla="*/ 0 h 108"/>
              <a:gd name="T24" fmla="*/ 34 w 280"/>
              <a:gd name="T2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0" h="108">
                <a:moveTo>
                  <a:pt x="34" y="75"/>
                </a:moveTo>
                <a:cubicBezTo>
                  <a:pt x="10" y="75"/>
                  <a:pt x="10" y="75"/>
                  <a:pt x="10" y="75"/>
                </a:cubicBezTo>
                <a:cubicBezTo>
                  <a:pt x="5" y="75"/>
                  <a:pt x="0" y="79"/>
                  <a:pt x="0" y="85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3"/>
                  <a:pt x="5" y="108"/>
                  <a:pt x="10" y="108"/>
                </a:cubicBezTo>
                <a:cubicBezTo>
                  <a:pt x="270" y="108"/>
                  <a:pt x="270" y="108"/>
                  <a:pt x="270" y="108"/>
                </a:cubicBezTo>
                <a:cubicBezTo>
                  <a:pt x="276" y="108"/>
                  <a:pt x="280" y="103"/>
                  <a:pt x="280" y="98"/>
                </a:cubicBezTo>
                <a:cubicBezTo>
                  <a:pt x="280" y="85"/>
                  <a:pt x="280" y="85"/>
                  <a:pt x="280" y="85"/>
                </a:cubicBezTo>
                <a:cubicBezTo>
                  <a:pt x="280" y="79"/>
                  <a:pt x="276" y="75"/>
                  <a:pt x="270" y="75"/>
                </a:cubicBezTo>
                <a:cubicBezTo>
                  <a:pt x="248" y="75"/>
                  <a:pt x="248" y="75"/>
                  <a:pt x="248" y="75"/>
                </a:cubicBezTo>
                <a:cubicBezTo>
                  <a:pt x="220" y="0"/>
                  <a:pt x="220" y="0"/>
                  <a:pt x="220" y="0"/>
                </a:cubicBezTo>
                <a:cubicBezTo>
                  <a:pt x="62" y="0"/>
                  <a:pt x="62" y="0"/>
                  <a:pt x="62" y="0"/>
                </a:cubicBezTo>
                <a:lnTo>
                  <a:pt x="34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5" name="Freeform 827"/>
          <p:cNvSpPr>
            <a:spLocks/>
          </p:cNvSpPr>
          <p:nvPr/>
        </p:nvSpPr>
        <p:spPr bwMode="auto">
          <a:xfrm>
            <a:off x="11434141" y="6516216"/>
            <a:ext cx="90488" cy="85725"/>
          </a:xfrm>
          <a:custGeom>
            <a:avLst/>
            <a:gdLst>
              <a:gd name="T0" fmla="*/ 54 w 78"/>
              <a:gd name="T1" fmla="*/ 9 h 75"/>
              <a:gd name="T2" fmla="*/ 39 w 78"/>
              <a:gd name="T3" fmla="*/ 0 h 75"/>
              <a:gd name="T4" fmla="*/ 24 w 78"/>
              <a:gd name="T5" fmla="*/ 10 h 75"/>
              <a:gd name="T6" fmla="*/ 0 w 78"/>
              <a:gd name="T7" fmla="*/ 75 h 75"/>
              <a:gd name="T8" fmla="*/ 78 w 78"/>
              <a:gd name="T9" fmla="*/ 75 h 75"/>
              <a:gd name="T10" fmla="*/ 54 w 78"/>
              <a:gd name="T11" fmla="*/ 9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75">
                <a:moveTo>
                  <a:pt x="54" y="9"/>
                </a:moveTo>
                <a:cubicBezTo>
                  <a:pt x="54" y="9"/>
                  <a:pt x="52" y="0"/>
                  <a:pt x="39" y="0"/>
                </a:cubicBezTo>
                <a:cubicBezTo>
                  <a:pt x="26" y="0"/>
                  <a:pt x="24" y="10"/>
                  <a:pt x="24" y="10"/>
                </a:cubicBezTo>
                <a:cubicBezTo>
                  <a:pt x="0" y="75"/>
                  <a:pt x="0" y="75"/>
                  <a:pt x="0" y="75"/>
                </a:cubicBezTo>
                <a:cubicBezTo>
                  <a:pt x="78" y="75"/>
                  <a:pt x="78" y="75"/>
                  <a:pt x="78" y="75"/>
                </a:cubicBezTo>
                <a:lnTo>
                  <a:pt x="54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6" name="Freeform 828"/>
          <p:cNvSpPr>
            <a:spLocks/>
          </p:cNvSpPr>
          <p:nvPr/>
        </p:nvSpPr>
        <p:spPr bwMode="auto">
          <a:xfrm>
            <a:off x="11400804" y="6636866"/>
            <a:ext cx="157163" cy="55563"/>
          </a:xfrm>
          <a:custGeom>
            <a:avLst/>
            <a:gdLst>
              <a:gd name="T0" fmla="*/ 13 w 99"/>
              <a:gd name="T1" fmla="*/ 0 h 35"/>
              <a:gd name="T2" fmla="*/ 0 w 99"/>
              <a:gd name="T3" fmla="*/ 35 h 35"/>
              <a:gd name="T4" fmla="*/ 99 w 99"/>
              <a:gd name="T5" fmla="*/ 35 h 35"/>
              <a:gd name="T6" fmla="*/ 86 w 99"/>
              <a:gd name="T7" fmla="*/ 0 h 35"/>
              <a:gd name="T8" fmla="*/ 13 w 99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5">
                <a:moveTo>
                  <a:pt x="13" y="0"/>
                </a:moveTo>
                <a:lnTo>
                  <a:pt x="0" y="35"/>
                </a:lnTo>
                <a:lnTo>
                  <a:pt x="99" y="35"/>
                </a:lnTo>
                <a:lnTo>
                  <a:pt x="86" y="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7" name="Freeform 831"/>
          <p:cNvSpPr>
            <a:spLocks noEditPoints="1"/>
          </p:cNvSpPr>
          <p:nvPr/>
        </p:nvSpPr>
        <p:spPr bwMode="auto">
          <a:xfrm>
            <a:off x="6631954" y="7257579"/>
            <a:ext cx="334963" cy="188913"/>
          </a:xfrm>
          <a:custGeom>
            <a:avLst/>
            <a:gdLst>
              <a:gd name="T0" fmla="*/ 247 w 288"/>
              <a:gd name="T1" fmla="*/ 82 h 164"/>
              <a:gd name="T2" fmla="*/ 288 w 288"/>
              <a:gd name="T3" fmla="*/ 69 h 164"/>
              <a:gd name="T4" fmla="*/ 253 w 288"/>
              <a:gd name="T5" fmla="*/ 52 h 164"/>
              <a:gd name="T6" fmla="*/ 198 w 288"/>
              <a:gd name="T7" fmla="*/ 0 h 164"/>
              <a:gd name="T8" fmla="*/ 142 w 288"/>
              <a:gd name="T9" fmla="*/ 56 h 164"/>
              <a:gd name="T10" fmla="*/ 142 w 288"/>
              <a:gd name="T11" fmla="*/ 57 h 164"/>
              <a:gd name="T12" fmla="*/ 135 w 288"/>
              <a:gd name="T13" fmla="*/ 66 h 164"/>
              <a:gd name="T14" fmla="*/ 62 w 288"/>
              <a:gd name="T15" fmla="*/ 52 h 164"/>
              <a:gd name="T16" fmla="*/ 89 w 288"/>
              <a:gd name="T17" fmla="*/ 99 h 164"/>
              <a:gd name="T18" fmla="*/ 0 w 288"/>
              <a:gd name="T19" fmla="*/ 94 h 164"/>
              <a:gd name="T20" fmla="*/ 126 w 288"/>
              <a:gd name="T21" fmla="*/ 164 h 164"/>
              <a:gd name="T22" fmla="*/ 232 w 288"/>
              <a:gd name="T23" fmla="*/ 99 h 164"/>
              <a:gd name="T24" fmla="*/ 247 w 288"/>
              <a:gd name="T25" fmla="*/ 82 h 164"/>
              <a:gd name="T26" fmla="*/ 210 w 288"/>
              <a:gd name="T27" fmla="*/ 28 h 164"/>
              <a:gd name="T28" fmla="*/ 225 w 288"/>
              <a:gd name="T29" fmla="*/ 43 h 164"/>
              <a:gd name="T30" fmla="*/ 210 w 288"/>
              <a:gd name="T31" fmla="*/ 59 h 164"/>
              <a:gd name="T32" fmla="*/ 194 w 288"/>
              <a:gd name="T33" fmla="*/ 43 h 164"/>
              <a:gd name="T34" fmla="*/ 210 w 288"/>
              <a:gd name="T35" fmla="*/ 28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164">
                <a:moveTo>
                  <a:pt x="247" y="82"/>
                </a:moveTo>
                <a:cubicBezTo>
                  <a:pt x="288" y="69"/>
                  <a:pt x="288" y="69"/>
                  <a:pt x="288" y="69"/>
                </a:cubicBezTo>
                <a:cubicBezTo>
                  <a:pt x="253" y="52"/>
                  <a:pt x="253" y="52"/>
                  <a:pt x="253" y="52"/>
                </a:cubicBezTo>
                <a:cubicBezTo>
                  <a:pt x="251" y="23"/>
                  <a:pt x="227" y="0"/>
                  <a:pt x="198" y="0"/>
                </a:cubicBezTo>
                <a:cubicBezTo>
                  <a:pt x="167" y="0"/>
                  <a:pt x="142" y="25"/>
                  <a:pt x="142" y="56"/>
                </a:cubicBezTo>
                <a:cubicBezTo>
                  <a:pt x="142" y="56"/>
                  <a:pt x="142" y="57"/>
                  <a:pt x="142" y="57"/>
                </a:cubicBezTo>
                <a:cubicBezTo>
                  <a:pt x="140" y="60"/>
                  <a:pt x="137" y="63"/>
                  <a:pt x="135" y="66"/>
                </a:cubicBezTo>
                <a:cubicBezTo>
                  <a:pt x="112" y="68"/>
                  <a:pt x="77" y="67"/>
                  <a:pt x="62" y="52"/>
                </a:cubicBezTo>
                <a:cubicBezTo>
                  <a:pt x="43" y="34"/>
                  <a:pt x="52" y="83"/>
                  <a:pt x="89" y="99"/>
                </a:cubicBezTo>
                <a:cubicBezTo>
                  <a:pt x="43" y="115"/>
                  <a:pt x="0" y="94"/>
                  <a:pt x="0" y="94"/>
                </a:cubicBezTo>
                <a:cubicBezTo>
                  <a:pt x="0" y="94"/>
                  <a:pt x="31" y="164"/>
                  <a:pt x="126" y="164"/>
                </a:cubicBezTo>
                <a:cubicBezTo>
                  <a:pt x="197" y="164"/>
                  <a:pt x="223" y="121"/>
                  <a:pt x="232" y="99"/>
                </a:cubicBezTo>
                <a:cubicBezTo>
                  <a:pt x="238" y="94"/>
                  <a:pt x="243" y="89"/>
                  <a:pt x="247" y="82"/>
                </a:cubicBezTo>
                <a:close/>
                <a:moveTo>
                  <a:pt x="210" y="28"/>
                </a:moveTo>
                <a:cubicBezTo>
                  <a:pt x="218" y="28"/>
                  <a:pt x="225" y="35"/>
                  <a:pt x="225" y="43"/>
                </a:cubicBezTo>
                <a:cubicBezTo>
                  <a:pt x="225" y="52"/>
                  <a:pt x="218" y="59"/>
                  <a:pt x="210" y="59"/>
                </a:cubicBezTo>
                <a:cubicBezTo>
                  <a:pt x="201" y="59"/>
                  <a:pt x="194" y="52"/>
                  <a:pt x="194" y="43"/>
                </a:cubicBezTo>
                <a:cubicBezTo>
                  <a:pt x="194" y="35"/>
                  <a:pt x="201" y="28"/>
                  <a:pt x="210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8" name="Freeform 832"/>
          <p:cNvSpPr>
            <a:spLocks noEditPoints="1"/>
          </p:cNvSpPr>
          <p:nvPr/>
        </p:nvSpPr>
        <p:spPr bwMode="auto">
          <a:xfrm>
            <a:off x="7293941" y="7244879"/>
            <a:ext cx="341313" cy="214313"/>
          </a:xfrm>
          <a:custGeom>
            <a:avLst/>
            <a:gdLst>
              <a:gd name="T0" fmla="*/ 263 w 293"/>
              <a:gd name="T1" fmla="*/ 26 h 186"/>
              <a:gd name="T2" fmla="*/ 224 w 293"/>
              <a:gd name="T3" fmla="*/ 1 h 186"/>
              <a:gd name="T4" fmla="*/ 188 w 293"/>
              <a:gd name="T5" fmla="*/ 44 h 186"/>
              <a:gd name="T6" fmla="*/ 189 w 293"/>
              <a:gd name="T7" fmla="*/ 47 h 186"/>
              <a:gd name="T8" fmla="*/ 112 w 293"/>
              <a:gd name="T9" fmla="*/ 79 h 186"/>
              <a:gd name="T10" fmla="*/ 6 w 293"/>
              <a:gd name="T11" fmla="*/ 66 h 186"/>
              <a:gd name="T12" fmla="*/ 147 w 293"/>
              <a:gd name="T13" fmla="*/ 157 h 186"/>
              <a:gd name="T14" fmla="*/ 146 w 293"/>
              <a:gd name="T15" fmla="*/ 181 h 186"/>
              <a:gd name="T16" fmla="*/ 141 w 293"/>
              <a:gd name="T17" fmla="*/ 182 h 186"/>
              <a:gd name="T18" fmla="*/ 145 w 293"/>
              <a:gd name="T19" fmla="*/ 183 h 186"/>
              <a:gd name="T20" fmla="*/ 142 w 293"/>
              <a:gd name="T21" fmla="*/ 185 h 186"/>
              <a:gd name="T22" fmla="*/ 148 w 293"/>
              <a:gd name="T23" fmla="*/ 184 h 186"/>
              <a:gd name="T24" fmla="*/ 153 w 293"/>
              <a:gd name="T25" fmla="*/ 186 h 186"/>
              <a:gd name="T26" fmla="*/ 151 w 293"/>
              <a:gd name="T27" fmla="*/ 182 h 186"/>
              <a:gd name="T28" fmla="*/ 150 w 293"/>
              <a:gd name="T29" fmla="*/ 181 h 186"/>
              <a:gd name="T30" fmla="*/ 154 w 293"/>
              <a:gd name="T31" fmla="*/ 157 h 186"/>
              <a:gd name="T32" fmla="*/ 165 w 293"/>
              <a:gd name="T33" fmla="*/ 156 h 186"/>
              <a:gd name="T34" fmla="*/ 169 w 293"/>
              <a:gd name="T35" fmla="*/ 181 h 186"/>
              <a:gd name="T36" fmla="*/ 168 w 293"/>
              <a:gd name="T37" fmla="*/ 182 h 186"/>
              <a:gd name="T38" fmla="*/ 167 w 293"/>
              <a:gd name="T39" fmla="*/ 186 h 186"/>
              <a:gd name="T40" fmla="*/ 171 w 293"/>
              <a:gd name="T41" fmla="*/ 184 h 186"/>
              <a:gd name="T42" fmla="*/ 177 w 293"/>
              <a:gd name="T43" fmla="*/ 185 h 186"/>
              <a:gd name="T44" fmla="*/ 174 w 293"/>
              <a:gd name="T45" fmla="*/ 183 h 186"/>
              <a:gd name="T46" fmla="*/ 178 w 293"/>
              <a:gd name="T47" fmla="*/ 182 h 186"/>
              <a:gd name="T48" fmla="*/ 173 w 293"/>
              <a:gd name="T49" fmla="*/ 181 h 186"/>
              <a:gd name="T50" fmla="*/ 173 w 293"/>
              <a:gd name="T51" fmla="*/ 155 h 186"/>
              <a:gd name="T52" fmla="*/ 194 w 293"/>
              <a:gd name="T53" fmla="*/ 149 h 186"/>
              <a:gd name="T54" fmla="*/ 231 w 293"/>
              <a:gd name="T55" fmla="*/ 73 h 186"/>
              <a:gd name="T56" fmla="*/ 265 w 293"/>
              <a:gd name="T57" fmla="*/ 49 h 186"/>
              <a:gd name="T58" fmla="*/ 293 w 293"/>
              <a:gd name="T59" fmla="*/ 33 h 186"/>
              <a:gd name="T60" fmla="*/ 263 w 293"/>
              <a:gd name="T61" fmla="*/ 26 h 186"/>
              <a:gd name="T62" fmla="*/ 164 w 293"/>
              <a:gd name="T63" fmla="*/ 127 h 186"/>
              <a:gd name="T64" fmla="*/ 108 w 293"/>
              <a:gd name="T65" fmla="*/ 113 h 186"/>
              <a:gd name="T66" fmla="*/ 113 w 293"/>
              <a:gd name="T67" fmla="*/ 113 h 186"/>
              <a:gd name="T68" fmla="*/ 163 w 293"/>
              <a:gd name="T69" fmla="*/ 118 h 186"/>
              <a:gd name="T70" fmla="*/ 200 w 293"/>
              <a:gd name="T71" fmla="*/ 86 h 186"/>
              <a:gd name="T72" fmla="*/ 164 w 293"/>
              <a:gd name="T73" fmla="*/ 127 h 186"/>
              <a:gd name="T74" fmla="*/ 240 w 293"/>
              <a:gd name="T75" fmla="*/ 32 h 186"/>
              <a:gd name="T76" fmla="*/ 232 w 293"/>
              <a:gd name="T77" fmla="*/ 24 h 186"/>
              <a:gd name="T78" fmla="*/ 240 w 293"/>
              <a:gd name="T79" fmla="*/ 16 h 186"/>
              <a:gd name="T80" fmla="*/ 248 w 293"/>
              <a:gd name="T81" fmla="*/ 24 h 186"/>
              <a:gd name="T82" fmla="*/ 240 w 293"/>
              <a:gd name="T83" fmla="*/ 3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3" h="186">
                <a:moveTo>
                  <a:pt x="263" y="26"/>
                </a:moveTo>
                <a:cubicBezTo>
                  <a:pt x="257" y="10"/>
                  <a:pt x="241" y="0"/>
                  <a:pt x="224" y="1"/>
                </a:cubicBezTo>
                <a:cubicBezTo>
                  <a:pt x="202" y="3"/>
                  <a:pt x="186" y="22"/>
                  <a:pt x="188" y="44"/>
                </a:cubicBezTo>
                <a:cubicBezTo>
                  <a:pt x="188" y="45"/>
                  <a:pt x="189" y="46"/>
                  <a:pt x="189" y="47"/>
                </a:cubicBezTo>
                <a:cubicBezTo>
                  <a:pt x="158" y="59"/>
                  <a:pt x="134" y="74"/>
                  <a:pt x="112" y="79"/>
                </a:cubicBezTo>
                <a:cubicBezTo>
                  <a:pt x="92" y="84"/>
                  <a:pt x="0" y="64"/>
                  <a:pt x="6" y="66"/>
                </a:cubicBezTo>
                <a:cubicBezTo>
                  <a:pt x="80" y="102"/>
                  <a:pt x="104" y="153"/>
                  <a:pt x="147" y="157"/>
                </a:cubicBezTo>
                <a:cubicBezTo>
                  <a:pt x="146" y="181"/>
                  <a:pt x="146" y="181"/>
                  <a:pt x="146" y="181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5" y="183"/>
                  <a:pt x="145" y="183"/>
                  <a:pt x="145" y="183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8" y="184"/>
                  <a:pt x="148" y="184"/>
                  <a:pt x="148" y="184"/>
                </a:cubicBezTo>
                <a:cubicBezTo>
                  <a:pt x="153" y="186"/>
                  <a:pt x="153" y="186"/>
                  <a:pt x="153" y="186"/>
                </a:cubicBezTo>
                <a:cubicBezTo>
                  <a:pt x="151" y="182"/>
                  <a:pt x="151" y="182"/>
                  <a:pt x="151" y="182"/>
                </a:cubicBezTo>
                <a:cubicBezTo>
                  <a:pt x="150" y="181"/>
                  <a:pt x="150" y="181"/>
                  <a:pt x="150" y="181"/>
                </a:cubicBezTo>
                <a:cubicBezTo>
                  <a:pt x="154" y="157"/>
                  <a:pt x="154" y="157"/>
                  <a:pt x="154" y="157"/>
                </a:cubicBezTo>
                <a:cubicBezTo>
                  <a:pt x="157" y="157"/>
                  <a:pt x="161" y="157"/>
                  <a:pt x="165" y="156"/>
                </a:cubicBezTo>
                <a:cubicBezTo>
                  <a:pt x="169" y="181"/>
                  <a:pt x="169" y="181"/>
                  <a:pt x="169" y="181"/>
                </a:cubicBezTo>
                <a:cubicBezTo>
                  <a:pt x="168" y="182"/>
                  <a:pt x="168" y="182"/>
                  <a:pt x="168" y="182"/>
                </a:cubicBezTo>
                <a:cubicBezTo>
                  <a:pt x="167" y="186"/>
                  <a:pt x="167" y="186"/>
                  <a:pt x="167" y="186"/>
                </a:cubicBezTo>
                <a:cubicBezTo>
                  <a:pt x="171" y="184"/>
                  <a:pt x="171" y="184"/>
                  <a:pt x="171" y="184"/>
                </a:cubicBezTo>
                <a:cubicBezTo>
                  <a:pt x="177" y="185"/>
                  <a:pt x="177" y="185"/>
                  <a:pt x="177" y="185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8" y="182"/>
                  <a:pt x="178" y="182"/>
                  <a:pt x="178" y="182"/>
                </a:cubicBezTo>
                <a:cubicBezTo>
                  <a:pt x="173" y="181"/>
                  <a:pt x="173" y="181"/>
                  <a:pt x="173" y="181"/>
                </a:cubicBezTo>
                <a:cubicBezTo>
                  <a:pt x="173" y="155"/>
                  <a:pt x="173" y="155"/>
                  <a:pt x="173" y="155"/>
                </a:cubicBezTo>
                <a:cubicBezTo>
                  <a:pt x="180" y="154"/>
                  <a:pt x="185" y="153"/>
                  <a:pt x="194" y="149"/>
                </a:cubicBezTo>
                <a:cubicBezTo>
                  <a:pt x="218" y="140"/>
                  <a:pt x="239" y="108"/>
                  <a:pt x="231" y="73"/>
                </a:cubicBezTo>
                <a:cubicBezTo>
                  <a:pt x="246" y="70"/>
                  <a:pt x="260" y="62"/>
                  <a:pt x="265" y="49"/>
                </a:cubicBezTo>
                <a:cubicBezTo>
                  <a:pt x="293" y="33"/>
                  <a:pt x="293" y="33"/>
                  <a:pt x="293" y="33"/>
                </a:cubicBezTo>
                <a:lnTo>
                  <a:pt x="263" y="26"/>
                </a:lnTo>
                <a:close/>
                <a:moveTo>
                  <a:pt x="164" y="127"/>
                </a:moveTo>
                <a:cubicBezTo>
                  <a:pt x="140" y="130"/>
                  <a:pt x="109" y="113"/>
                  <a:pt x="108" y="113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13" y="113"/>
                  <a:pt x="138" y="121"/>
                  <a:pt x="163" y="118"/>
                </a:cubicBezTo>
                <a:cubicBezTo>
                  <a:pt x="189" y="115"/>
                  <a:pt x="200" y="86"/>
                  <a:pt x="200" y="86"/>
                </a:cubicBezTo>
                <a:cubicBezTo>
                  <a:pt x="200" y="87"/>
                  <a:pt x="200" y="123"/>
                  <a:pt x="164" y="127"/>
                </a:cubicBezTo>
                <a:close/>
                <a:moveTo>
                  <a:pt x="240" y="32"/>
                </a:moveTo>
                <a:cubicBezTo>
                  <a:pt x="236" y="32"/>
                  <a:pt x="232" y="28"/>
                  <a:pt x="232" y="24"/>
                </a:cubicBezTo>
                <a:cubicBezTo>
                  <a:pt x="232" y="19"/>
                  <a:pt x="236" y="16"/>
                  <a:pt x="240" y="16"/>
                </a:cubicBezTo>
                <a:cubicBezTo>
                  <a:pt x="244" y="16"/>
                  <a:pt x="248" y="19"/>
                  <a:pt x="248" y="24"/>
                </a:cubicBezTo>
                <a:cubicBezTo>
                  <a:pt x="248" y="28"/>
                  <a:pt x="244" y="32"/>
                  <a:pt x="24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9" name="Freeform 833"/>
          <p:cNvSpPr>
            <a:spLocks noEditPoints="1"/>
          </p:cNvSpPr>
          <p:nvPr/>
        </p:nvSpPr>
        <p:spPr bwMode="auto">
          <a:xfrm>
            <a:off x="11337304" y="6009804"/>
            <a:ext cx="276225" cy="171450"/>
          </a:xfrm>
          <a:custGeom>
            <a:avLst/>
            <a:gdLst>
              <a:gd name="T0" fmla="*/ 13 w 174"/>
              <a:gd name="T1" fmla="*/ 108 h 108"/>
              <a:gd name="T2" fmla="*/ 162 w 174"/>
              <a:gd name="T3" fmla="*/ 108 h 108"/>
              <a:gd name="T4" fmla="*/ 174 w 174"/>
              <a:gd name="T5" fmla="*/ 0 h 108"/>
              <a:gd name="T6" fmla="*/ 0 w 174"/>
              <a:gd name="T7" fmla="*/ 0 h 108"/>
              <a:gd name="T8" fmla="*/ 13 w 174"/>
              <a:gd name="T9" fmla="*/ 108 h 108"/>
              <a:gd name="T10" fmla="*/ 124 w 174"/>
              <a:gd name="T11" fmla="*/ 31 h 108"/>
              <a:gd name="T12" fmla="*/ 146 w 174"/>
              <a:gd name="T13" fmla="*/ 31 h 108"/>
              <a:gd name="T14" fmla="*/ 139 w 174"/>
              <a:gd name="T15" fmla="*/ 78 h 108"/>
              <a:gd name="T16" fmla="*/ 116 w 174"/>
              <a:gd name="T17" fmla="*/ 78 h 108"/>
              <a:gd name="T18" fmla="*/ 124 w 174"/>
              <a:gd name="T19" fmla="*/ 31 h 108"/>
              <a:gd name="T20" fmla="*/ 76 w 174"/>
              <a:gd name="T21" fmla="*/ 31 h 108"/>
              <a:gd name="T22" fmla="*/ 98 w 174"/>
              <a:gd name="T23" fmla="*/ 31 h 108"/>
              <a:gd name="T24" fmla="*/ 98 w 174"/>
              <a:gd name="T25" fmla="*/ 78 h 108"/>
              <a:gd name="T26" fmla="*/ 76 w 174"/>
              <a:gd name="T27" fmla="*/ 78 h 108"/>
              <a:gd name="T28" fmla="*/ 76 w 174"/>
              <a:gd name="T29" fmla="*/ 31 h 108"/>
              <a:gd name="T30" fmla="*/ 51 w 174"/>
              <a:gd name="T31" fmla="*/ 31 h 108"/>
              <a:gd name="T32" fmla="*/ 58 w 174"/>
              <a:gd name="T33" fmla="*/ 78 h 108"/>
              <a:gd name="T34" fmla="*/ 35 w 174"/>
              <a:gd name="T35" fmla="*/ 78 h 108"/>
              <a:gd name="T36" fmla="*/ 28 w 174"/>
              <a:gd name="T37" fmla="*/ 31 h 108"/>
              <a:gd name="T38" fmla="*/ 51 w 174"/>
              <a:gd name="T39" fmla="*/ 3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" h="108">
                <a:moveTo>
                  <a:pt x="13" y="108"/>
                </a:moveTo>
                <a:lnTo>
                  <a:pt x="162" y="108"/>
                </a:lnTo>
                <a:lnTo>
                  <a:pt x="174" y="0"/>
                </a:lnTo>
                <a:lnTo>
                  <a:pt x="0" y="0"/>
                </a:lnTo>
                <a:lnTo>
                  <a:pt x="13" y="108"/>
                </a:lnTo>
                <a:close/>
                <a:moveTo>
                  <a:pt x="124" y="31"/>
                </a:moveTo>
                <a:lnTo>
                  <a:pt x="146" y="31"/>
                </a:lnTo>
                <a:lnTo>
                  <a:pt x="139" y="78"/>
                </a:lnTo>
                <a:lnTo>
                  <a:pt x="116" y="78"/>
                </a:lnTo>
                <a:lnTo>
                  <a:pt x="124" y="31"/>
                </a:lnTo>
                <a:close/>
                <a:moveTo>
                  <a:pt x="76" y="31"/>
                </a:moveTo>
                <a:lnTo>
                  <a:pt x="98" y="31"/>
                </a:lnTo>
                <a:lnTo>
                  <a:pt x="98" y="78"/>
                </a:lnTo>
                <a:lnTo>
                  <a:pt x="76" y="78"/>
                </a:lnTo>
                <a:lnTo>
                  <a:pt x="76" y="31"/>
                </a:lnTo>
                <a:close/>
                <a:moveTo>
                  <a:pt x="51" y="31"/>
                </a:moveTo>
                <a:lnTo>
                  <a:pt x="58" y="78"/>
                </a:lnTo>
                <a:lnTo>
                  <a:pt x="35" y="78"/>
                </a:lnTo>
                <a:lnTo>
                  <a:pt x="28" y="31"/>
                </a:lnTo>
                <a:lnTo>
                  <a:pt x="51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0" name="Freeform 834"/>
          <p:cNvSpPr>
            <a:spLocks/>
          </p:cNvSpPr>
          <p:nvPr/>
        </p:nvSpPr>
        <p:spPr bwMode="auto">
          <a:xfrm>
            <a:off x="11337304" y="5847879"/>
            <a:ext cx="276225" cy="146050"/>
          </a:xfrm>
          <a:custGeom>
            <a:avLst/>
            <a:gdLst>
              <a:gd name="T0" fmla="*/ 157 w 174"/>
              <a:gd name="T1" fmla="*/ 80 h 92"/>
              <a:gd name="T2" fmla="*/ 115 w 174"/>
              <a:gd name="T3" fmla="*/ 0 h 92"/>
              <a:gd name="T4" fmla="*/ 93 w 174"/>
              <a:gd name="T5" fmla="*/ 11 h 92"/>
              <a:gd name="T6" fmla="*/ 129 w 174"/>
              <a:gd name="T7" fmla="*/ 80 h 92"/>
              <a:gd name="T8" fmla="*/ 45 w 174"/>
              <a:gd name="T9" fmla="*/ 80 h 92"/>
              <a:gd name="T10" fmla="*/ 81 w 174"/>
              <a:gd name="T11" fmla="*/ 11 h 92"/>
              <a:gd name="T12" fmla="*/ 59 w 174"/>
              <a:gd name="T13" fmla="*/ 0 h 92"/>
              <a:gd name="T14" fmla="*/ 18 w 174"/>
              <a:gd name="T15" fmla="*/ 80 h 92"/>
              <a:gd name="T16" fmla="*/ 0 w 174"/>
              <a:gd name="T17" fmla="*/ 80 h 92"/>
              <a:gd name="T18" fmla="*/ 0 w 174"/>
              <a:gd name="T19" fmla="*/ 92 h 92"/>
              <a:gd name="T20" fmla="*/ 174 w 174"/>
              <a:gd name="T21" fmla="*/ 92 h 92"/>
              <a:gd name="T22" fmla="*/ 174 w 174"/>
              <a:gd name="T23" fmla="*/ 80 h 92"/>
              <a:gd name="T24" fmla="*/ 157 w 174"/>
              <a:gd name="T25" fmla="*/ 8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" h="92">
                <a:moveTo>
                  <a:pt x="157" y="80"/>
                </a:moveTo>
                <a:lnTo>
                  <a:pt x="115" y="0"/>
                </a:lnTo>
                <a:lnTo>
                  <a:pt x="93" y="11"/>
                </a:lnTo>
                <a:lnTo>
                  <a:pt x="129" y="80"/>
                </a:lnTo>
                <a:lnTo>
                  <a:pt x="45" y="80"/>
                </a:lnTo>
                <a:lnTo>
                  <a:pt x="81" y="11"/>
                </a:lnTo>
                <a:lnTo>
                  <a:pt x="59" y="0"/>
                </a:lnTo>
                <a:lnTo>
                  <a:pt x="18" y="80"/>
                </a:lnTo>
                <a:lnTo>
                  <a:pt x="0" y="80"/>
                </a:lnTo>
                <a:lnTo>
                  <a:pt x="0" y="92"/>
                </a:lnTo>
                <a:lnTo>
                  <a:pt x="174" y="92"/>
                </a:lnTo>
                <a:lnTo>
                  <a:pt x="174" y="80"/>
                </a:lnTo>
                <a:lnTo>
                  <a:pt x="157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1" name="Freeform 835"/>
          <p:cNvSpPr>
            <a:spLocks/>
          </p:cNvSpPr>
          <p:nvPr/>
        </p:nvSpPr>
        <p:spPr bwMode="auto">
          <a:xfrm>
            <a:off x="8638554" y="7184554"/>
            <a:ext cx="333375" cy="331788"/>
          </a:xfrm>
          <a:custGeom>
            <a:avLst/>
            <a:gdLst>
              <a:gd name="T0" fmla="*/ 288 w 288"/>
              <a:gd name="T1" fmla="*/ 144 h 287"/>
              <a:gd name="T2" fmla="*/ 144 w 288"/>
              <a:gd name="T3" fmla="*/ 0 h 287"/>
              <a:gd name="T4" fmla="*/ 0 w 288"/>
              <a:gd name="T5" fmla="*/ 144 h 287"/>
              <a:gd name="T6" fmla="*/ 128 w 288"/>
              <a:gd name="T7" fmla="*/ 287 h 287"/>
              <a:gd name="T8" fmla="*/ 128 w 288"/>
              <a:gd name="T9" fmla="*/ 177 h 287"/>
              <a:gd name="T10" fmla="*/ 104 w 288"/>
              <a:gd name="T11" fmla="*/ 177 h 287"/>
              <a:gd name="T12" fmla="*/ 104 w 288"/>
              <a:gd name="T13" fmla="*/ 136 h 287"/>
              <a:gd name="T14" fmla="*/ 128 w 288"/>
              <a:gd name="T15" fmla="*/ 136 h 287"/>
              <a:gd name="T16" fmla="*/ 128 w 288"/>
              <a:gd name="T17" fmla="*/ 102 h 287"/>
              <a:gd name="T18" fmla="*/ 180 w 288"/>
              <a:gd name="T19" fmla="*/ 54 h 287"/>
              <a:gd name="T20" fmla="*/ 217 w 288"/>
              <a:gd name="T21" fmla="*/ 54 h 287"/>
              <a:gd name="T22" fmla="*/ 217 w 288"/>
              <a:gd name="T23" fmla="*/ 97 h 287"/>
              <a:gd name="T24" fmla="*/ 190 w 288"/>
              <a:gd name="T25" fmla="*/ 97 h 287"/>
              <a:gd name="T26" fmla="*/ 179 w 288"/>
              <a:gd name="T27" fmla="*/ 107 h 287"/>
              <a:gd name="T28" fmla="*/ 179 w 288"/>
              <a:gd name="T29" fmla="*/ 136 h 287"/>
              <a:gd name="T30" fmla="*/ 217 w 288"/>
              <a:gd name="T31" fmla="*/ 136 h 287"/>
              <a:gd name="T32" fmla="*/ 212 w 288"/>
              <a:gd name="T33" fmla="*/ 177 h 287"/>
              <a:gd name="T34" fmla="*/ 178 w 288"/>
              <a:gd name="T35" fmla="*/ 177 h 287"/>
              <a:gd name="T36" fmla="*/ 178 w 288"/>
              <a:gd name="T37" fmla="*/ 283 h 287"/>
              <a:gd name="T38" fmla="*/ 288 w 288"/>
              <a:gd name="T39" fmla="*/ 14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7">
                <a:moveTo>
                  <a:pt x="288" y="144"/>
                </a:moveTo>
                <a:cubicBezTo>
                  <a:pt x="288" y="64"/>
                  <a:pt x="223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18"/>
                  <a:pt x="56" y="279"/>
                  <a:pt x="128" y="287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104" y="177"/>
                  <a:pt x="104" y="177"/>
                  <a:pt x="104" y="177"/>
                </a:cubicBezTo>
                <a:cubicBezTo>
                  <a:pt x="104" y="136"/>
                  <a:pt x="104" y="136"/>
                  <a:pt x="104" y="136"/>
                </a:cubicBezTo>
                <a:cubicBezTo>
                  <a:pt x="128" y="136"/>
                  <a:pt x="128" y="136"/>
                  <a:pt x="128" y="136"/>
                </a:cubicBezTo>
                <a:cubicBezTo>
                  <a:pt x="128" y="136"/>
                  <a:pt x="128" y="108"/>
                  <a:pt x="128" y="102"/>
                </a:cubicBezTo>
                <a:cubicBezTo>
                  <a:pt x="128" y="96"/>
                  <a:pt x="127" y="54"/>
                  <a:pt x="180" y="54"/>
                </a:cubicBezTo>
                <a:cubicBezTo>
                  <a:pt x="187" y="54"/>
                  <a:pt x="203" y="54"/>
                  <a:pt x="217" y="54"/>
                </a:cubicBezTo>
                <a:cubicBezTo>
                  <a:pt x="217" y="72"/>
                  <a:pt x="217" y="92"/>
                  <a:pt x="217" y="97"/>
                </a:cubicBezTo>
                <a:cubicBezTo>
                  <a:pt x="206" y="97"/>
                  <a:pt x="195" y="97"/>
                  <a:pt x="190" y="97"/>
                </a:cubicBezTo>
                <a:cubicBezTo>
                  <a:pt x="184" y="97"/>
                  <a:pt x="179" y="103"/>
                  <a:pt x="179" y="107"/>
                </a:cubicBezTo>
                <a:cubicBezTo>
                  <a:pt x="179" y="111"/>
                  <a:pt x="179" y="136"/>
                  <a:pt x="179" y="136"/>
                </a:cubicBezTo>
                <a:cubicBezTo>
                  <a:pt x="179" y="136"/>
                  <a:pt x="213" y="136"/>
                  <a:pt x="217" y="136"/>
                </a:cubicBezTo>
                <a:cubicBezTo>
                  <a:pt x="215" y="157"/>
                  <a:pt x="212" y="177"/>
                  <a:pt x="212" y="177"/>
                </a:cubicBezTo>
                <a:cubicBezTo>
                  <a:pt x="178" y="177"/>
                  <a:pt x="178" y="177"/>
                  <a:pt x="178" y="177"/>
                </a:cubicBezTo>
                <a:cubicBezTo>
                  <a:pt x="178" y="283"/>
                  <a:pt x="178" y="283"/>
                  <a:pt x="178" y="283"/>
                </a:cubicBezTo>
                <a:cubicBezTo>
                  <a:pt x="241" y="268"/>
                  <a:pt x="288" y="211"/>
                  <a:pt x="288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2" name="Freeform 836"/>
          <p:cNvSpPr>
            <a:spLocks noEditPoints="1"/>
          </p:cNvSpPr>
          <p:nvPr/>
        </p:nvSpPr>
        <p:spPr bwMode="auto">
          <a:xfrm>
            <a:off x="9306891" y="7184554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64 w 288"/>
              <a:gd name="T11" fmla="*/ 143 h 288"/>
              <a:gd name="T12" fmla="*/ 212 w 288"/>
              <a:gd name="T13" fmla="*/ 137 h 288"/>
              <a:gd name="T14" fmla="*/ 176 w 288"/>
              <a:gd name="T15" fmla="*/ 141 h 288"/>
              <a:gd name="T16" fmla="*/ 166 w 288"/>
              <a:gd name="T17" fmla="*/ 116 h 288"/>
              <a:gd name="T18" fmla="*/ 235 w 288"/>
              <a:gd name="T19" fmla="*/ 66 h 288"/>
              <a:gd name="T20" fmla="*/ 264 w 288"/>
              <a:gd name="T21" fmla="*/ 143 h 288"/>
              <a:gd name="T22" fmla="*/ 222 w 288"/>
              <a:gd name="T23" fmla="*/ 53 h 288"/>
              <a:gd name="T24" fmla="*/ 158 w 288"/>
              <a:gd name="T25" fmla="*/ 99 h 288"/>
              <a:gd name="T26" fmla="*/ 113 w 288"/>
              <a:gd name="T27" fmla="*/ 29 h 288"/>
              <a:gd name="T28" fmla="*/ 144 w 288"/>
              <a:gd name="T29" fmla="*/ 24 h 288"/>
              <a:gd name="T30" fmla="*/ 222 w 288"/>
              <a:gd name="T31" fmla="*/ 53 h 288"/>
              <a:gd name="T32" fmla="*/ 94 w 288"/>
              <a:gd name="T33" fmla="*/ 35 h 288"/>
              <a:gd name="T34" fmla="*/ 140 w 288"/>
              <a:gd name="T35" fmla="*/ 106 h 288"/>
              <a:gd name="T36" fmla="*/ 41 w 288"/>
              <a:gd name="T37" fmla="*/ 120 h 288"/>
              <a:gd name="T38" fmla="*/ 27 w 288"/>
              <a:gd name="T39" fmla="*/ 120 h 288"/>
              <a:gd name="T40" fmla="*/ 94 w 288"/>
              <a:gd name="T41" fmla="*/ 35 h 288"/>
              <a:gd name="T42" fmla="*/ 25 w 288"/>
              <a:gd name="T43" fmla="*/ 144 h 288"/>
              <a:gd name="T44" fmla="*/ 25 w 288"/>
              <a:gd name="T45" fmla="*/ 138 h 288"/>
              <a:gd name="T46" fmla="*/ 41 w 288"/>
              <a:gd name="T47" fmla="*/ 138 h 288"/>
              <a:gd name="T48" fmla="*/ 148 w 288"/>
              <a:gd name="T49" fmla="*/ 122 h 288"/>
              <a:gd name="T50" fmla="*/ 158 w 288"/>
              <a:gd name="T51" fmla="*/ 145 h 288"/>
              <a:gd name="T52" fmla="*/ 91 w 288"/>
              <a:gd name="T53" fmla="*/ 184 h 288"/>
              <a:gd name="T54" fmla="*/ 57 w 288"/>
              <a:gd name="T55" fmla="*/ 225 h 288"/>
              <a:gd name="T56" fmla="*/ 25 w 288"/>
              <a:gd name="T57" fmla="*/ 144 h 288"/>
              <a:gd name="T58" fmla="*/ 70 w 288"/>
              <a:gd name="T59" fmla="*/ 237 h 288"/>
              <a:gd name="T60" fmla="*/ 71 w 288"/>
              <a:gd name="T61" fmla="*/ 236 h 288"/>
              <a:gd name="T62" fmla="*/ 165 w 288"/>
              <a:gd name="T63" fmla="*/ 162 h 288"/>
              <a:gd name="T64" fmla="*/ 190 w 288"/>
              <a:gd name="T65" fmla="*/ 254 h 288"/>
              <a:gd name="T66" fmla="*/ 144 w 288"/>
              <a:gd name="T67" fmla="*/ 263 h 288"/>
              <a:gd name="T68" fmla="*/ 70 w 288"/>
              <a:gd name="T69" fmla="*/ 237 h 288"/>
              <a:gd name="T70" fmla="*/ 207 w 288"/>
              <a:gd name="T71" fmla="*/ 245 h 288"/>
              <a:gd name="T72" fmla="*/ 183 w 288"/>
              <a:gd name="T73" fmla="*/ 158 h 288"/>
              <a:gd name="T74" fmla="*/ 212 w 288"/>
              <a:gd name="T75" fmla="*/ 155 h 288"/>
              <a:gd name="T76" fmla="*/ 262 w 288"/>
              <a:gd name="T77" fmla="*/ 162 h 288"/>
              <a:gd name="T78" fmla="*/ 207 w 288"/>
              <a:gd name="T79" fmla="*/ 2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3" name="Freeform 837"/>
          <p:cNvSpPr>
            <a:spLocks/>
          </p:cNvSpPr>
          <p:nvPr/>
        </p:nvSpPr>
        <p:spPr bwMode="auto">
          <a:xfrm>
            <a:off x="10113341" y="7244879"/>
            <a:ext cx="98425" cy="66675"/>
          </a:xfrm>
          <a:custGeom>
            <a:avLst/>
            <a:gdLst>
              <a:gd name="T0" fmla="*/ 84 w 84"/>
              <a:gd name="T1" fmla="*/ 22 h 58"/>
              <a:gd name="T2" fmla="*/ 24 w 84"/>
              <a:gd name="T3" fmla="*/ 0 h 58"/>
              <a:gd name="T4" fmla="*/ 0 w 84"/>
              <a:gd name="T5" fmla="*/ 3 h 58"/>
              <a:gd name="T6" fmla="*/ 34 w 84"/>
              <a:gd name="T7" fmla="*/ 58 h 58"/>
              <a:gd name="T8" fmla="*/ 84 w 84"/>
              <a:gd name="T9" fmla="*/ 2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58">
                <a:moveTo>
                  <a:pt x="84" y="22"/>
                </a:moveTo>
                <a:cubicBezTo>
                  <a:pt x="68" y="8"/>
                  <a:pt x="47" y="0"/>
                  <a:pt x="24" y="0"/>
                </a:cubicBezTo>
                <a:cubicBezTo>
                  <a:pt x="16" y="0"/>
                  <a:pt x="7" y="1"/>
                  <a:pt x="0" y="3"/>
                </a:cubicBezTo>
                <a:cubicBezTo>
                  <a:pt x="7" y="12"/>
                  <a:pt x="21" y="31"/>
                  <a:pt x="34" y="58"/>
                </a:cubicBezTo>
                <a:cubicBezTo>
                  <a:pt x="53" y="50"/>
                  <a:pt x="71" y="39"/>
                  <a:pt x="84" y="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4" name="Freeform 838"/>
          <p:cNvSpPr>
            <a:spLocks/>
          </p:cNvSpPr>
          <p:nvPr/>
        </p:nvSpPr>
        <p:spPr bwMode="auto">
          <a:xfrm>
            <a:off x="10037141" y="7252816"/>
            <a:ext cx="101600" cy="77788"/>
          </a:xfrm>
          <a:custGeom>
            <a:avLst/>
            <a:gdLst>
              <a:gd name="T0" fmla="*/ 87 w 87"/>
              <a:gd name="T1" fmla="*/ 55 h 66"/>
              <a:gd name="T2" fmla="*/ 51 w 87"/>
              <a:gd name="T3" fmla="*/ 0 h 66"/>
              <a:gd name="T4" fmla="*/ 0 w 87"/>
              <a:gd name="T5" fmla="*/ 65 h 66"/>
              <a:gd name="T6" fmla="*/ 11 w 87"/>
              <a:gd name="T7" fmla="*/ 66 h 66"/>
              <a:gd name="T8" fmla="*/ 87 w 87"/>
              <a:gd name="T9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66">
                <a:moveTo>
                  <a:pt x="87" y="55"/>
                </a:moveTo>
                <a:cubicBezTo>
                  <a:pt x="72" y="25"/>
                  <a:pt x="57" y="7"/>
                  <a:pt x="51" y="0"/>
                </a:cubicBezTo>
                <a:cubicBezTo>
                  <a:pt x="25" y="12"/>
                  <a:pt x="5" y="36"/>
                  <a:pt x="0" y="65"/>
                </a:cubicBezTo>
                <a:cubicBezTo>
                  <a:pt x="2" y="66"/>
                  <a:pt x="6" y="66"/>
                  <a:pt x="11" y="66"/>
                </a:cubicBezTo>
                <a:cubicBezTo>
                  <a:pt x="28" y="66"/>
                  <a:pt x="58" y="64"/>
                  <a:pt x="87" y="5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5" name="Freeform 839"/>
          <p:cNvSpPr>
            <a:spLocks/>
          </p:cNvSpPr>
          <p:nvPr/>
        </p:nvSpPr>
        <p:spPr bwMode="auto">
          <a:xfrm>
            <a:off x="10160966" y="7281391"/>
            <a:ext cx="88900" cy="69850"/>
          </a:xfrm>
          <a:custGeom>
            <a:avLst/>
            <a:gdLst>
              <a:gd name="T0" fmla="*/ 8 w 76"/>
              <a:gd name="T1" fmla="*/ 58 h 60"/>
              <a:gd name="T2" fmla="*/ 36 w 76"/>
              <a:gd name="T3" fmla="*/ 55 h 60"/>
              <a:gd name="T4" fmla="*/ 76 w 76"/>
              <a:gd name="T5" fmla="*/ 60 h 60"/>
              <a:gd name="T6" fmla="*/ 53 w 76"/>
              <a:gd name="T7" fmla="*/ 0 h 60"/>
              <a:gd name="T8" fmla="*/ 0 w 76"/>
              <a:gd name="T9" fmla="*/ 39 h 60"/>
              <a:gd name="T10" fmla="*/ 8 w 76"/>
              <a:gd name="T11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6" h="60">
                <a:moveTo>
                  <a:pt x="8" y="58"/>
                </a:moveTo>
                <a:cubicBezTo>
                  <a:pt x="17" y="56"/>
                  <a:pt x="26" y="55"/>
                  <a:pt x="36" y="55"/>
                </a:cubicBezTo>
                <a:cubicBezTo>
                  <a:pt x="48" y="55"/>
                  <a:pt x="61" y="57"/>
                  <a:pt x="76" y="60"/>
                </a:cubicBezTo>
                <a:cubicBezTo>
                  <a:pt x="75" y="37"/>
                  <a:pt x="67" y="16"/>
                  <a:pt x="53" y="0"/>
                </a:cubicBezTo>
                <a:cubicBezTo>
                  <a:pt x="39" y="18"/>
                  <a:pt x="20" y="30"/>
                  <a:pt x="0" y="39"/>
                </a:cubicBezTo>
                <a:cubicBezTo>
                  <a:pt x="2" y="45"/>
                  <a:pt x="5" y="51"/>
                  <a:pt x="8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6" name="Freeform 840"/>
          <p:cNvSpPr>
            <a:spLocks/>
          </p:cNvSpPr>
          <p:nvPr/>
        </p:nvSpPr>
        <p:spPr bwMode="auto">
          <a:xfrm>
            <a:off x="10176841" y="7360766"/>
            <a:ext cx="69850" cy="82550"/>
          </a:xfrm>
          <a:custGeom>
            <a:avLst/>
            <a:gdLst>
              <a:gd name="T0" fmla="*/ 0 w 61"/>
              <a:gd name="T1" fmla="*/ 2 h 70"/>
              <a:gd name="T2" fmla="*/ 19 w 61"/>
              <a:gd name="T3" fmla="*/ 70 h 70"/>
              <a:gd name="T4" fmla="*/ 61 w 61"/>
              <a:gd name="T5" fmla="*/ 5 h 70"/>
              <a:gd name="T6" fmla="*/ 23 w 61"/>
              <a:gd name="T7" fmla="*/ 0 h 70"/>
              <a:gd name="T8" fmla="*/ 0 w 61"/>
              <a:gd name="T9" fmla="*/ 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0">
                <a:moveTo>
                  <a:pt x="0" y="2"/>
                </a:moveTo>
                <a:cubicBezTo>
                  <a:pt x="7" y="22"/>
                  <a:pt x="14" y="44"/>
                  <a:pt x="19" y="70"/>
                </a:cubicBezTo>
                <a:cubicBezTo>
                  <a:pt x="41" y="56"/>
                  <a:pt x="57" y="32"/>
                  <a:pt x="61" y="5"/>
                </a:cubicBezTo>
                <a:cubicBezTo>
                  <a:pt x="47" y="2"/>
                  <a:pt x="34" y="0"/>
                  <a:pt x="23" y="0"/>
                </a:cubicBezTo>
                <a:cubicBezTo>
                  <a:pt x="15" y="0"/>
                  <a:pt x="7" y="1"/>
                  <a:pt x="0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7" name="Freeform 841"/>
          <p:cNvSpPr>
            <a:spLocks noEditPoints="1"/>
          </p:cNvSpPr>
          <p:nvPr/>
        </p:nvSpPr>
        <p:spPr bwMode="auto">
          <a:xfrm>
            <a:off x="9975229" y="7184554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3 w 288"/>
              <a:gd name="T13" fmla="*/ 144 h 288"/>
              <a:gd name="T14" fmla="*/ 144 w 288"/>
              <a:gd name="T15" fmla="*/ 33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3" y="256"/>
                  <a:pt x="33" y="206"/>
                  <a:pt x="33" y="144"/>
                </a:cubicBezTo>
                <a:cubicBezTo>
                  <a:pt x="33" y="83"/>
                  <a:pt x="83" y="33"/>
                  <a:pt x="144" y="33"/>
                </a:cubicBezTo>
                <a:cubicBezTo>
                  <a:pt x="206" y="33"/>
                  <a:pt x="256" y="83"/>
                  <a:pt x="256" y="144"/>
                </a:cubicBezTo>
                <a:cubicBezTo>
                  <a:pt x="256" y="206"/>
                  <a:pt x="206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8" name="Freeform 842"/>
          <p:cNvSpPr>
            <a:spLocks/>
          </p:cNvSpPr>
          <p:nvPr/>
        </p:nvSpPr>
        <p:spPr bwMode="auto">
          <a:xfrm>
            <a:off x="10075241" y="7367116"/>
            <a:ext cx="106363" cy="92075"/>
          </a:xfrm>
          <a:custGeom>
            <a:avLst/>
            <a:gdLst>
              <a:gd name="T0" fmla="*/ 1 w 92"/>
              <a:gd name="T1" fmla="*/ 57 h 79"/>
              <a:gd name="T2" fmla="*/ 0 w 92"/>
              <a:gd name="T3" fmla="*/ 59 h 79"/>
              <a:gd name="T4" fmla="*/ 57 w 92"/>
              <a:gd name="T5" fmla="*/ 79 h 79"/>
              <a:gd name="T6" fmla="*/ 92 w 92"/>
              <a:gd name="T7" fmla="*/ 72 h 79"/>
              <a:gd name="T8" fmla="*/ 73 w 92"/>
              <a:gd name="T9" fmla="*/ 0 h 79"/>
              <a:gd name="T10" fmla="*/ 1 w 92"/>
              <a:gd name="T11" fmla="*/ 5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2" h="79">
                <a:moveTo>
                  <a:pt x="1" y="57"/>
                </a:moveTo>
                <a:cubicBezTo>
                  <a:pt x="0" y="58"/>
                  <a:pt x="0" y="58"/>
                  <a:pt x="0" y="59"/>
                </a:cubicBezTo>
                <a:cubicBezTo>
                  <a:pt x="16" y="71"/>
                  <a:pt x="36" y="79"/>
                  <a:pt x="57" y="79"/>
                </a:cubicBezTo>
                <a:cubicBezTo>
                  <a:pt x="70" y="79"/>
                  <a:pt x="81" y="76"/>
                  <a:pt x="92" y="72"/>
                </a:cubicBezTo>
                <a:cubicBezTo>
                  <a:pt x="87" y="45"/>
                  <a:pt x="81" y="21"/>
                  <a:pt x="73" y="0"/>
                </a:cubicBezTo>
                <a:cubicBezTo>
                  <a:pt x="29" y="13"/>
                  <a:pt x="6" y="48"/>
                  <a:pt x="1" y="5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9" name="Freeform 843"/>
          <p:cNvSpPr>
            <a:spLocks/>
          </p:cNvSpPr>
          <p:nvPr/>
        </p:nvSpPr>
        <p:spPr bwMode="auto">
          <a:xfrm>
            <a:off x="10035554" y="7332191"/>
            <a:ext cx="119063" cy="92075"/>
          </a:xfrm>
          <a:custGeom>
            <a:avLst/>
            <a:gdLst>
              <a:gd name="T0" fmla="*/ 51 w 103"/>
              <a:gd name="T1" fmla="*/ 47 h 79"/>
              <a:gd name="T2" fmla="*/ 103 w 103"/>
              <a:gd name="T3" fmla="*/ 17 h 79"/>
              <a:gd name="T4" fmla="*/ 95 w 103"/>
              <a:gd name="T5" fmla="*/ 0 h 79"/>
              <a:gd name="T6" fmla="*/ 13 w 103"/>
              <a:gd name="T7" fmla="*/ 12 h 79"/>
              <a:gd name="T8" fmla="*/ 0 w 103"/>
              <a:gd name="T9" fmla="*/ 12 h 79"/>
              <a:gd name="T10" fmla="*/ 0 w 103"/>
              <a:gd name="T11" fmla="*/ 16 h 79"/>
              <a:gd name="T12" fmla="*/ 24 w 103"/>
              <a:gd name="T13" fmla="*/ 79 h 79"/>
              <a:gd name="T14" fmla="*/ 51 w 103"/>
              <a:gd name="T15" fmla="*/ 4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79">
                <a:moveTo>
                  <a:pt x="51" y="47"/>
                </a:moveTo>
                <a:cubicBezTo>
                  <a:pt x="63" y="36"/>
                  <a:pt x="81" y="24"/>
                  <a:pt x="103" y="17"/>
                </a:cubicBezTo>
                <a:cubicBezTo>
                  <a:pt x="100" y="11"/>
                  <a:pt x="98" y="5"/>
                  <a:pt x="95" y="0"/>
                </a:cubicBezTo>
                <a:cubicBezTo>
                  <a:pt x="63" y="10"/>
                  <a:pt x="31" y="12"/>
                  <a:pt x="13" y="12"/>
                </a:cubicBezTo>
                <a:cubicBezTo>
                  <a:pt x="7" y="12"/>
                  <a:pt x="2" y="12"/>
                  <a:pt x="0" y="12"/>
                </a:cubicBezTo>
                <a:cubicBezTo>
                  <a:pt x="0" y="13"/>
                  <a:pt x="0" y="15"/>
                  <a:pt x="0" y="16"/>
                </a:cubicBezTo>
                <a:cubicBezTo>
                  <a:pt x="0" y="40"/>
                  <a:pt x="9" y="62"/>
                  <a:pt x="24" y="79"/>
                </a:cubicBezTo>
                <a:cubicBezTo>
                  <a:pt x="28" y="72"/>
                  <a:pt x="37" y="60"/>
                  <a:pt x="51" y="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0" name="Freeform 844"/>
          <p:cNvSpPr>
            <a:spLocks/>
          </p:cNvSpPr>
          <p:nvPr/>
        </p:nvSpPr>
        <p:spPr bwMode="auto">
          <a:xfrm>
            <a:off x="11365879" y="7251229"/>
            <a:ext cx="271463" cy="266700"/>
          </a:xfrm>
          <a:custGeom>
            <a:avLst/>
            <a:gdLst>
              <a:gd name="T0" fmla="*/ 224 w 234"/>
              <a:gd name="T1" fmla="*/ 11 h 230"/>
              <a:gd name="T2" fmla="*/ 216 w 234"/>
              <a:gd name="T3" fmla="*/ 0 h 230"/>
              <a:gd name="T4" fmla="*/ 216 w 234"/>
              <a:gd name="T5" fmla="*/ 9 h 230"/>
              <a:gd name="T6" fmla="*/ 207 w 234"/>
              <a:gd name="T7" fmla="*/ 55 h 230"/>
              <a:gd name="T8" fmla="*/ 184 w 234"/>
              <a:gd name="T9" fmla="*/ 91 h 230"/>
              <a:gd name="T10" fmla="*/ 154 w 234"/>
              <a:gd name="T11" fmla="*/ 113 h 230"/>
              <a:gd name="T12" fmla="*/ 115 w 234"/>
              <a:gd name="T13" fmla="*/ 123 h 230"/>
              <a:gd name="T14" fmla="*/ 69 w 234"/>
              <a:gd name="T15" fmla="*/ 125 h 230"/>
              <a:gd name="T16" fmla="*/ 64 w 234"/>
              <a:gd name="T17" fmla="*/ 125 h 230"/>
              <a:gd name="T18" fmla="*/ 51 w 234"/>
              <a:gd name="T19" fmla="*/ 187 h 230"/>
              <a:gd name="T20" fmla="*/ 49 w 234"/>
              <a:gd name="T21" fmla="*/ 196 h 230"/>
              <a:gd name="T22" fmla="*/ 46 w 234"/>
              <a:gd name="T23" fmla="*/ 212 h 230"/>
              <a:gd name="T24" fmla="*/ 29 w 234"/>
              <a:gd name="T25" fmla="*/ 212 h 230"/>
              <a:gd name="T26" fmla="*/ 4 w 234"/>
              <a:gd name="T27" fmla="*/ 212 h 230"/>
              <a:gd name="T28" fmla="*/ 0 w 234"/>
              <a:gd name="T29" fmla="*/ 230 h 230"/>
              <a:gd name="T30" fmla="*/ 68 w 234"/>
              <a:gd name="T31" fmla="*/ 230 h 230"/>
              <a:gd name="T32" fmla="*/ 70 w 234"/>
              <a:gd name="T33" fmla="*/ 222 h 230"/>
              <a:gd name="T34" fmla="*/ 86 w 234"/>
              <a:gd name="T35" fmla="*/ 143 h 230"/>
              <a:gd name="T36" fmla="*/ 108 w 234"/>
              <a:gd name="T37" fmla="*/ 143 h 230"/>
              <a:gd name="T38" fmla="*/ 151 w 234"/>
              <a:gd name="T39" fmla="*/ 141 h 230"/>
              <a:gd name="T40" fmla="*/ 184 w 234"/>
              <a:gd name="T41" fmla="*/ 133 h 230"/>
              <a:gd name="T42" fmla="*/ 208 w 234"/>
              <a:gd name="T43" fmla="*/ 116 h 230"/>
              <a:gd name="T44" fmla="*/ 227 w 234"/>
              <a:gd name="T45" fmla="*/ 86 h 230"/>
              <a:gd name="T46" fmla="*/ 234 w 234"/>
              <a:gd name="T47" fmla="*/ 49 h 230"/>
              <a:gd name="T48" fmla="*/ 224 w 234"/>
              <a:gd name="T49" fmla="*/ 11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4" h="230">
                <a:moveTo>
                  <a:pt x="224" y="11"/>
                </a:moveTo>
                <a:cubicBezTo>
                  <a:pt x="222" y="7"/>
                  <a:pt x="219" y="3"/>
                  <a:pt x="216" y="0"/>
                </a:cubicBezTo>
                <a:cubicBezTo>
                  <a:pt x="216" y="3"/>
                  <a:pt x="216" y="6"/>
                  <a:pt x="216" y="9"/>
                </a:cubicBezTo>
                <a:cubicBezTo>
                  <a:pt x="216" y="25"/>
                  <a:pt x="213" y="40"/>
                  <a:pt x="207" y="55"/>
                </a:cubicBezTo>
                <a:cubicBezTo>
                  <a:pt x="201" y="70"/>
                  <a:pt x="193" y="82"/>
                  <a:pt x="184" y="91"/>
                </a:cubicBezTo>
                <a:cubicBezTo>
                  <a:pt x="175" y="101"/>
                  <a:pt x="165" y="108"/>
                  <a:pt x="154" y="113"/>
                </a:cubicBezTo>
                <a:cubicBezTo>
                  <a:pt x="143" y="117"/>
                  <a:pt x="131" y="121"/>
                  <a:pt x="115" y="123"/>
                </a:cubicBezTo>
                <a:cubicBezTo>
                  <a:pt x="105" y="124"/>
                  <a:pt x="92" y="125"/>
                  <a:pt x="69" y="125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51" y="187"/>
                  <a:pt x="51" y="187"/>
                  <a:pt x="51" y="187"/>
                </a:cubicBezTo>
                <a:cubicBezTo>
                  <a:pt x="49" y="196"/>
                  <a:pt x="49" y="196"/>
                  <a:pt x="49" y="196"/>
                </a:cubicBezTo>
                <a:cubicBezTo>
                  <a:pt x="46" y="212"/>
                  <a:pt x="46" y="212"/>
                  <a:pt x="46" y="212"/>
                </a:cubicBezTo>
                <a:cubicBezTo>
                  <a:pt x="29" y="212"/>
                  <a:pt x="29" y="212"/>
                  <a:pt x="29" y="212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0"/>
                  <a:pt x="0" y="230"/>
                  <a:pt x="0" y="230"/>
                </a:cubicBezTo>
                <a:cubicBezTo>
                  <a:pt x="68" y="230"/>
                  <a:pt x="68" y="230"/>
                  <a:pt x="68" y="230"/>
                </a:cubicBezTo>
                <a:cubicBezTo>
                  <a:pt x="70" y="222"/>
                  <a:pt x="70" y="222"/>
                  <a:pt x="70" y="222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29" y="143"/>
                  <a:pt x="142" y="143"/>
                  <a:pt x="151" y="141"/>
                </a:cubicBezTo>
                <a:cubicBezTo>
                  <a:pt x="164" y="140"/>
                  <a:pt x="175" y="137"/>
                  <a:pt x="184" y="133"/>
                </a:cubicBezTo>
                <a:cubicBezTo>
                  <a:pt x="193" y="129"/>
                  <a:pt x="201" y="123"/>
                  <a:pt x="208" y="116"/>
                </a:cubicBezTo>
                <a:cubicBezTo>
                  <a:pt x="216" y="108"/>
                  <a:pt x="222" y="98"/>
                  <a:pt x="227" y="86"/>
                </a:cubicBezTo>
                <a:cubicBezTo>
                  <a:pt x="232" y="74"/>
                  <a:pt x="234" y="61"/>
                  <a:pt x="234" y="49"/>
                </a:cubicBezTo>
                <a:cubicBezTo>
                  <a:pt x="234" y="35"/>
                  <a:pt x="231" y="22"/>
                  <a:pt x="224" y="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1" name="Freeform 845"/>
          <p:cNvSpPr>
            <a:spLocks noEditPoints="1"/>
          </p:cNvSpPr>
          <p:nvPr/>
        </p:nvSpPr>
        <p:spPr bwMode="auto">
          <a:xfrm>
            <a:off x="11321429" y="7184554"/>
            <a:ext cx="271463" cy="288925"/>
          </a:xfrm>
          <a:custGeom>
            <a:avLst/>
            <a:gdLst>
              <a:gd name="T0" fmla="*/ 153 w 234"/>
              <a:gd name="T1" fmla="*/ 0 h 249"/>
              <a:gd name="T2" fmla="*/ 52 w 234"/>
              <a:gd name="T3" fmla="*/ 0 h 249"/>
              <a:gd name="T4" fmla="*/ 0 w 234"/>
              <a:gd name="T5" fmla="*/ 249 h 249"/>
              <a:gd name="T6" fmla="*/ 68 w 234"/>
              <a:gd name="T7" fmla="*/ 249 h 249"/>
              <a:gd name="T8" fmla="*/ 70 w 234"/>
              <a:gd name="T9" fmla="*/ 241 h 249"/>
              <a:gd name="T10" fmla="*/ 86 w 234"/>
              <a:gd name="T11" fmla="*/ 162 h 249"/>
              <a:gd name="T12" fmla="*/ 108 w 234"/>
              <a:gd name="T13" fmla="*/ 162 h 249"/>
              <a:gd name="T14" fmla="*/ 151 w 234"/>
              <a:gd name="T15" fmla="*/ 160 h 249"/>
              <a:gd name="T16" fmla="*/ 184 w 234"/>
              <a:gd name="T17" fmla="*/ 152 h 249"/>
              <a:gd name="T18" fmla="*/ 208 w 234"/>
              <a:gd name="T19" fmla="*/ 135 h 249"/>
              <a:gd name="T20" fmla="*/ 227 w 234"/>
              <a:gd name="T21" fmla="*/ 105 h 249"/>
              <a:gd name="T22" fmla="*/ 234 w 234"/>
              <a:gd name="T23" fmla="*/ 68 h 249"/>
              <a:gd name="T24" fmla="*/ 224 w 234"/>
              <a:gd name="T25" fmla="*/ 30 h 249"/>
              <a:gd name="T26" fmla="*/ 197 w 234"/>
              <a:gd name="T27" fmla="*/ 6 h 249"/>
              <a:gd name="T28" fmla="*/ 153 w 234"/>
              <a:gd name="T29" fmla="*/ 0 h 249"/>
              <a:gd name="T30" fmla="*/ 108 w 234"/>
              <a:gd name="T31" fmla="*/ 58 h 249"/>
              <a:gd name="T32" fmla="*/ 133 w 234"/>
              <a:gd name="T33" fmla="*/ 58 h 249"/>
              <a:gd name="T34" fmla="*/ 135 w 234"/>
              <a:gd name="T35" fmla="*/ 58 h 249"/>
              <a:gd name="T36" fmla="*/ 159 w 234"/>
              <a:gd name="T37" fmla="*/ 60 h 249"/>
              <a:gd name="T38" fmla="*/ 159 w 234"/>
              <a:gd name="T39" fmla="*/ 60 h 249"/>
              <a:gd name="T40" fmla="*/ 165 w 234"/>
              <a:gd name="T41" fmla="*/ 64 h 249"/>
              <a:gd name="T42" fmla="*/ 167 w 234"/>
              <a:gd name="T43" fmla="*/ 71 h 249"/>
              <a:gd name="T44" fmla="*/ 161 w 234"/>
              <a:gd name="T45" fmla="*/ 88 h 249"/>
              <a:gd name="T46" fmla="*/ 146 w 234"/>
              <a:gd name="T47" fmla="*/ 99 h 249"/>
              <a:gd name="T48" fmla="*/ 144 w 234"/>
              <a:gd name="T49" fmla="*/ 100 h 249"/>
              <a:gd name="T50" fmla="*/ 102 w 234"/>
              <a:gd name="T51" fmla="*/ 103 h 249"/>
              <a:gd name="T52" fmla="*/ 100 w 234"/>
              <a:gd name="T53" fmla="*/ 103 h 249"/>
              <a:gd name="T54" fmla="*/ 98 w 234"/>
              <a:gd name="T55" fmla="*/ 103 h 249"/>
              <a:gd name="T56" fmla="*/ 108 w 234"/>
              <a:gd name="T57" fmla="*/ 5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4" h="249">
                <a:moveTo>
                  <a:pt x="153" y="0"/>
                </a:moveTo>
                <a:cubicBezTo>
                  <a:pt x="52" y="0"/>
                  <a:pt x="52" y="0"/>
                  <a:pt x="52" y="0"/>
                </a:cubicBezTo>
                <a:cubicBezTo>
                  <a:pt x="0" y="249"/>
                  <a:pt x="0" y="249"/>
                  <a:pt x="0" y="249"/>
                </a:cubicBezTo>
                <a:cubicBezTo>
                  <a:pt x="68" y="249"/>
                  <a:pt x="68" y="249"/>
                  <a:pt x="68" y="249"/>
                </a:cubicBezTo>
                <a:cubicBezTo>
                  <a:pt x="70" y="241"/>
                  <a:pt x="70" y="241"/>
                  <a:pt x="70" y="241"/>
                </a:cubicBezTo>
                <a:cubicBezTo>
                  <a:pt x="86" y="162"/>
                  <a:pt x="86" y="162"/>
                  <a:pt x="86" y="162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29" y="162"/>
                  <a:pt x="142" y="162"/>
                  <a:pt x="151" y="160"/>
                </a:cubicBezTo>
                <a:cubicBezTo>
                  <a:pt x="164" y="159"/>
                  <a:pt x="175" y="156"/>
                  <a:pt x="184" y="152"/>
                </a:cubicBezTo>
                <a:cubicBezTo>
                  <a:pt x="193" y="148"/>
                  <a:pt x="201" y="142"/>
                  <a:pt x="208" y="135"/>
                </a:cubicBezTo>
                <a:cubicBezTo>
                  <a:pt x="216" y="127"/>
                  <a:pt x="222" y="117"/>
                  <a:pt x="227" y="105"/>
                </a:cubicBezTo>
                <a:cubicBezTo>
                  <a:pt x="232" y="93"/>
                  <a:pt x="234" y="80"/>
                  <a:pt x="234" y="68"/>
                </a:cubicBezTo>
                <a:cubicBezTo>
                  <a:pt x="234" y="53"/>
                  <a:pt x="231" y="41"/>
                  <a:pt x="224" y="30"/>
                </a:cubicBezTo>
                <a:cubicBezTo>
                  <a:pt x="218" y="19"/>
                  <a:pt x="208" y="11"/>
                  <a:pt x="197" y="6"/>
                </a:cubicBezTo>
                <a:cubicBezTo>
                  <a:pt x="185" y="2"/>
                  <a:pt x="171" y="0"/>
                  <a:pt x="153" y="0"/>
                </a:cubicBezTo>
                <a:close/>
                <a:moveTo>
                  <a:pt x="108" y="58"/>
                </a:moveTo>
                <a:cubicBezTo>
                  <a:pt x="133" y="58"/>
                  <a:pt x="133" y="58"/>
                  <a:pt x="133" y="58"/>
                </a:cubicBezTo>
                <a:cubicBezTo>
                  <a:pt x="134" y="58"/>
                  <a:pt x="135" y="58"/>
                  <a:pt x="135" y="58"/>
                </a:cubicBezTo>
                <a:cubicBezTo>
                  <a:pt x="147" y="58"/>
                  <a:pt x="156" y="59"/>
                  <a:pt x="159" y="6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62" y="61"/>
                  <a:pt x="163" y="62"/>
                  <a:pt x="165" y="64"/>
                </a:cubicBezTo>
                <a:cubicBezTo>
                  <a:pt x="166" y="65"/>
                  <a:pt x="167" y="67"/>
                  <a:pt x="167" y="71"/>
                </a:cubicBezTo>
                <a:cubicBezTo>
                  <a:pt x="166" y="78"/>
                  <a:pt x="165" y="83"/>
                  <a:pt x="161" y="88"/>
                </a:cubicBezTo>
                <a:cubicBezTo>
                  <a:pt x="158" y="93"/>
                  <a:pt x="153" y="97"/>
                  <a:pt x="146" y="99"/>
                </a:cubicBezTo>
                <a:cubicBezTo>
                  <a:pt x="146" y="100"/>
                  <a:pt x="145" y="100"/>
                  <a:pt x="144" y="100"/>
                </a:cubicBezTo>
                <a:cubicBezTo>
                  <a:pt x="137" y="102"/>
                  <a:pt x="122" y="103"/>
                  <a:pt x="102" y="103"/>
                </a:cubicBezTo>
                <a:cubicBezTo>
                  <a:pt x="101" y="103"/>
                  <a:pt x="101" y="103"/>
                  <a:pt x="100" y="103"/>
                </a:cubicBezTo>
                <a:cubicBezTo>
                  <a:pt x="98" y="103"/>
                  <a:pt x="98" y="103"/>
                  <a:pt x="98" y="103"/>
                </a:cubicBezTo>
                <a:lnTo>
                  <a:pt x="108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2" name="Freeform 846"/>
          <p:cNvSpPr>
            <a:spLocks/>
          </p:cNvSpPr>
          <p:nvPr/>
        </p:nvSpPr>
        <p:spPr bwMode="auto">
          <a:xfrm>
            <a:off x="10784854" y="7294091"/>
            <a:ext cx="46038" cy="30163"/>
          </a:xfrm>
          <a:custGeom>
            <a:avLst/>
            <a:gdLst>
              <a:gd name="T0" fmla="*/ 2 w 40"/>
              <a:gd name="T1" fmla="*/ 26 h 26"/>
              <a:gd name="T2" fmla="*/ 26 w 40"/>
              <a:gd name="T3" fmla="*/ 24 h 26"/>
              <a:gd name="T4" fmla="*/ 28 w 40"/>
              <a:gd name="T5" fmla="*/ 24 h 26"/>
              <a:gd name="T6" fmla="*/ 37 w 40"/>
              <a:gd name="T7" fmla="*/ 17 h 26"/>
              <a:gd name="T8" fmla="*/ 40 w 40"/>
              <a:gd name="T9" fmla="*/ 7 h 26"/>
              <a:gd name="T10" fmla="*/ 39 w 40"/>
              <a:gd name="T11" fmla="*/ 3 h 26"/>
              <a:gd name="T12" fmla="*/ 35 w 40"/>
              <a:gd name="T13" fmla="*/ 1 h 26"/>
              <a:gd name="T14" fmla="*/ 35 w 40"/>
              <a:gd name="T15" fmla="*/ 1 h 26"/>
              <a:gd name="T16" fmla="*/ 22 w 40"/>
              <a:gd name="T17" fmla="*/ 0 h 26"/>
              <a:gd name="T18" fmla="*/ 20 w 40"/>
              <a:gd name="T19" fmla="*/ 0 h 26"/>
              <a:gd name="T20" fmla="*/ 6 w 40"/>
              <a:gd name="T21" fmla="*/ 0 h 26"/>
              <a:gd name="T22" fmla="*/ 0 w 40"/>
              <a:gd name="T23" fmla="*/ 26 h 26"/>
              <a:gd name="T24" fmla="*/ 1 w 40"/>
              <a:gd name="T25" fmla="*/ 26 h 26"/>
              <a:gd name="T26" fmla="*/ 2 w 40"/>
              <a:gd name="T2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26">
                <a:moveTo>
                  <a:pt x="2" y="26"/>
                </a:moveTo>
                <a:cubicBezTo>
                  <a:pt x="14" y="26"/>
                  <a:pt x="22" y="25"/>
                  <a:pt x="26" y="24"/>
                </a:cubicBezTo>
                <a:cubicBezTo>
                  <a:pt x="27" y="24"/>
                  <a:pt x="28" y="24"/>
                  <a:pt x="28" y="24"/>
                </a:cubicBezTo>
                <a:cubicBezTo>
                  <a:pt x="32" y="22"/>
                  <a:pt x="34" y="20"/>
                  <a:pt x="37" y="17"/>
                </a:cubicBezTo>
                <a:cubicBezTo>
                  <a:pt x="39" y="14"/>
                  <a:pt x="40" y="11"/>
                  <a:pt x="40" y="7"/>
                </a:cubicBezTo>
                <a:cubicBezTo>
                  <a:pt x="40" y="5"/>
                  <a:pt x="39" y="4"/>
                  <a:pt x="39" y="3"/>
                </a:cubicBezTo>
                <a:cubicBezTo>
                  <a:pt x="38" y="2"/>
                  <a:pt x="37" y="1"/>
                  <a:pt x="35" y="1"/>
                </a:cubicBezTo>
                <a:cubicBezTo>
                  <a:pt x="35" y="1"/>
                  <a:pt x="35" y="1"/>
                  <a:pt x="35" y="1"/>
                </a:cubicBezTo>
                <a:cubicBezTo>
                  <a:pt x="33" y="0"/>
                  <a:pt x="28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2" y="26"/>
                  <a:pt x="2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3" name="Freeform 847"/>
          <p:cNvSpPr>
            <a:spLocks noEditPoints="1"/>
          </p:cNvSpPr>
          <p:nvPr/>
        </p:nvSpPr>
        <p:spPr bwMode="auto">
          <a:xfrm>
            <a:off x="10641979" y="7184554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5 w 288"/>
              <a:gd name="T11" fmla="*/ 61 h 288"/>
              <a:gd name="T12" fmla="*/ 154 w 288"/>
              <a:gd name="T13" fmla="*/ 61 h 288"/>
              <a:gd name="T14" fmla="*/ 179 w 288"/>
              <a:gd name="T15" fmla="*/ 65 h 288"/>
              <a:gd name="T16" fmla="*/ 195 w 288"/>
              <a:gd name="T17" fmla="*/ 78 h 288"/>
              <a:gd name="T18" fmla="*/ 201 w 288"/>
              <a:gd name="T19" fmla="*/ 100 h 288"/>
              <a:gd name="T20" fmla="*/ 197 w 288"/>
              <a:gd name="T21" fmla="*/ 122 h 288"/>
              <a:gd name="T22" fmla="*/ 186 w 288"/>
              <a:gd name="T23" fmla="*/ 139 h 288"/>
              <a:gd name="T24" fmla="*/ 172 w 288"/>
              <a:gd name="T25" fmla="*/ 149 h 288"/>
              <a:gd name="T26" fmla="*/ 153 w 288"/>
              <a:gd name="T27" fmla="*/ 154 h 288"/>
              <a:gd name="T28" fmla="*/ 128 w 288"/>
              <a:gd name="T29" fmla="*/ 155 h 288"/>
              <a:gd name="T30" fmla="*/ 115 w 288"/>
              <a:gd name="T31" fmla="*/ 155 h 288"/>
              <a:gd name="T32" fmla="*/ 105 w 288"/>
              <a:gd name="T33" fmla="*/ 201 h 288"/>
              <a:gd name="T34" fmla="*/ 104 w 288"/>
              <a:gd name="T35" fmla="*/ 206 h 288"/>
              <a:gd name="T36" fmla="*/ 65 w 288"/>
              <a:gd name="T37" fmla="*/ 206 h 288"/>
              <a:gd name="T38" fmla="*/ 95 w 288"/>
              <a:gd name="T39" fmla="*/ 61 h 288"/>
              <a:gd name="T40" fmla="*/ 219 w 288"/>
              <a:gd name="T41" fmla="*/ 145 h 288"/>
              <a:gd name="T42" fmla="*/ 208 w 288"/>
              <a:gd name="T43" fmla="*/ 162 h 288"/>
              <a:gd name="T44" fmla="*/ 194 w 288"/>
              <a:gd name="T45" fmla="*/ 172 h 288"/>
              <a:gd name="T46" fmla="*/ 175 w 288"/>
              <a:gd name="T47" fmla="*/ 177 h 288"/>
              <a:gd name="T48" fmla="*/ 150 w 288"/>
              <a:gd name="T49" fmla="*/ 178 h 288"/>
              <a:gd name="T50" fmla="*/ 138 w 288"/>
              <a:gd name="T51" fmla="*/ 178 h 288"/>
              <a:gd name="T52" fmla="*/ 128 w 288"/>
              <a:gd name="T53" fmla="*/ 224 h 288"/>
              <a:gd name="T54" fmla="*/ 127 w 288"/>
              <a:gd name="T55" fmla="*/ 228 h 288"/>
              <a:gd name="T56" fmla="*/ 87 w 288"/>
              <a:gd name="T57" fmla="*/ 228 h 288"/>
              <a:gd name="T58" fmla="*/ 90 w 288"/>
              <a:gd name="T59" fmla="*/ 218 h 288"/>
              <a:gd name="T60" fmla="*/ 104 w 288"/>
              <a:gd name="T61" fmla="*/ 218 h 288"/>
              <a:gd name="T62" fmla="*/ 114 w 288"/>
              <a:gd name="T63" fmla="*/ 218 h 288"/>
              <a:gd name="T64" fmla="*/ 116 w 288"/>
              <a:gd name="T65" fmla="*/ 208 h 288"/>
              <a:gd name="T66" fmla="*/ 117 w 288"/>
              <a:gd name="T67" fmla="*/ 204 h 288"/>
              <a:gd name="T68" fmla="*/ 125 w 288"/>
              <a:gd name="T69" fmla="*/ 167 h 288"/>
              <a:gd name="T70" fmla="*/ 128 w 288"/>
              <a:gd name="T71" fmla="*/ 167 h 288"/>
              <a:gd name="T72" fmla="*/ 154 w 288"/>
              <a:gd name="T73" fmla="*/ 166 h 288"/>
              <a:gd name="T74" fmla="*/ 177 w 288"/>
              <a:gd name="T75" fmla="*/ 160 h 288"/>
              <a:gd name="T76" fmla="*/ 194 w 288"/>
              <a:gd name="T77" fmla="*/ 148 h 288"/>
              <a:gd name="T78" fmla="*/ 208 w 288"/>
              <a:gd name="T79" fmla="*/ 127 h 288"/>
              <a:gd name="T80" fmla="*/ 213 w 288"/>
              <a:gd name="T81" fmla="*/ 100 h 288"/>
              <a:gd name="T82" fmla="*/ 213 w 288"/>
              <a:gd name="T83" fmla="*/ 95 h 288"/>
              <a:gd name="T84" fmla="*/ 218 w 288"/>
              <a:gd name="T85" fmla="*/ 101 h 288"/>
              <a:gd name="T86" fmla="*/ 224 w 288"/>
              <a:gd name="T87" fmla="*/ 123 h 288"/>
              <a:gd name="T88" fmla="*/ 219 w 288"/>
              <a:gd name="T89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95" y="61"/>
                </a:moveTo>
                <a:cubicBezTo>
                  <a:pt x="154" y="61"/>
                  <a:pt x="154" y="61"/>
                  <a:pt x="154" y="61"/>
                </a:cubicBezTo>
                <a:cubicBezTo>
                  <a:pt x="164" y="61"/>
                  <a:pt x="172" y="62"/>
                  <a:pt x="179" y="65"/>
                </a:cubicBezTo>
                <a:cubicBezTo>
                  <a:pt x="186" y="67"/>
                  <a:pt x="191" y="72"/>
                  <a:pt x="195" y="78"/>
                </a:cubicBezTo>
                <a:cubicBezTo>
                  <a:pt x="199" y="85"/>
                  <a:pt x="201" y="92"/>
                  <a:pt x="201" y="100"/>
                </a:cubicBezTo>
                <a:cubicBezTo>
                  <a:pt x="201" y="108"/>
                  <a:pt x="200" y="115"/>
                  <a:pt x="197" y="122"/>
                </a:cubicBezTo>
                <a:cubicBezTo>
                  <a:pt x="194" y="129"/>
                  <a:pt x="190" y="135"/>
                  <a:pt x="186" y="139"/>
                </a:cubicBezTo>
                <a:cubicBezTo>
                  <a:pt x="182" y="144"/>
                  <a:pt x="177" y="147"/>
                  <a:pt x="172" y="149"/>
                </a:cubicBezTo>
                <a:cubicBezTo>
                  <a:pt x="167" y="152"/>
                  <a:pt x="160" y="153"/>
                  <a:pt x="153" y="154"/>
                </a:cubicBezTo>
                <a:cubicBezTo>
                  <a:pt x="148" y="155"/>
                  <a:pt x="140" y="155"/>
                  <a:pt x="128" y="155"/>
                </a:cubicBezTo>
                <a:cubicBezTo>
                  <a:pt x="115" y="155"/>
                  <a:pt x="115" y="155"/>
                  <a:pt x="115" y="155"/>
                </a:cubicBezTo>
                <a:cubicBezTo>
                  <a:pt x="105" y="201"/>
                  <a:pt x="105" y="201"/>
                  <a:pt x="105" y="201"/>
                </a:cubicBezTo>
                <a:cubicBezTo>
                  <a:pt x="104" y="206"/>
                  <a:pt x="104" y="206"/>
                  <a:pt x="104" y="206"/>
                </a:cubicBezTo>
                <a:cubicBezTo>
                  <a:pt x="65" y="206"/>
                  <a:pt x="65" y="206"/>
                  <a:pt x="65" y="206"/>
                </a:cubicBezTo>
                <a:lnTo>
                  <a:pt x="95" y="61"/>
                </a:lnTo>
                <a:close/>
                <a:moveTo>
                  <a:pt x="219" y="145"/>
                </a:moveTo>
                <a:cubicBezTo>
                  <a:pt x="216" y="152"/>
                  <a:pt x="213" y="157"/>
                  <a:pt x="208" y="162"/>
                </a:cubicBezTo>
                <a:cubicBezTo>
                  <a:pt x="204" y="166"/>
                  <a:pt x="200" y="170"/>
                  <a:pt x="194" y="172"/>
                </a:cubicBezTo>
                <a:cubicBezTo>
                  <a:pt x="189" y="174"/>
                  <a:pt x="183" y="176"/>
                  <a:pt x="175" y="177"/>
                </a:cubicBezTo>
                <a:cubicBezTo>
                  <a:pt x="170" y="177"/>
                  <a:pt x="162" y="178"/>
                  <a:pt x="150" y="178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28" y="224"/>
                  <a:pt x="128" y="224"/>
                  <a:pt x="128" y="224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87" y="228"/>
                  <a:pt x="87" y="228"/>
                  <a:pt x="87" y="228"/>
                </a:cubicBezTo>
                <a:cubicBezTo>
                  <a:pt x="90" y="218"/>
                  <a:pt x="90" y="218"/>
                  <a:pt x="90" y="218"/>
                </a:cubicBezTo>
                <a:cubicBezTo>
                  <a:pt x="104" y="218"/>
                  <a:pt x="104" y="218"/>
                  <a:pt x="104" y="218"/>
                </a:cubicBezTo>
                <a:cubicBezTo>
                  <a:pt x="114" y="218"/>
                  <a:pt x="114" y="218"/>
                  <a:pt x="114" y="218"/>
                </a:cubicBezTo>
                <a:cubicBezTo>
                  <a:pt x="116" y="208"/>
                  <a:pt x="116" y="208"/>
                  <a:pt x="116" y="208"/>
                </a:cubicBezTo>
                <a:cubicBezTo>
                  <a:pt x="117" y="204"/>
                  <a:pt x="117" y="204"/>
                  <a:pt x="117" y="204"/>
                </a:cubicBezTo>
                <a:cubicBezTo>
                  <a:pt x="125" y="167"/>
                  <a:pt x="125" y="167"/>
                  <a:pt x="125" y="167"/>
                </a:cubicBezTo>
                <a:cubicBezTo>
                  <a:pt x="128" y="167"/>
                  <a:pt x="128" y="167"/>
                  <a:pt x="128" y="167"/>
                </a:cubicBezTo>
                <a:cubicBezTo>
                  <a:pt x="141" y="167"/>
                  <a:pt x="149" y="167"/>
                  <a:pt x="154" y="166"/>
                </a:cubicBezTo>
                <a:cubicBezTo>
                  <a:pt x="164" y="165"/>
                  <a:pt x="171" y="163"/>
                  <a:pt x="177" y="160"/>
                </a:cubicBezTo>
                <a:cubicBezTo>
                  <a:pt x="183" y="157"/>
                  <a:pt x="189" y="153"/>
                  <a:pt x="194" y="148"/>
                </a:cubicBezTo>
                <a:cubicBezTo>
                  <a:pt x="200" y="142"/>
                  <a:pt x="204" y="135"/>
                  <a:pt x="208" y="127"/>
                </a:cubicBezTo>
                <a:cubicBezTo>
                  <a:pt x="211" y="118"/>
                  <a:pt x="213" y="109"/>
                  <a:pt x="213" y="100"/>
                </a:cubicBezTo>
                <a:cubicBezTo>
                  <a:pt x="213" y="98"/>
                  <a:pt x="213" y="97"/>
                  <a:pt x="213" y="95"/>
                </a:cubicBezTo>
                <a:cubicBezTo>
                  <a:pt x="215" y="97"/>
                  <a:pt x="216" y="99"/>
                  <a:pt x="218" y="101"/>
                </a:cubicBezTo>
                <a:cubicBezTo>
                  <a:pt x="222" y="107"/>
                  <a:pt x="224" y="115"/>
                  <a:pt x="224" y="123"/>
                </a:cubicBezTo>
                <a:cubicBezTo>
                  <a:pt x="224" y="130"/>
                  <a:pt x="222" y="138"/>
                  <a:pt x="219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4" name="Freeform 848"/>
          <p:cNvSpPr>
            <a:spLocks/>
          </p:cNvSpPr>
          <p:nvPr/>
        </p:nvSpPr>
        <p:spPr bwMode="auto">
          <a:xfrm>
            <a:off x="12059616" y="7197254"/>
            <a:ext cx="95250" cy="123825"/>
          </a:xfrm>
          <a:custGeom>
            <a:avLst/>
            <a:gdLst>
              <a:gd name="T0" fmla="*/ 82 w 82"/>
              <a:gd name="T1" fmla="*/ 69 h 107"/>
              <a:gd name="T2" fmla="*/ 35 w 82"/>
              <a:gd name="T3" fmla="*/ 0 h 107"/>
              <a:gd name="T4" fmla="*/ 8 w 82"/>
              <a:gd name="T5" fmla="*/ 12 h 107"/>
              <a:gd name="T6" fmla="*/ 0 w 82"/>
              <a:gd name="T7" fmla="*/ 40 h 107"/>
              <a:gd name="T8" fmla="*/ 47 w 82"/>
              <a:gd name="T9" fmla="*/ 107 h 107"/>
              <a:gd name="T10" fmla="*/ 73 w 82"/>
              <a:gd name="T11" fmla="*/ 97 h 107"/>
              <a:gd name="T12" fmla="*/ 82 w 82"/>
              <a:gd name="T13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07">
                <a:moveTo>
                  <a:pt x="82" y="69"/>
                </a:moveTo>
                <a:cubicBezTo>
                  <a:pt x="82" y="42"/>
                  <a:pt x="66" y="0"/>
                  <a:pt x="35" y="0"/>
                </a:cubicBezTo>
                <a:cubicBezTo>
                  <a:pt x="25" y="0"/>
                  <a:pt x="15" y="5"/>
                  <a:pt x="8" y="12"/>
                </a:cubicBezTo>
                <a:cubicBezTo>
                  <a:pt x="2" y="20"/>
                  <a:pt x="0" y="30"/>
                  <a:pt x="0" y="40"/>
                </a:cubicBezTo>
                <a:cubicBezTo>
                  <a:pt x="0" y="66"/>
                  <a:pt x="15" y="107"/>
                  <a:pt x="47" y="107"/>
                </a:cubicBezTo>
                <a:cubicBezTo>
                  <a:pt x="57" y="107"/>
                  <a:pt x="67" y="103"/>
                  <a:pt x="73" y="97"/>
                </a:cubicBezTo>
                <a:cubicBezTo>
                  <a:pt x="82" y="88"/>
                  <a:pt x="82" y="76"/>
                  <a:pt x="8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5" name="Freeform 849"/>
          <p:cNvSpPr>
            <a:spLocks/>
          </p:cNvSpPr>
          <p:nvPr/>
        </p:nvSpPr>
        <p:spPr bwMode="auto">
          <a:xfrm>
            <a:off x="12115179" y="7192491"/>
            <a:ext cx="198438" cy="325438"/>
          </a:xfrm>
          <a:custGeom>
            <a:avLst/>
            <a:gdLst>
              <a:gd name="T0" fmla="*/ 73 w 171"/>
              <a:gd name="T1" fmla="*/ 0 h 281"/>
              <a:gd name="T2" fmla="*/ 64 w 171"/>
              <a:gd name="T3" fmla="*/ 5 h 281"/>
              <a:gd name="T4" fmla="*/ 41 w 171"/>
              <a:gd name="T5" fmla="*/ 5 h 281"/>
              <a:gd name="T6" fmla="*/ 68 w 171"/>
              <a:gd name="T7" fmla="*/ 56 h 281"/>
              <a:gd name="T8" fmla="*/ 36 w 171"/>
              <a:gd name="T9" fmla="*/ 110 h 281"/>
              <a:gd name="T10" fmla="*/ 25 w 171"/>
              <a:gd name="T11" fmla="*/ 128 h 281"/>
              <a:gd name="T12" fmla="*/ 35 w 171"/>
              <a:gd name="T13" fmla="*/ 144 h 281"/>
              <a:gd name="T14" fmla="*/ 49 w 171"/>
              <a:gd name="T15" fmla="*/ 155 h 281"/>
              <a:gd name="T16" fmla="*/ 81 w 171"/>
              <a:gd name="T17" fmla="*/ 208 h 281"/>
              <a:gd name="T18" fmla="*/ 0 w 171"/>
              <a:gd name="T19" fmla="*/ 278 h 281"/>
              <a:gd name="T20" fmla="*/ 27 w 171"/>
              <a:gd name="T21" fmla="*/ 281 h 281"/>
              <a:gd name="T22" fmla="*/ 171 w 171"/>
              <a:gd name="T23" fmla="*/ 137 h 281"/>
              <a:gd name="T24" fmla="*/ 73 w 171"/>
              <a:gd name="T25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281">
                <a:moveTo>
                  <a:pt x="73" y="0"/>
                </a:moveTo>
                <a:cubicBezTo>
                  <a:pt x="64" y="5"/>
                  <a:pt x="64" y="5"/>
                  <a:pt x="64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50" y="12"/>
                  <a:pt x="68" y="27"/>
                  <a:pt x="68" y="56"/>
                </a:cubicBezTo>
                <a:cubicBezTo>
                  <a:pt x="68" y="84"/>
                  <a:pt x="52" y="97"/>
                  <a:pt x="36" y="110"/>
                </a:cubicBezTo>
                <a:cubicBezTo>
                  <a:pt x="31" y="114"/>
                  <a:pt x="25" y="120"/>
                  <a:pt x="25" y="128"/>
                </a:cubicBezTo>
                <a:cubicBezTo>
                  <a:pt x="25" y="136"/>
                  <a:pt x="31" y="141"/>
                  <a:pt x="35" y="144"/>
                </a:cubicBezTo>
                <a:cubicBezTo>
                  <a:pt x="49" y="155"/>
                  <a:pt x="49" y="155"/>
                  <a:pt x="49" y="155"/>
                </a:cubicBezTo>
                <a:cubicBezTo>
                  <a:pt x="65" y="169"/>
                  <a:pt x="81" y="182"/>
                  <a:pt x="81" y="208"/>
                </a:cubicBezTo>
                <a:cubicBezTo>
                  <a:pt x="81" y="240"/>
                  <a:pt x="53" y="272"/>
                  <a:pt x="0" y="278"/>
                </a:cubicBezTo>
                <a:cubicBezTo>
                  <a:pt x="9" y="280"/>
                  <a:pt x="18" y="281"/>
                  <a:pt x="27" y="281"/>
                </a:cubicBezTo>
                <a:cubicBezTo>
                  <a:pt x="106" y="281"/>
                  <a:pt x="171" y="216"/>
                  <a:pt x="171" y="137"/>
                </a:cubicBezTo>
                <a:cubicBezTo>
                  <a:pt x="171" y="73"/>
                  <a:pt x="130" y="19"/>
                  <a:pt x="7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6" name="Freeform 850"/>
          <p:cNvSpPr>
            <a:spLocks/>
          </p:cNvSpPr>
          <p:nvPr/>
        </p:nvSpPr>
        <p:spPr bwMode="auto">
          <a:xfrm>
            <a:off x="12037391" y="7390929"/>
            <a:ext cx="141288" cy="106363"/>
          </a:xfrm>
          <a:custGeom>
            <a:avLst/>
            <a:gdLst>
              <a:gd name="T0" fmla="*/ 81 w 122"/>
              <a:gd name="T1" fmla="*/ 1 h 91"/>
              <a:gd name="T2" fmla="*/ 72 w 122"/>
              <a:gd name="T3" fmla="*/ 0 h 91"/>
              <a:gd name="T4" fmla="*/ 33 w 122"/>
              <a:gd name="T5" fmla="*/ 6 h 91"/>
              <a:gd name="T6" fmla="*/ 0 w 122"/>
              <a:gd name="T7" fmla="*/ 45 h 91"/>
              <a:gd name="T8" fmla="*/ 67 w 122"/>
              <a:gd name="T9" fmla="*/ 91 h 91"/>
              <a:gd name="T10" fmla="*/ 122 w 122"/>
              <a:gd name="T11" fmla="*/ 51 h 91"/>
              <a:gd name="T12" fmla="*/ 81 w 122"/>
              <a:gd name="T13" fmla="*/ 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91">
                <a:moveTo>
                  <a:pt x="81" y="1"/>
                </a:moveTo>
                <a:cubicBezTo>
                  <a:pt x="78" y="0"/>
                  <a:pt x="76" y="0"/>
                  <a:pt x="72" y="0"/>
                </a:cubicBezTo>
                <a:cubicBezTo>
                  <a:pt x="69" y="0"/>
                  <a:pt x="49" y="1"/>
                  <a:pt x="33" y="6"/>
                </a:cubicBezTo>
                <a:cubicBezTo>
                  <a:pt x="24" y="9"/>
                  <a:pt x="0" y="18"/>
                  <a:pt x="0" y="45"/>
                </a:cubicBezTo>
                <a:cubicBezTo>
                  <a:pt x="0" y="72"/>
                  <a:pt x="26" y="91"/>
                  <a:pt x="67" y="91"/>
                </a:cubicBezTo>
                <a:cubicBezTo>
                  <a:pt x="103" y="91"/>
                  <a:pt x="122" y="74"/>
                  <a:pt x="122" y="51"/>
                </a:cubicBezTo>
                <a:cubicBezTo>
                  <a:pt x="122" y="31"/>
                  <a:pt x="110" y="21"/>
                  <a:pt x="8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7" name="Freeform 851"/>
          <p:cNvSpPr>
            <a:spLocks/>
          </p:cNvSpPr>
          <p:nvPr/>
        </p:nvSpPr>
        <p:spPr bwMode="auto">
          <a:xfrm>
            <a:off x="11978654" y="7230591"/>
            <a:ext cx="136525" cy="204788"/>
          </a:xfrm>
          <a:custGeom>
            <a:avLst/>
            <a:gdLst>
              <a:gd name="T0" fmla="*/ 46 w 118"/>
              <a:gd name="T1" fmla="*/ 145 h 176"/>
              <a:gd name="T2" fmla="*/ 118 w 118"/>
              <a:gd name="T3" fmla="*/ 128 h 176"/>
              <a:gd name="T4" fmla="*/ 107 w 118"/>
              <a:gd name="T5" fmla="*/ 102 h 176"/>
              <a:gd name="T6" fmla="*/ 111 w 118"/>
              <a:gd name="T7" fmla="*/ 87 h 176"/>
              <a:gd name="T8" fmla="*/ 99 w 118"/>
              <a:gd name="T9" fmla="*/ 88 h 176"/>
              <a:gd name="T10" fmla="*/ 36 w 118"/>
              <a:gd name="T11" fmla="*/ 29 h 176"/>
              <a:gd name="T12" fmla="*/ 43 w 118"/>
              <a:gd name="T13" fmla="*/ 0 h 176"/>
              <a:gd name="T14" fmla="*/ 0 w 118"/>
              <a:gd name="T15" fmla="*/ 103 h 176"/>
              <a:gd name="T16" fmla="*/ 20 w 118"/>
              <a:gd name="T17" fmla="*/ 176 h 176"/>
              <a:gd name="T18" fmla="*/ 46 w 118"/>
              <a:gd name="T19" fmla="*/ 14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176">
                <a:moveTo>
                  <a:pt x="46" y="145"/>
                </a:moveTo>
                <a:cubicBezTo>
                  <a:pt x="70" y="131"/>
                  <a:pt x="101" y="129"/>
                  <a:pt x="118" y="128"/>
                </a:cubicBezTo>
                <a:cubicBezTo>
                  <a:pt x="113" y="121"/>
                  <a:pt x="107" y="114"/>
                  <a:pt x="107" y="102"/>
                </a:cubicBezTo>
                <a:cubicBezTo>
                  <a:pt x="107" y="96"/>
                  <a:pt x="109" y="92"/>
                  <a:pt x="111" y="87"/>
                </a:cubicBezTo>
                <a:cubicBezTo>
                  <a:pt x="107" y="88"/>
                  <a:pt x="102" y="88"/>
                  <a:pt x="99" y="88"/>
                </a:cubicBezTo>
                <a:cubicBezTo>
                  <a:pt x="59" y="88"/>
                  <a:pt x="36" y="58"/>
                  <a:pt x="36" y="29"/>
                </a:cubicBezTo>
                <a:cubicBezTo>
                  <a:pt x="36" y="19"/>
                  <a:pt x="38" y="9"/>
                  <a:pt x="43" y="0"/>
                </a:cubicBezTo>
                <a:cubicBezTo>
                  <a:pt x="16" y="26"/>
                  <a:pt x="0" y="62"/>
                  <a:pt x="0" y="103"/>
                </a:cubicBezTo>
                <a:cubicBezTo>
                  <a:pt x="0" y="129"/>
                  <a:pt x="7" y="154"/>
                  <a:pt x="20" y="176"/>
                </a:cubicBezTo>
                <a:cubicBezTo>
                  <a:pt x="24" y="165"/>
                  <a:pt x="31" y="154"/>
                  <a:pt x="46" y="14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8" name="Freeform 853"/>
          <p:cNvSpPr>
            <a:spLocks noEditPoints="1"/>
          </p:cNvSpPr>
          <p:nvPr/>
        </p:nvSpPr>
        <p:spPr bwMode="auto">
          <a:xfrm>
            <a:off x="12034216" y="3842866"/>
            <a:ext cx="219075" cy="334963"/>
          </a:xfrm>
          <a:custGeom>
            <a:avLst/>
            <a:gdLst>
              <a:gd name="T0" fmla="*/ 177 w 190"/>
              <a:gd name="T1" fmla="*/ 0 h 289"/>
              <a:gd name="T2" fmla="*/ 14 w 190"/>
              <a:gd name="T3" fmla="*/ 0 h 289"/>
              <a:gd name="T4" fmla="*/ 0 w 190"/>
              <a:gd name="T5" fmla="*/ 14 h 289"/>
              <a:gd name="T6" fmla="*/ 0 w 190"/>
              <a:gd name="T7" fmla="*/ 275 h 289"/>
              <a:gd name="T8" fmla="*/ 14 w 190"/>
              <a:gd name="T9" fmla="*/ 289 h 289"/>
              <a:gd name="T10" fmla="*/ 177 w 190"/>
              <a:gd name="T11" fmla="*/ 289 h 289"/>
              <a:gd name="T12" fmla="*/ 190 w 190"/>
              <a:gd name="T13" fmla="*/ 275 h 289"/>
              <a:gd name="T14" fmla="*/ 190 w 190"/>
              <a:gd name="T15" fmla="*/ 14 h 289"/>
              <a:gd name="T16" fmla="*/ 177 w 190"/>
              <a:gd name="T17" fmla="*/ 0 h 289"/>
              <a:gd name="T18" fmla="*/ 95 w 190"/>
              <a:gd name="T19" fmla="*/ 265 h 289"/>
              <a:gd name="T20" fmla="*/ 38 w 190"/>
              <a:gd name="T21" fmla="*/ 208 h 289"/>
              <a:gd name="T22" fmla="*/ 95 w 190"/>
              <a:gd name="T23" fmla="*/ 151 h 289"/>
              <a:gd name="T24" fmla="*/ 152 w 190"/>
              <a:gd name="T25" fmla="*/ 208 h 289"/>
              <a:gd name="T26" fmla="*/ 95 w 190"/>
              <a:gd name="T27" fmla="*/ 265 h 289"/>
              <a:gd name="T28" fmla="*/ 161 w 190"/>
              <a:gd name="T29" fmla="*/ 117 h 289"/>
              <a:gd name="T30" fmla="*/ 154 w 190"/>
              <a:gd name="T31" fmla="*/ 124 h 289"/>
              <a:gd name="T32" fmla="*/ 36 w 190"/>
              <a:gd name="T33" fmla="*/ 124 h 289"/>
              <a:gd name="T34" fmla="*/ 29 w 190"/>
              <a:gd name="T35" fmla="*/ 117 h 289"/>
              <a:gd name="T36" fmla="*/ 29 w 190"/>
              <a:gd name="T37" fmla="*/ 34 h 289"/>
              <a:gd name="T38" fmla="*/ 36 w 190"/>
              <a:gd name="T39" fmla="*/ 27 h 289"/>
              <a:gd name="T40" fmla="*/ 154 w 190"/>
              <a:gd name="T41" fmla="*/ 27 h 289"/>
              <a:gd name="T42" fmla="*/ 161 w 190"/>
              <a:gd name="T43" fmla="*/ 34 h 289"/>
              <a:gd name="T44" fmla="*/ 161 w 190"/>
              <a:gd name="T45" fmla="*/ 117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0" h="289">
                <a:moveTo>
                  <a:pt x="177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2"/>
                  <a:pt x="6" y="289"/>
                  <a:pt x="14" y="289"/>
                </a:cubicBezTo>
                <a:cubicBezTo>
                  <a:pt x="177" y="289"/>
                  <a:pt x="177" y="289"/>
                  <a:pt x="177" y="289"/>
                </a:cubicBezTo>
                <a:cubicBezTo>
                  <a:pt x="184" y="289"/>
                  <a:pt x="190" y="282"/>
                  <a:pt x="190" y="275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90" y="7"/>
                  <a:pt x="184" y="0"/>
                  <a:pt x="177" y="0"/>
                </a:cubicBezTo>
                <a:close/>
                <a:moveTo>
                  <a:pt x="95" y="265"/>
                </a:moveTo>
                <a:cubicBezTo>
                  <a:pt x="64" y="265"/>
                  <a:pt x="38" y="240"/>
                  <a:pt x="38" y="208"/>
                </a:cubicBezTo>
                <a:cubicBezTo>
                  <a:pt x="38" y="177"/>
                  <a:pt x="64" y="151"/>
                  <a:pt x="95" y="151"/>
                </a:cubicBezTo>
                <a:cubicBezTo>
                  <a:pt x="127" y="151"/>
                  <a:pt x="152" y="177"/>
                  <a:pt x="152" y="208"/>
                </a:cubicBezTo>
                <a:cubicBezTo>
                  <a:pt x="152" y="240"/>
                  <a:pt x="127" y="265"/>
                  <a:pt x="95" y="265"/>
                </a:cubicBezTo>
                <a:close/>
                <a:moveTo>
                  <a:pt x="161" y="117"/>
                </a:moveTo>
                <a:cubicBezTo>
                  <a:pt x="161" y="121"/>
                  <a:pt x="158" y="124"/>
                  <a:pt x="154" y="124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33" y="124"/>
                  <a:pt x="29" y="121"/>
                  <a:pt x="29" y="117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0"/>
                  <a:pt x="33" y="27"/>
                  <a:pt x="36" y="27"/>
                </a:cubicBezTo>
                <a:cubicBezTo>
                  <a:pt x="154" y="27"/>
                  <a:pt x="154" y="27"/>
                  <a:pt x="154" y="27"/>
                </a:cubicBezTo>
                <a:cubicBezTo>
                  <a:pt x="158" y="27"/>
                  <a:pt x="161" y="30"/>
                  <a:pt x="161" y="34"/>
                </a:cubicBezTo>
                <a:lnTo>
                  <a:pt x="161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9" name="Oval 855"/>
          <p:cNvSpPr>
            <a:spLocks noChangeArrowheads="1"/>
          </p:cNvSpPr>
          <p:nvPr/>
        </p:nvSpPr>
        <p:spPr bwMode="auto">
          <a:xfrm>
            <a:off x="12119941" y="4058766"/>
            <a:ext cx="47625" cy="4921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0" name="Oval 861"/>
          <p:cNvSpPr>
            <a:spLocks noChangeArrowheads="1"/>
          </p:cNvSpPr>
          <p:nvPr/>
        </p:nvSpPr>
        <p:spPr bwMode="auto">
          <a:xfrm>
            <a:off x="8179766" y="7303616"/>
            <a:ext cx="28575" cy="269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1" name="Freeform 862"/>
          <p:cNvSpPr>
            <a:spLocks noEditPoints="1"/>
          </p:cNvSpPr>
          <p:nvPr/>
        </p:nvSpPr>
        <p:spPr bwMode="auto">
          <a:xfrm>
            <a:off x="7968628" y="7184553"/>
            <a:ext cx="334963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3 w 288"/>
              <a:gd name="T11" fmla="*/ 144 h 288"/>
              <a:gd name="T12" fmla="*/ 211 w 288"/>
              <a:gd name="T13" fmla="*/ 157 h 288"/>
              <a:gd name="T14" fmla="*/ 131 w 288"/>
              <a:gd name="T15" fmla="*/ 207 h 288"/>
              <a:gd name="T16" fmla="*/ 34 w 288"/>
              <a:gd name="T17" fmla="*/ 153 h 288"/>
              <a:gd name="T18" fmla="*/ 102 w 288"/>
              <a:gd name="T19" fmla="*/ 157 h 288"/>
              <a:gd name="T20" fmla="*/ 82 w 288"/>
              <a:gd name="T21" fmla="*/ 121 h 288"/>
              <a:gd name="T22" fmla="*/ 137 w 288"/>
              <a:gd name="T23" fmla="*/ 132 h 288"/>
              <a:gd name="T24" fmla="*/ 143 w 288"/>
              <a:gd name="T25" fmla="*/ 125 h 288"/>
              <a:gd name="T26" fmla="*/ 143 w 288"/>
              <a:gd name="T27" fmla="*/ 124 h 288"/>
              <a:gd name="T28" fmla="*/ 185 w 288"/>
              <a:gd name="T29" fmla="*/ 82 h 288"/>
              <a:gd name="T30" fmla="*/ 227 w 288"/>
              <a:gd name="T31" fmla="*/ 121 h 288"/>
              <a:gd name="T32" fmla="*/ 254 w 288"/>
              <a:gd name="T33" fmla="*/ 134 h 288"/>
              <a:gd name="T34" fmla="*/ 223 w 288"/>
              <a:gd name="T35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3" y="144"/>
                </a:moveTo>
                <a:cubicBezTo>
                  <a:pt x="220" y="149"/>
                  <a:pt x="216" y="154"/>
                  <a:pt x="211" y="157"/>
                </a:cubicBezTo>
                <a:cubicBezTo>
                  <a:pt x="205" y="174"/>
                  <a:pt x="184" y="207"/>
                  <a:pt x="131" y="207"/>
                </a:cubicBezTo>
                <a:cubicBezTo>
                  <a:pt x="58" y="207"/>
                  <a:pt x="34" y="153"/>
                  <a:pt x="34" y="153"/>
                </a:cubicBezTo>
                <a:cubicBezTo>
                  <a:pt x="34" y="153"/>
                  <a:pt x="67" y="170"/>
                  <a:pt x="102" y="157"/>
                </a:cubicBezTo>
                <a:cubicBezTo>
                  <a:pt x="73" y="145"/>
                  <a:pt x="67" y="107"/>
                  <a:pt x="82" y="121"/>
                </a:cubicBezTo>
                <a:cubicBezTo>
                  <a:pt x="93" y="132"/>
                  <a:pt x="119" y="133"/>
                  <a:pt x="137" y="132"/>
                </a:cubicBezTo>
                <a:cubicBezTo>
                  <a:pt x="139" y="130"/>
                  <a:pt x="141" y="128"/>
                  <a:pt x="143" y="125"/>
                </a:cubicBezTo>
                <a:cubicBezTo>
                  <a:pt x="143" y="125"/>
                  <a:pt x="143" y="124"/>
                  <a:pt x="143" y="124"/>
                </a:cubicBezTo>
                <a:cubicBezTo>
                  <a:pt x="143" y="101"/>
                  <a:pt x="162" y="82"/>
                  <a:pt x="185" y="82"/>
                </a:cubicBezTo>
                <a:cubicBezTo>
                  <a:pt x="208" y="82"/>
                  <a:pt x="226" y="99"/>
                  <a:pt x="227" y="121"/>
                </a:cubicBezTo>
                <a:cubicBezTo>
                  <a:pt x="254" y="134"/>
                  <a:pt x="254" y="134"/>
                  <a:pt x="254" y="134"/>
                </a:cubicBezTo>
                <a:lnTo>
                  <a:pt x="223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2" name="Freeform 877"/>
          <p:cNvSpPr>
            <a:spLocks noEditPoints="1"/>
          </p:cNvSpPr>
          <p:nvPr/>
        </p:nvSpPr>
        <p:spPr bwMode="auto">
          <a:xfrm>
            <a:off x="9975228" y="6581303"/>
            <a:ext cx="331788" cy="201613"/>
          </a:xfrm>
          <a:custGeom>
            <a:avLst/>
            <a:gdLst>
              <a:gd name="T0" fmla="*/ 267 w 287"/>
              <a:gd name="T1" fmla="*/ 0 h 174"/>
              <a:gd name="T2" fmla="*/ 20 w 287"/>
              <a:gd name="T3" fmla="*/ 0 h 174"/>
              <a:gd name="T4" fmla="*/ 0 w 287"/>
              <a:gd name="T5" fmla="*/ 26 h 174"/>
              <a:gd name="T6" fmla="*/ 0 w 287"/>
              <a:gd name="T7" fmla="*/ 148 h 174"/>
              <a:gd name="T8" fmla="*/ 20 w 287"/>
              <a:gd name="T9" fmla="*/ 174 h 174"/>
              <a:gd name="T10" fmla="*/ 267 w 287"/>
              <a:gd name="T11" fmla="*/ 174 h 174"/>
              <a:gd name="T12" fmla="*/ 287 w 287"/>
              <a:gd name="T13" fmla="*/ 148 h 174"/>
              <a:gd name="T14" fmla="*/ 287 w 287"/>
              <a:gd name="T15" fmla="*/ 26 h 174"/>
              <a:gd name="T16" fmla="*/ 267 w 287"/>
              <a:gd name="T17" fmla="*/ 0 h 174"/>
              <a:gd name="T18" fmla="*/ 258 w 287"/>
              <a:gd name="T19" fmla="*/ 135 h 174"/>
              <a:gd name="T20" fmla="*/ 240 w 287"/>
              <a:gd name="T21" fmla="*/ 154 h 174"/>
              <a:gd name="T22" fmla="*/ 47 w 287"/>
              <a:gd name="T23" fmla="*/ 154 h 174"/>
              <a:gd name="T24" fmla="*/ 28 w 287"/>
              <a:gd name="T25" fmla="*/ 135 h 174"/>
              <a:gd name="T26" fmla="*/ 28 w 287"/>
              <a:gd name="T27" fmla="*/ 39 h 174"/>
              <a:gd name="T28" fmla="*/ 46 w 287"/>
              <a:gd name="T29" fmla="*/ 21 h 174"/>
              <a:gd name="T30" fmla="*/ 240 w 287"/>
              <a:gd name="T31" fmla="*/ 21 h 174"/>
              <a:gd name="T32" fmla="*/ 258 w 287"/>
              <a:gd name="T33" fmla="*/ 39 h 174"/>
              <a:gd name="T34" fmla="*/ 258 w 287"/>
              <a:gd name="T35" fmla="*/ 135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7" h="174">
                <a:moveTo>
                  <a:pt x="267" y="0"/>
                </a:moveTo>
                <a:cubicBezTo>
                  <a:pt x="20" y="0"/>
                  <a:pt x="20" y="0"/>
                  <a:pt x="20" y="0"/>
                </a:cubicBezTo>
                <a:cubicBezTo>
                  <a:pt x="19" y="26"/>
                  <a:pt x="0" y="26"/>
                  <a:pt x="0" y="26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48"/>
                  <a:pt x="20" y="148"/>
                  <a:pt x="20" y="174"/>
                </a:cubicBezTo>
                <a:cubicBezTo>
                  <a:pt x="267" y="174"/>
                  <a:pt x="267" y="174"/>
                  <a:pt x="267" y="174"/>
                </a:cubicBezTo>
                <a:cubicBezTo>
                  <a:pt x="267" y="148"/>
                  <a:pt x="287" y="148"/>
                  <a:pt x="287" y="148"/>
                </a:cubicBezTo>
                <a:cubicBezTo>
                  <a:pt x="287" y="26"/>
                  <a:pt x="287" y="26"/>
                  <a:pt x="287" y="26"/>
                </a:cubicBezTo>
                <a:cubicBezTo>
                  <a:pt x="287" y="26"/>
                  <a:pt x="268" y="26"/>
                  <a:pt x="267" y="0"/>
                </a:cubicBezTo>
                <a:close/>
                <a:moveTo>
                  <a:pt x="258" y="135"/>
                </a:moveTo>
                <a:cubicBezTo>
                  <a:pt x="258" y="135"/>
                  <a:pt x="244" y="140"/>
                  <a:pt x="240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2" y="140"/>
                  <a:pt x="28" y="135"/>
                  <a:pt x="28" y="135"/>
                </a:cubicBezTo>
                <a:cubicBezTo>
                  <a:pt x="28" y="39"/>
                  <a:pt x="28" y="39"/>
                  <a:pt x="28" y="39"/>
                </a:cubicBezTo>
                <a:cubicBezTo>
                  <a:pt x="28" y="39"/>
                  <a:pt x="41" y="34"/>
                  <a:pt x="46" y="21"/>
                </a:cubicBezTo>
                <a:cubicBezTo>
                  <a:pt x="240" y="21"/>
                  <a:pt x="240" y="21"/>
                  <a:pt x="240" y="21"/>
                </a:cubicBezTo>
                <a:cubicBezTo>
                  <a:pt x="245" y="33"/>
                  <a:pt x="258" y="39"/>
                  <a:pt x="258" y="39"/>
                </a:cubicBezTo>
                <a:lnTo>
                  <a:pt x="258" y="1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3" name="Freeform 878"/>
          <p:cNvSpPr>
            <a:spLocks/>
          </p:cNvSpPr>
          <p:nvPr/>
        </p:nvSpPr>
        <p:spPr bwMode="auto">
          <a:xfrm>
            <a:off x="10062541" y="6678141"/>
            <a:ext cx="4763" cy="7938"/>
          </a:xfrm>
          <a:custGeom>
            <a:avLst/>
            <a:gdLst>
              <a:gd name="T0" fmla="*/ 2 w 3"/>
              <a:gd name="T1" fmla="*/ 0 h 5"/>
              <a:gd name="T2" fmla="*/ 2 w 3"/>
              <a:gd name="T3" fmla="*/ 1 h 5"/>
              <a:gd name="T4" fmla="*/ 0 w 3"/>
              <a:gd name="T5" fmla="*/ 5 h 5"/>
              <a:gd name="T6" fmla="*/ 3 w 3"/>
              <a:gd name="T7" fmla="*/ 5 h 5"/>
              <a:gd name="T8" fmla="*/ 2 w 3"/>
              <a:gd name="T9" fmla="*/ 1 h 5"/>
              <a:gd name="T10" fmla="*/ 2 w 3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5">
                <a:moveTo>
                  <a:pt x="2" y="0"/>
                </a:moveTo>
                <a:lnTo>
                  <a:pt x="2" y="1"/>
                </a:lnTo>
                <a:lnTo>
                  <a:pt x="0" y="5"/>
                </a:lnTo>
                <a:lnTo>
                  <a:pt x="3" y="5"/>
                </a:lnTo>
                <a:lnTo>
                  <a:pt x="2" y="1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4" name="Freeform 879"/>
          <p:cNvSpPr>
            <a:spLocks/>
          </p:cNvSpPr>
          <p:nvPr/>
        </p:nvSpPr>
        <p:spPr bwMode="auto">
          <a:xfrm>
            <a:off x="10099053" y="6670203"/>
            <a:ext cx="12700" cy="23813"/>
          </a:xfrm>
          <a:custGeom>
            <a:avLst/>
            <a:gdLst>
              <a:gd name="T0" fmla="*/ 11 w 11"/>
              <a:gd name="T1" fmla="*/ 15 h 21"/>
              <a:gd name="T2" fmla="*/ 11 w 11"/>
              <a:gd name="T3" fmla="*/ 11 h 21"/>
              <a:gd name="T4" fmla="*/ 11 w 11"/>
              <a:gd name="T5" fmla="*/ 7 h 21"/>
              <a:gd name="T6" fmla="*/ 9 w 11"/>
              <a:gd name="T7" fmla="*/ 4 h 21"/>
              <a:gd name="T8" fmla="*/ 7 w 11"/>
              <a:gd name="T9" fmla="*/ 1 h 21"/>
              <a:gd name="T10" fmla="*/ 3 w 11"/>
              <a:gd name="T11" fmla="*/ 0 h 21"/>
              <a:gd name="T12" fmla="*/ 1 w 11"/>
              <a:gd name="T13" fmla="*/ 1 h 21"/>
              <a:gd name="T14" fmla="*/ 0 w 11"/>
              <a:gd name="T15" fmla="*/ 1 h 21"/>
              <a:gd name="T16" fmla="*/ 0 w 11"/>
              <a:gd name="T17" fmla="*/ 21 h 21"/>
              <a:gd name="T18" fmla="*/ 1 w 11"/>
              <a:gd name="T19" fmla="*/ 21 h 21"/>
              <a:gd name="T20" fmla="*/ 1 w 11"/>
              <a:gd name="T21" fmla="*/ 21 h 21"/>
              <a:gd name="T22" fmla="*/ 2 w 11"/>
              <a:gd name="T23" fmla="*/ 21 h 21"/>
              <a:gd name="T24" fmla="*/ 3 w 11"/>
              <a:gd name="T25" fmla="*/ 21 h 21"/>
              <a:gd name="T26" fmla="*/ 7 w 11"/>
              <a:gd name="T27" fmla="*/ 20 h 21"/>
              <a:gd name="T28" fmla="*/ 9 w 11"/>
              <a:gd name="T29" fmla="*/ 18 h 21"/>
              <a:gd name="T30" fmla="*/ 11 w 11"/>
              <a:gd name="T31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21">
                <a:moveTo>
                  <a:pt x="11" y="15"/>
                </a:moveTo>
                <a:cubicBezTo>
                  <a:pt x="11" y="13"/>
                  <a:pt x="11" y="12"/>
                  <a:pt x="11" y="11"/>
                </a:cubicBezTo>
                <a:cubicBezTo>
                  <a:pt x="11" y="9"/>
                  <a:pt x="11" y="8"/>
                  <a:pt x="11" y="7"/>
                </a:cubicBezTo>
                <a:cubicBezTo>
                  <a:pt x="10" y="6"/>
                  <a:pt x="10" y="5"/>
                  <a:pt x="9" y="4"/>
                </a:cubicBezTo>
                <a:cubicBezTo>
                  <a:pt x="9" y="3"/>
                  <a:pt x="8" y="2"/>
                  <a:pt x="7" y="1"/>
                </a:cubicBezTo>
                <a:cubicBezTo>
                  <a:pt x="6" y="1"/>
                  <a:pt x="5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4" y="21"/>
                  <a:pt x="6" y="21"/>
                  <a:pt x="7" y="20"/>
                </a:cubicBezTo>
                <a:cubicBezTo>
                  <a:pt x="8" y="20"/>
                  <a:pt x="9" y="19"/>
                  <a:pt x="9" y="18"/>
                </a:cubicBezTo>
                <a:cubicBezTo>
                  <a:pt x="10" y="17"/>
                  <a:pt x="10" y="16"/>
                  <a:pt x="11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5" name="Freeform 880"/>
          <p:cNvSpPr>
            <a:spLocks noEditPoints="1"/>
          </p:cNvSpPr>
          <p:nvPr/>
        </p:nvSpPr>
        <p:spPr bwMode="auto">
          <a:xfrm>
            <a:off x="10026028" y="6624166"/>
            <a:ext cx="228600" cy="117475"/>
          </a:xfrm>
          <a:custGeom>
            <a:avLst/>
            <a:gdLst>
              <a:gd name="T0" fmla="*/ 13 w 198"/>
              <a:gd name="T1" fmla="*/ 0 h 101"/>
              <a:gd name="T2" fmla="*/ 0 w 198"/>
              <a:gd name="T3" fmla="*/ 87 h 101"/>
              <a:gd name="T4" fmla="*/ 184 w 198"/>
              <a:gd name="T5" fmla="*/ 101 h 101"/>
              <a:gd name="T6" fmla="*/ 198 w 198"/>
              <a:gd name="T7" fmla="*/ 13 h 101"/>
              <a:gd name="T8" fmla="*/ 49 w 198"/>
              <a:gd name="T9" fmla="*/ 68 h 101"/>
              <a:gd name="T10" fmla="*/ 41 w 198"/>
              <a:gd name="T11" fmla="*/ 68 h 101"/>
              <a:gd name="T12" fmla="*/ 39 w 198"/>
              <a:gd name="T13" fmla="*/ 60 h 101"/>
              <a:gd name="T14" fmla="*/ 27 w 198"/>
              <a:gd name="T15" fmla="*/ 67 h 101"/>
              <a:gd name="T16" fmla="*/ 26 w 198"/>
              <a:gd name="T17" fmla="*/ 68 h 101"/>
              <a:gd name="T18" fmla="*/ 18 w 198"/>
              <a:gd name="T19" fmla="*/ 68 h 101"/>
              <a:gd name="T20" fmla="*/ 31 w 198"/>
              <a:gd name="T21" fmla="*/ 33 h 101"/>
              <a:gd name="T22" fmla="*/ 32 w 198"/>
              <a:gd name="T23" fmla="*/ 32 h 101"/>
              <a:gd name="T24" fmla="*/ 38 w 198"/>
              <a:gd name="T25" fmla="*/ 32 h 101"/>
              <a:gd name="T26" fmla="*/ 50 w 198"/>
              <a:gd name="T27" fmla="*/ 66 h 101"/>
              <a:gd name="T28" fmla="*/ 49 w 198"/>
              <a:gd name="T29" fmla="*/ 68 h 101"/>
              <a:gd name="T30" fmla="*/ 80 w 198"/>
              <a:gd name="T31" fmla="*/ 62 h 101"/>
              <a:gd name="T32" fmla="*/ 66 w 198"/>
              <a:gd name="T33" fmla="*/ 68 h 101"/>
              <a:gd name="T34" fmla="*/ 61 w 198"/>
              <a:gd name="T35" fmla="*/ 68 h 101"/>
              <a:gd name="T36" fmla="*/ 56 w 198"/>
              <a:gd name="T37" fmla="*/ 68 h 101"/>
              <a:gd name="T38" fmla="*/ 56 w 198"/>
              <a:gd name="T39" fmla="*/ 67 h 101"/>
              <a:gd name="T40" fmla="*/ 56 w 198"/>
              <a:gd name="T41" fmla="*/ 32 h 101"/>
              <a:gd name="T42" fmla="*/ 59 w 198"/>
              <a:gd name="T43" fmla="*/ 32 h 101"/>
              <a:gd name="T44" fmla="*/ 64 w 198"/>
              <a:gd name="T45" fmla="*/ 32 h 101"/>
              <a:gd name="T46" fmla="*/ 74 w 198"/>
              <a:gd name="T47" fmla="*/ 33 h 101"/>
              <a:gd name="T48" fmla="*/ 83 w 198"/>
              <a:gd name="T49" fmla="*/ 42 h 101"/>
              <a:gd name="T50" fmla="*/ 83 w 198"/>
              <a:gd name="T51" fmla="*/ 56 h 101"/>
              <a:gd name="T52" fmla="*/ 126 w 198"/>
              <a:gd name="T53" fmla="*/ 67 h 101"/>
              <a:gd name="T54" fmla="*/ 125 w 198"/>
              <a:gd name="T55" fmla="*/ 68 h 101"/>
              <a:gd name="T56" fmla="*/ 118 w 198"/>
              <a:gd name="T57" fmla="*/ 68 h 101"/>
              <a:gd name="T58" fmla="*/ 118 w 198"/>
              <a:gd name="T59" fmla="*/ 49 h 101"/>
              <a:gd name="T60" fmla="*/ 111 w 198"/>
              <a:gd name="T61" fmla="*/ 61 h 101"/>
              <a:gd name="T62" fmla="*/ 110 w 198"/>
              <a:gd name="T63" fmla="*/ 61 h 101"/>
              <a:gd name="T64" fmla="*/ 107 w 198"/>
              <a:gd name="T65" fmla="*/ 61 h 101"/>
              <a:gd name="T66" fmla="*/ 100 w 198"/>
              <a:gd name="T67" fmla="*/ 49 h 101"/>
              <a:gd name="T68" fmla="*/ 100 w 198"/>
              <a:gd name="T69" fmla="*/ 67 h 101"/>
              <a:gd name="T70" fmla="*/ 99 w 198"/>
              <a:gd name="T71" fmla="*/ 68 h 101"/>
              <a:gd name="T72" fmla="*/ 91 w 198"/>
              <a:gd name="T73" fmla="*/ 68 h 101"/>
              <a:gd name="T74" fmla="*/ 91 w 198"/>
              <a:gd name="T75" fmla="*/ 33 h 101"/>
              <a:gd name="T76" fmla="*/ 92 w 198"/>
              <a:gd name="T77" fmla="*/ 32 h 101"/>
              <a:gd name="T78" fmla="*/ 99 w 198"/>
              <a:gd name="T79" fmla="*/ 32 h 101"/>
              <a:gd name="T80" fmla="*/ 108 w 198"/>
              <a:gd name="T81" fmla="*/ 48 h 101"/>
              <a:gd name="T82" fmla="*/ 110 w 198"/>
              <a:gd name="T83" fmla="*/ 48 h 101"/>
              <a:gd name="T84" fmla="*/ 119 w 198"/>
              <a:gd name="T85" fmla="*/ 32 h 101"/>
              <a:gd name="T86" fmla="*/ 125 w 198"/>
              <a:gd name="T87" fmla="*/ 32 h 101"/>
              <a:gd name="T88" fmla="*/ 126 w 198"/>
              <a:gd name="T89" fmla="*/ 33 h 101"/>
              <a:gd name="T90" fmla="*/ 144 w 198"/>
              <a:gd name="T91" fmla="*/ 67 h 101"/>
              <a:gd name="T92" fmla="*/ 143 w 198"/>
              <a:gd name="T93" fmla="*/ 68 h 101"/>
              <a:gd name="T94" fmla="*/ 135 w 198"/>
              <a:gd name="T95" fmla="*/ 68 h 101"/>
              <a:gd name="T96" fmla="*/ 135 w 198"/>
              <a:gd name="T97" fmla="*/ 33 h 101"/>
              <a:gd name="T98" fmla="*/ 136 w 198"/>
              <a:gd name="T99" fmla="*/ 32 h 101"/>
              <a:gd name="T100" fmla="*/ 144 w 198"/>
              <a:gd name="T101" fmla="*/ 32 h 101"/>
              <a:gd name="T102" fmla="*/ 179 w 198"/>
              <a:gd name="T103" fmla="*/ 33 h 101"/>
              <a:gd name="T104" fmla="*/ 179 w 198"/>
              <a:gd name="T105" fmla="*/ 40 h 101"/>
              <a:gd name="T106" fmla="*/ 169 w 198"/>
              <a:gd name="T107" fmla="*/ 40 h 101"/>
              <a:gd name="T108" fmla="*/ 169 w 198"/>
              <a:gd name="T109" fmla="*/ 68 h 101"/>
              <a:gd name="T110" fmla="*/ 162 w 198"/>
              <a:gd name="T111" fmla="*/ 68 h 101"/>
              <a:gd name="T112" fmla="*/ 161 w 198"/>
              <a:gd name="T113" fmla="*/ 67 h 101"/>
              <a:gd name="T114" fmla="*/ 152 w 198"/>
              <a:gd name="T115" fmla="*/ 40 h 101"/>
              <a:gd name="T116" fmla="*/ 151 w 198"/>
              <a:gd name="T117" fmla="*/ 39 h 101"/>
              <a:gd name="T118" fmla="*/ 151 w 198"/>
              <a:gd name="T119" fmla="*/ 32 h 101"/>
              <a:gd name="T120" fmla="*/ 178 w 198"/>
              <a:gd name="T121" fmla="*/ 32 h 101"/>
              <a:gd name="T122" fmla="*/ 179 w 198"/>
              <a:gd name="T123" fmla="*/ 33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98" h="101">
                <a:moveTo>
                  <a:pt x="185" y="0"/>
                </a:moveTo>
                <a:cubicBezTo>
                  <a:pt x="13" y="0"/>
                  <a:pt x="13" y="0"/>
                  <a:pt x="13" y="0"/>
                </a:cubicBezTo>
                <a:cubicBezTo>
                  <a:pt x="9" y="6"/>
                  <a:pt x="4" y="10"/>
                  <a:pt x="0" y="13"/>
                </a:cubicBezTo>
                <a:cubicBezTo>
                  <a:pt x="0" y="87"/>
                  <a:pt x="0" y="87"/>
                  <a:pt x="0" y="87"/>
                </a:cubicBezTo>
                <a:cubicBezTo>
                  <a:pt x="4" y="90"/>
                  <a:pt x="10" y="94"/>
                  <a:pt x="14" y="101"/>
                </a:cubicBezTo>
                <a:cubicBezTo>
                  <a:pt x="184" y="101"/>
                  <a:pt x="184" y="101"/>
                  <a:pt x="184" y="101"/>
                </a:cubicBezTo>
                <a:cubicBezTo>
                  <a:pt x="189" y="94"/>
                  <a:pt x="194" y="90"/>
                  <a:pt x="198" y="87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194" y="10"/>
                  <a:pt x="189" y="6"/>
                  <a:pt x="185" y="0"/>
                </a:cubicBezTo>
                <a:close/>
                <a:moveTo>
                  <a:pt x="49" y="68"/>
                </a:moveTo>
                <a:cubicBezTo>
                  <a:pt x="42" y="68"/>
                  <a:pt x="42" y="68"/>
                  <a:pt x="42" y="68"/>
                </a:cubicBezTo>
                <a:cubicBezTo>
                  <a:pt x="41" y="68"/>
                  <a:pt x="41" y="68"/>
                  <a:pt x="41" y="68"/>
                </a:cubicBezTo>
                <a:cubicBezTo>
                  <a:pt x="41" y="67"/>
                  <a:pt x="41" y="67"/>
                  <a:pt x="41" y="67"/>
                </a:cubicBezTo>
                <a:cubicBezTo>
                  <a:pt x="39" y="60"/>
                  <a:pt x="39" y="60"/>
                  <a:pt x="39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27" y="67"/>
                  <a:pt x="27" y="67"/>
                  <a:pt x="27" y="67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9" y="66"/>
                  <a:pt x="19" y="66"/>
                  <a:pt x="19" y="66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3"/>
                  <a:pt x="38" y="33"/>
                  <a:pt x="38" y="3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8"/>
                  <a:pt x="50" y="68"/>
                  <a:pt x="50" y="68"/>
                </a:cubicBezTo>
                <a:lnTo>
                  <a:pt x="49" y="68"/>
                </a:lnTo>
                <a:close/>
                <a:moveTo>
                  <a:pt x="83" y="56"/>
                </a:moveTo>
                <a:cubicBezTo>
                  <a:pt x="82" y="59"/>
                  <a:pt x="81" y="61"/>
                  <a:pt x="80" y="62"/>
                </a:cubicBezTo>
                <a:cubicBezTo>
                  <a:pt x="79" y="64"/>
                  <a:pt x="77" y="66"/>
                  <a:pt x="74" y="67"/>
                </a:cubicBezTo>
                <a:cubicBezTo>
                  <a:pt x="72" y="68"/>
                  <a:pt x="69" y="68"/>
                  <a:pt x="66" y="68"/>
                </a:cubicBezTo>
                <a:cubicBezTo>
                  <a:pt x="65" y="68"/>
                  <a:pt x="65" y="68"/>
                  <a:pt x="64" y="68"/>
                </a:cubicBezTo>
                <a:cubicBezTo>
                  <a:pt x="63" y="68"/>
                  <a:pt x="62" y="68"/>
                  <a:pt x="61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8" y="68"/>
                  <a:pt x="57" y="68"/>
                  <a:pt x="56" y="68"/>
                </a:cubicBezTo>
                <a:cubicBezTo>
                  <a:pt x="56" y="68"/>
                  <a:pt x="56" y="68"/>
                  <a:pt x="56" y="68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7" y="32"/>
                  <a:pt x="58" y="32"/>
                  <a:pt x="59" y="32"/>
                </a:cubicBezTo>
                <a:cubicBezTo>
                  <a:pt x="60" y="32"/>
                  <a:pt x="61" y="32"/>
                  <a:pt x="61" y="32"/>
                </a:cubicBezTo>
                <a:cubicBezTo>
                  <a:pt x="62" y="32"/>
                  <a:pt x="63" y="32"/>
                  <a:pt x="64" y="32"/>
                </a:cubicBezTo>
                <a:cubicBezTo>
                  <a:pt x="65" y="32"/>
                  <a:pt x="66" y="32"/>
                  <a:pt x="66" y="32"/>
                </a:cubicBezTo>
                <a:cubicBezTo>
                  <a:pt x="69" y="32"/>
                  <a:pt x="72" y="32"/>
                  <a:pt x="74" y="33"/>
                </a:cubicBezTo>
                <a:cubicBezTo>
                  <a:pt x="77" y="34"/>
                  <a:pt x="78" y="35"/>
                  <a:pt x="80" y="37"/>
                </a:cubicBezTo>
                <a:cubicBezTo>
                  <a:pt x="81" y="38"/>
                  <a:pt x="82" y="40"/>
                  <a:pt x="83" y="42"/>
                </a:cubicBezTo>
                <a:cubicBezTo>
                  <a:pt x="84" y="45"/>
                  <a:pt x="84" y="47"/>
                  <a:pt x="84" y="50"/>
                </a:cubicBezTo>
                <a:cubicBezTo>
                  <a:pt x="84" y="52"/>
                  <a:pt x="84" y="54"/>
                  <a:pt x="83" y="56"/>
                </a:cubicBezTo>
                <a:close/>
                <a:moveTo>
                  <a:pt x="126" y="33"/>
                </a:moveTo>
                <a:cubicBezTo>
                  <a:pt x="126" y="67"/>
                  <a:pt x="126" y="67"/>
                  <a:pt x="126" y="67"/>
                </a:cubicBezTo>
                <a:cubicBezTo>
                  <a:pt x="126" y="68"/>
                  <a:pt x="126" y="68"/>
                  <a:pt x="126" y="68"/>
                </a:cubicBezTo>
                <a:cubicBezTo>
                  <a:pt x="125" y="68"/>
                  <a:pt x="125" y="68"/>
                  <a:pt x="125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118" y="67"/>
                  <a:pt x="118" y="67"/>
                  <a:pt x="118" y="67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08" y="61"/>
                  <a:pt x="108" y="61"/>
                  <a:pt x="108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99" y="68"/>
                  <a:pt x="99" y="68"/>
                  <a:pt x="99" y="68"/>
                </a:cubicBezTo>
                <a:cubicBezTo>
                  <a:pt x="92" y="68"/>
                  <a:pt x="92" y="68"/>
                  <a:pt x="92" y="68"/>
                </a:cubicBezTo>
                <a:cubicBezTo>
                  <a:pt x="91" y="68"/>
                  <a:pt x="91" y="68"/>
                  <a:pt x="91" y="68"/>
                </a:cubicBezTo>
                <a:cubicBezTo>
                  <a:pt x="91" y="67"/>
                  <a:pt x="91" y="67"/>
                  <a:pt x="91" y="67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2" y="32"/>
                  <a:pt x="92" y="32"/>
                </a:cubicBezTo>
                <a:cubicBezTo>
                  <a:pt x="98" y="32"/>
                  <a:pt x="98" y="32"/>
                  <a:pt x="98" y="32"/>
                </a:cubicBezTo>
                <a:cubicBezTo>
                  <a:pt x="99" y="32"/>
                  <a:pt x="99" y="32"/>
                  <a:pt x="99" y="32"/>
                </a:cubicBezTo>
                <a:cubicBezTo>
                  <a:pt x="99" y="33"/>
                  <a:pt x="99" y="33"/>
                  <a:pt x="99" y="33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6" y="32"/>
                  <a:pt x="126" y="32"/>
                  <a:pt x="126" y="32"/>
                </a:cubicBezTo>
                <a:lnTo>
                  <a:pt x="126" y="33"/>
                </a:lnTo>
                <a:close/>
                <a:moveTo>
                  <a:pt x="144" y="33"/>
                </a:moveTo>
                <a:cubicBezTo>
                  <a:pt x="144" y="67"/>
                  <a:pt x="144" y="67"/>
                  <a:pt x="144" y="67"/>
                </a:cubicBezTo>
                <a:cubicBezTo>
                  <a:pt x="144" y="68"/>
                  <a:pt x="144" y="68"/>
                  <a:pt x="144" y="68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8"/>
                  <a:pt x="135" y="68"/>
                  <a:pt x="135" y="68"/>
                </a:cubicBezTo>
                <a:cubicBezTo>
                  <a:pt x="135" y="67"/>
                  <a:pt x="135" y="67"/>
                  <a:pt x="135" y="6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135" y="32"/>
                  <a:pt x="135" y="32"/>
                  <a:pt x="135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3" y="32"/>
                  <a:pt x="143" y="32"/>
                  <a:pt x="143" y="32"/>
                </a:cubicBezTo>
                <a:cubicBezTo>
                  <a:pt x="144" y="32"/>
                  <a:pt x="144" y="32"/>
                  <a:pt x="144" y="32"/>
                </a:cubicBezTo>
                <a:lnTo>
                  <a:pt x="144" y="33"/>
                </a:lnTo>
                <a:close/>
                <a:moveTo>
                  <a:pt x="179" y="33"/>
                </a:moveTo>
                <a:cubicBezTo>
                  <a:pt x="179" y="39"/>
                  <a:pt x="179" y="39"/>
                  <a:pt x="179" y="39"/>
                </a:cubicBezTo>
                <a:cubicBezTo>
                  <a:pt x="179" y="40"/>
                  <a:pt x="179" y="40"/>
                  <a:pt x="179" y="40"/>
                </a:cubicBezTo>
                <a:cubicBezTo>
                  <a:pt x="178" y="40"/>
                  <a:pt x="178" y="40"/>
                  <a:pt x="178" y="40"/>
                </a:cubicBezTo>
                <a:cubicBezTo>
                  <a:pt x="169" y="40"/>
                  <a:pt x="169" y="40"/>
                  <a:pt x="169" y="40"/>
                </a:cubicBezTo>
                <a:cubicBezTo>
                  <a:pt x="169" y="67"/>
                  <a:pt x="169" y="67"/>
                  <a:pt x="169" y="67"/>
                </a:cubicBezTo>
                <a:cubicBezTo>
                  <a:pt x="169" y="68"/>
                  <a:pt x="169" y="68"/>
                  <a:pt x="169" y="68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61" y="68"/>
                  <a:pt x="161" y="68"/>
                  <a:pt x="161" y="68"/>
                </a:cubicBezTo>
                <a:cubicBezTo>
                  <a:pt x="161" y="67"/>
                  <a:pt x="161" y="67"/>
                  <a:pt x="161" y="67"/>
                </a:cubicBezTo>
                <a:cubicBezTo>
                  <a:pt x="161" y="40"/>
                  <a:pt x="161" y="40"/>
                  <a:pt x="161" y="40"/>
                </a:cubicBezTo>
                <a:cubicBezTo>
                  <a:pt x="152" y="40"/>
                  <a:pt x="152" y="40"/>
                  <a:pt x="152" y="40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32"/>
                  <a:pt x="151" y="32"/>
                  <a:pt x="151" y="32"/>
                </a:cubicBezTo>
                <a:cubicBezTo>
                  <a:pt x="152" y="32"/>
                  <a:pt x="152" y="32"/>
                  <a:pt x="152" y="32"/>
                </a:cubicBezTo>
                <a:cubicBezTo>
                  <a:pt x="178" y="32"/>
                  <a:pt x="178" y="32"/>
                  <a:pt x="178" y="32"/>
                </a:cubicBezTo>
                <a:cubicBezTo>
                  <a:pt x="179" y="32"/>
                  <a:pt x="179" y="32"/>
                  <a:pt x="179" y="32"/>
                </a:cubicBezTo>
                <a:lnTo>
                  <a:pt x="179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6" name="Freeform 886"/>
          <p:cNvSpPr>
            <a:spLocks noEditPoints="1"/>
          </p:cNvSpPr>
          <p:nvPr/>
        </p:nvSpPr>
        <p:spPr bwMode="auto">
          <a:xfrm>
            <a:off x="7984503" y="5179541"/>
            <a:ext cx="307975" cy="333375"/>
          </a:xfrm>
          <a:custGeom>
            <a:avLst/>
            <a:gdLst>
              <a:gd name="T0" fmla="*/ 266 w 266"/>
              <a:gd name="T1" fmla="*/ 64 h 288"/>
              <a:gd name="T2" fmla="*/ 261 w 266"/>
              <a:gd name="T3" fmla="*/ 22 h 288"/>
              <a:gd name="T4" fmla="*/ 234 w 266"/>
              <a:gd name="T5" fmla="*/ 0 h 288"/>
              <a:gd name="T6" fmla="*/ 31 w 266"/>
              <a:gd name="T7" fmla="*/ 0 h 288"/>
              <a:gd name="T8" fmla="*/ 4 w 266"/>
              <a:gd name="T9" fmla="*/ 22 h 288"/>
              <a:gd name="T10" fmla="*/ 0 w 266"/>
              <a:gd name="T11" fmla="*/ 63 h 288"/>
              <a:gd name="T12" fmla="*/ 0 w 266"/>
              <a:gd name="T13" fmla="*/ 248 h 288"/>
              <a:gd name="T14" fmla="*/ 23 w 266"/>
              <a:gd name="T15" fmla="*/ 248 h 288"/>
              <a:gd name="T16" fmla="*/ 23 w 266"/>
              <a:gd name="T17" fmla="*/ 268 h 288"/>
              <a:gd name="T18" fmla="*/ 43 w 266"/>
              <a:gd name="T19" fmla="*/ 288 h 288"/>
              <a:gd name="T20" fmla="*/ 63 w 266"/>
              <a:gd name="T21" fmla="*/ 268 h 288"/>
              <a:gd name="T22" fmla="*/ 63 w 266"/>
              <a:gd name="T23" fmla="*/ 248 h 288"/>
              <a:gd name="T24" fmla="*/ 204 w 266"/>
              <a:gd name="T25" fmla="*/ 248 h 288"/>
              <a:gd name="T26" fmla="*/ 204 w 266"/>
              <a:gd name="T27" fmla="*/ 268 h 288"/>
              <a:gd name="T28" fmla="*/ 224 w 266"/>
              <a:gd name="T29" fmla="*/ 288 h 288"/>
              <a:gd name="T30" fmla="*/ 244 w 266"/>
              <a:gd name="T31" fmla="*/ 268 h 288"/>
              <a:gd name="T32" fmla="*/ 244 w 266"/>
              <a:gd name="T33" fmla="*/ 248 h 288"/>
              <a:gd name="T34" fmla="*/ 266 w 266"/>
              <a:gd name="T35" fmla="*/ 248 h 288"/>
              <a:gd name="T36" fmla="*/ 266 w 266"/>
              <a:gd name="T37" fmla="*/ 64 h 288"/>
              <a:gd name="T38" fmla="*/ 101 w 266"/>
              <a:gd name="T39" fmla="*/ 16 h 288"/>
              <a:gd name="T40" fmla="*/ 165 w 266"/>
              <a:gd name="T41" fmla="*/ 16 h 288"/>
              <a:gd name="T42" fmla="*/ 174 w 266"/>
              <a:gd name="T43" fmla="*/ 25 h 288"/>
              <a:gd name="T44" fmla="*/ 165 w 266"/>
              <a:gd name="T45" fmla="*/ 33 h 288"/>
              <a:gd name="T46" fmla="*/ 101 w 266"/>
              <a:gd name="T47" fmla="*/ 33 h 288"/>
              <a:gd name="T48" fmla="*/ 93 w 266"/>
              <a:gd name="T49" fmla="*/ 25 h 288"/>
              <a:gd name="T50" fmla="*/ 101 w 266"/>
              <a:gd name="T51" fmla="*/ 16 h 288"/>
              <a:gd name="T52" fmla="*/ 33 w 266"/>
              <a:gd name="T53" fmla="*/ 67 h 288"/>
              <a:gd name="T54" fmla="*/ 47 w 266"/>
              <a:gd name="T55" fmla="*/ 52 h 288"/>
              <a:gd name="T56" fmla="*/ 219 w 266"/>
              <a:gd name="T57" fmla="*/ 52 h 288"/>
              <a:gd name="T58" fmla="*/ 234 w 266"/>
              <a:gd name="T59" fmla="*/ 67 h 288"/>
              <a:gd name="T60" fmla="*/ 238 w 266"/>
              <a:gd name="T61" fmla="*/ 156 h 288"/>
              <a:gd name="T62" fmla="*/ 223 w 266"/>
              <a:gd name="T63" fmla="*/ 171 h 288"/>
              <a:gd name="T64" fmla="*/ 43 w 266"/>
              <a:gd name="T65" fmla="*/ 171 h 288"/>
              <a:gd name="T66" fmla="*/ 28 w 266"/>
              <a:gd name="T67" fmla="*/ 156 h 288"/>
              <a:gd name="T68" fmla="*/ 33 w 266"/>
              <a:gd name="T69" fmla="*/ 67 h 288"/>
              <a:gd name="T70" fmla="*/ 63 w 266"/>
              <a:gd name="T71" fmla="*/ 223 h 288"/>
              <a:gd name="T72" fmla="*/ 48 w 266"/>
              <a:gd name="T73" fmla="*/ 230 h 288"/>
              <a:gd name="T74" fmla="*/ 27 w 266"/>
              <a:gd name="T75" fmla="*/ 210 h 288"/>
              <a:gd name="T76" fmla="*/ 27 w 266"/>
              <a:gd name="T77" fmla="*/ 210 h 288"/>
              <a:gd name="T78" fmla="*/ 48 w 266"/>
              <a:gd name="T79" fmla="*/ 189 h 288"/>
              <a:gd name="T80" fmla="*/ 69 w 266"/>
              <a:gd name="T81" fmla="*/ 210 h 288"/>
              <a:gd name="T82" fmla="*/ 63 w 266"/>
              <a:gd name="T83" fmla="*/ 223 h 288"/>
              <a:gd name="T84" fmla="*/ 220 w 266"/>
              <a:gd name="T85" fmla="*/ 230 h 288"/>
              <a:gd name="T86" fmla="*/ 204 w 266"/>
              <a:gd name="T87" fmla="*/ 222 h 288"/>
              <a:gd name="T88" fmla="*/ 199 w 266"/>
              <a:gd name="T89" fmla="*/ 210 h 288"/>
              <a:gd name="T90" fmla="*/ 220 w 266"/>
              <a:gd name="T91" fmla="*/ 189 h 288"/>
              <a:gd name="T92" fmla="*/ 240 w 266"/>
              <a:gd name="T93" fmla="*/ 210 h 288"/>
              <a:gd name="T94" fmla="*/ 240 w 266"/>
              <a:gd name="T95" fmla="*/ 211 h 288"/>
              <a:gd name="T96" fmla="*/ 220 w 266"/>
              <a:gd name="T97" fmla="*/ 23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6" h="288">
                <a:moveTo>
                  <a:pt x="266" y="64"/>
                </a:moveTo>
                <a:cubicBezTo>
                  <a:pt x="261" y="22"/>
                  <a:pt x="261" y="22"/>
                  <a:pt x="261" y="22"/>
                </a:cubicBezTo>
                <a:cubicBezTo>
                  <a:pt x="261" y="10"/>
                  <a:pt x="247" y="0"/>
                  <a:pt x="23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19" y="0"/>
                  <a:pt x="4" y="10"/>
                  <a:pt x="4" y="2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248"/>
                  <a:pt x="0" y="248"/>
                  <a:pt x="0" y="248"/>
                </a:cubicBezTo>
                <a:cubicBezTo>
                  <a:pt x="23" y="248"/>
                  <a:pt x="23" y="248"/>
                  <a:pt x="23" y="248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79"/>
                  <a:pt x="32" y="288"/>
                  <a:pt x="43" y="288"/>
                </a:cubicBezTo>
                <a:cubicBezTo>
                  <a:pt x="54" y="288"/>
                  <a:pt x="63" y="279"/>
                  <a:pt x="63" y="268"/>
                </a:cubicBezTo>
                <a:cubicBezTo>
                  <a:pt x="63" y="248"/>
                  <a:pt x="63" y="248"/>
                  <a:pt x="63" y="248"/>
                </a:cubicBezTo>
                <a:cubicBezTo>
                  <a:pt x="204" y="248"/>
                  <a:pt x="204" y="248"/>
                  <a:pt x="204" y="248"/>
                </a:cubicBezTo>
                <a:cubicBezTo>
                  <a:pt x="204" y="268"/>
                  <a:pt x="204" y="268"/>
                  <a:pt x="204" y="268"/>
                </a:cubicBezTo>
                <a:cubicBezTo>
                  <a:pt x="204" y="279"/>
                  <a:pt x="213" y="288"/>
                  <a:pt x="224" y="288"/>
                </a:cubicBezTo>
                <a:cubicBezTo>
                  <a:pt x="235" y="288"/>
                  <a:pt x="244" y="279"/>
                  <a:pt x="244" y="26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66" y="248"/>
                  <a:pt x="266" y="248"/>
                  <a:pt x="266" y="248"/>
                </a:cubicBezTo>
                <a:lnTo>
                  <a:pt x="266" y="64"/>
                </a:lnTo>
                <a:close/>
                <a:moveTo>
                  <a:pt x="101" y="16"/>
                </a:moveTo>
                <a:cubicBezTo>
                  <a:pt x="165" y="16"/>
                  <a:pt x="165" y="16"/>
                  <a:pt x="165" y="16"/>
                </a:cubicBezTo>
                <a:cubicBezTo>
                  <a:pt x="170" y="16"/>
                  <a:pt x="174" y="20"/>
                  <a:pt x="174" y="25"/>
                </a:cubicBezTo>
                <a:cubicBezTo>
                  <a:pt x="174" y="30"/>
                  <a:pt x="170" y="33"/>
                  <a:pt x="165" y="33"/>
                </a:cubicBezTo>
                <a:cubicBezTo>
                  <a:pt x="101" y="33"/>
                  <a:pt x="101" y="33"/>
                  <a:pt x="101" y="33"/>
                </a:cubicBezTo>
                <a:cubicBezTo>
                  <a:pt x="96" y="33"/>
                  <a:pt x="93" y="30"/>
                  <a:pt x="93" y="25"/>
                </a:cubicBezTo>
                <a:cubicBezTo>
                  <a:pt x="93" y="20"/>
                  <a:pt x="96" y="16"/>
                  <a:pt x="101" y="16"/>
                </a:cubicBezTo>
                <a:close/>
                <a:moveTo>
                  <a:pt x="33" y="67"/>
                </a:moveTo>
                <a:cubicBezTo>
                  <a:pt x="33" y="59"/>
                  <a:pt x="39" y="52"/>
                  <a:pt x="47" y="52"/>
                </a:cubicBezTo>
                <a:cubicBezTo>
                  <a:pt x="219" y="52"/>
                  <a:pt x="219" y="52"/>
                  <a:pt x="219" y="52"/>
                </a:cubicBezTo>
                <a:cubicBezTo>
                  <a:pt x="227" y="52"/>
                  <a:pt x="234" y="59"/>
                  <a:pt x="234" y="67"/>
                </a:cubicBezTo>
                <a:cubicBezTo>
                  <a:pt x="238" y="156"/>
                  <a:pt x="238" y="156"/>
                  <a:pt x="238" y="156"/>
                </a:cubicBezTo>
                <a:cubicBezTo>
                  <a:pt x="238" y="164"/>
                  <a:pt x="232" y="171"/>
                  <a:pt x="223" y="171"/>
                </a:cubicBezTo>
                <a:cubicBezTo>
                  <a:pt x="43" y="171"/>
                  <a:pt x="43" y="171"/>
                  <a:pt x="43" y="171"/>
                </a:cubicBezTo>
                <a:cubicBezTo>
                  <a:pt x="35" y="171"/>
                  <a:pt x="28" y="164"/>
                  <a:pt x="28" y="156"/>
                </a:cubicBezTo>
                <a:lnTo>
                  <a:pt x="33" y="67"/>
                </a:lnTo>
                <a:close/>
                <a:moveTo>
                  <a:pt x="63" y="223"/>
                </a:moveTo>
                <a:cubicBezTo>
                  <a:pt x="60" y="228"/>
                  <a:pt x="54" y="230"/>
                  <a:pt x="48" y="230"/>
                </a:cubicBezTo>
                <a:cubicBezTo>
                  <a:pt x="37" y="230"/>
                  <a:pt x="28" y="221"/>
                  <a:pt x="27" y="210"/>
                </a:cubicBezTo>
                <a:cubicBezTo>
                  <a:pt x="27" y="210"/>
                  <a:pt x="27" y="210"/>
                  <a:pt x="27" y="210"/>
                </a:cubicBezTo>
                <a:cubicBezTo>
                  <a:pt x="27" y="198"/>
                  <a:pt x="37" y="189"/>
                  <a:pt x="48" y="189"/>
                </a:cubicBezTo>
                <a:cubicBezTo>
                  <a:pt x="59" y="189"/>
                  <a:pt x="69" y="198"/>
                  <a:pt x="69" y="210"/>
                </a:cubicBezTo>
                <a:cubicBezTo>
                  <a:pt x="69" y="215"/>
                  <a:pt x="67" y="220"/>
                  <a:pt x="63" y="223"/>
                </a:cubicBezTo>
                <a:close/>
                <a:moveTo>
                  <a:pt x="220" y="230"/>
                </a:moveTo>
                <a:cubicBezTo>
                  <a:pt x="213" y="230"/>
                  <a:pt x="207" y="227"/>
                  <a:pt x="204" y="222"/>
                </a:cubicBezTo>
                <a:cubicBezTo>
                  <a:pt x="201" y="219"/>
                  <a:pt x="199" y="214"/>
                  <a:pt x="199" y="210"/>
                </a:cubicBezTo>
                <a:cubicBezTo>
                  <a:pt x="199" y="198"/>
                  <a:pt x="208" y="189"/>
                  <a:pt x="220" y="189"/>
                </a:cubicBezTo>
                <a:cubicBezTo>
                  <a:pt x="231" y="189"/>
                  <a:pt x="240" y="198"/>
                  <a:pt x="240" y="210"/>
                </a:cubicBezTo>
                <a:cubicBezTo>
                  <a:pt x="240" y="210"/>
                  <a:pt x="240" y="210"/>
                  <a:pt x="240" y="211"/>
                </a:cubicBezTo>
                <a:cubicBezTo>
                  <a:pt x="240" y="222"/>
                  <a:pt x="231" y="230"/>
                  <a:pt x="220" y="2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7" name="Freeform 890"/>
          <p:cNvSpPr>
            <a:spLocks noEditPoints="1"/>
          </p:cNvSpPr>
          <p:nvPr/>
        </p:nvSpPr>
        <p:spPr bwMode="auto">
          <a:xfrm>
            <a:off x="9306891" y="5871691"/>
            <a:ext cx="333375" cy="2857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8" name="Rectangle 891"/>
          <p:cNvSpPr>
            <a:spLocks noChangeArrowheads="1"/>
          </p:cNvSpPr>
          <p:nvPr/>
        </p:nvSpPr>
        <p:spPr bwMode="auto">
          <a:xfrm>
            <a:off x="9400553" y="5917728"/>
            <a:ext cx="88900" cy="889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9" name="Rectangle 892"/>
          <p:cNvSpPr>
            <a:spLocks noChangeArrowheads="1"/>
          </p:cNvSpPr>
          <p:nvPr/>
        </p:nvSpPr>
        <p:spPr bwMode="auto">
          <a:xfrm>
            <a:off x="9518028" y="5930428"/>
            <a:ext cx="73025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0" name="Rectangle 893"/>
          <p:cNvSpPr>
            <a:spLocks noChangeArrowheads="1"/>
          </p:cNvSpPr>
          <p:nvPr/>
        </p:nvSpPr>
        <p:spPr bwMode="auto">
          <a:xfrm>
            <a:off x="9518028" y="5974878"/>
            <a:ext cx="73025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1" name="Rectangle 894"/>
          <p:cNvSpPr>
            <a:spLocks noChangeArrowheads="1"/>
          </p:cNvSpPr>
          <p:nvPr/>
        </p:nvSpPr>
        <p:spPr bwMode="auto">
          <a:xfrm>
            <a:off x="9400553" y="6036791"/>
            <a:ext cx="190500" cy="142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2" name="Rectangle 895"/>
          <p:cNvSpPr>
            <a:spLocks noChangeArrowheads="1"/>
          </p:cNvSpPr>
          <p:nvPr/>
        </p:nvSpPr>
        <p:spPr bwMode="auto">
          <a:xfrm>
            <a:off x="9400553" y="6082828"/>
            <a:ext cx="190500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3" name="Freeform 896"/>
          <p:cNvSpPr>
            <a:spLocks/>
          </p:cNvSpPr>
          <p:nvPr/>
        </p:nvSpPr>
        <p:spPr bwMode="auto">
          <a:xfrm>
            <a:off x="9968878" y="6014566"/>
            <a:ext cx="341313" cy="120650"/>
          </a:xfrm>
          <a:custGeom>
            <a:avLst/>
            <a:gdLst>
              <a:gd name="T0" fmla="*/ 147 w 295"/>
              <a:gd name="T1" fmla="*/ 15 h 104"/>
              <a:gd name="T2" fmla="*/ 126 w 295"/>
              <a:gd name="T3" fmla="*/ 0 h 104"/>
              <a:gd name="T4" fmla="*/ 13 w 295"/>
              <a:gd name="T5" fmla="*/ 0 h 104"/>
              <a:gd name="T6" fmla="*/ 6 w 295"/>
              <a:gd name="T7" fmla="*/ 92 h 104"/>
              <a:gd name="T8" fmla="*/ 289 w 295"/>
              <a:gd name="T9" fmla="*/ 92 h 104"/>
              <a:gd name="T10" fmla="*/ 283 w 295"/>
              <a:gd name="T11" fmla="*/ 0 h 104"/>
              <a:gd name="T12" fmla="*/ 169 w 295"/>
              <a:gd name="T13" fmla="*/ 0 h 104"/>
              <a:gd name="T14" fmla="*/ 147 w 295"/>
              <a:gd name="T15" fmla="*/ 1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5" h="104">
                <a:moveTo>
                  <a:pt x="147" y="15"/>
                </a:moveTo>
                <a:cubicBezTo>
                  <a:pt x="138" y="15"/>
                  <a:pt x="129" y="9"/>
                  <a:pt x="12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39"/>
                  <a:pt x="0" y="86"/>
                  <a:pt x="6" y="92"/>
                </a:cubicBezTo>
                <a:cubicBezTo>
                  <a:pt x="18" y="104"/>
                  <a:pt x="278" y="103"/>
                  <a:pt x="289" y="92"/>
                </a:cubicBezTo>
                <a:cubicBezTo>
                  <a:pt x="295" y="86"/>
                  <a:pt x="289" y="39"/>
                  <a:pt x="28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6" y="9"/>
                  <a:pt x="157" y="15"/>
                  <a:pt x="147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4" name="Freeform 897"/>
          <p:cNvSpPr>
            <a:spLocks noEditPoints="1"/>
          </p:cNvSpPr>
          <p:nvPr/>
        </p:nvSpPr>
        <p:spPr bwMode="auto">
          <a:xfrm>
            <a:off x="9986341" y="5901853"/>
            <a:ext cx="306388" cy="93663"/>
          </a:xfrm>
          <a:custGeom>
            <a:avLst/>
            <a:gdLst>
              <a:gd name="T0" fmla="*/ 132 w 265"/>
              <a:gd name="T1" fmla="*/ 68 h 81"/>
              <a:gd name="T2" fmla="*/ 153 w 265"/>
              <a:gd name="T3" fmla="*/ 81 h 81"/>
              <a:gd name="T4" fmla="*/ 265 w 265"/>
              <a:gd name="T5" fmla="*/ 81 h 81"/>
              <a:gd name="T6" fmla="*/ 257 w 265"/>
              <a:gd name="T7" fmla="*/ 40 h 81"/>
              <a:gd name="T8" fmla="*/ 201 w 265"/>
              <a:gd name="T9" fmla="*/ 40 h 81"/>
              <a:gd name="T10" fmla="*/ 163 w 265"/>
              <a:gd name="T11" fmla="*/ 0 h 81"/>
              <a:gd name="T12" fmla="*/ 101 w 265"/>
              <a:gd name="T13" fmla="*/ 0 h 81"/>
              <a:gd name="T14" fmla="*/ 65 w 265"/>
              <a:gd name="T15" fmla="*/ 40 h 81"/>
              <a:gd name="T16" fmla="*/ 8 w 265"/>
              <a:gd name="T17" fmla="*/ 40 h 81"/>
              <a:gd name="T18" fmla="*/ 0 w 265"/>
              <a:gd name="T19" fmla="*/ 81 h 81"/>
              <a:gd name="T20" fmla="*/ 112 w 265"/>
              <a:gd name="T21" fmla="*/ 81 h 81"/>
              <a:gd name="T22" fmla="*/ 132 w 265"/>
              <a:gd name="T23" fmla="*/ 68 h 81"/>
              <a:gd name="T24" fmla="*/ 117 w 265"/>
              <a:gd name="T25" fmla="*/ 14 h 81"/>
              <a:gd name="T26" fmla="*/ 147 w 265"/>
              <a:gd name="T27" fmla="*/ 14 h 81"/>
              <a:gd name="T28" fmla="*/ 157 w 265"/>
              <a:gd name="T29" fmla="*/ 27 h 81"/>
              <a:gd name="T30" fmla="*/ 147 w 265"/>
              <a:gd name="T31" fmla="*/ 40 h 81"/>
              <a:gd name="T32" fmla="*/ 117 w 265"/>
              <a:gd name="T33" fmla="*/ 40 h 81"/>
              <a:gd name="T34" fmla="*/ 107 w 265"/>
              <a:gd name="T35" fmla="*/ 27 h 81"/>
              <a:gd name="T36" fmla="*/ 117 w 265"/>
              <a:gd name="T37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5" h="81">
                <a:moveTo>
                  <a:pt x="132" y="68"/>
                </a:moveTo>
                <a:cubicBezTo>
                  <a:pt x="142" y="68"/>
                  <a:pt x="149" y="73"/>
                  <a:pt x="153" y="81"/>
                </a:cubicBezTo>
                <a:cubicBezTo>
                  <a:pt x="265" y="81"/>
                  <a:pt x="265" y="81"/>
                  <a:pt x="265" y="81"/>
                </a:cubicBezTo>
                <a:cubicBezTo>
                  <a:pt x="261" y="58"/>
                  <a:pt x="257" y="40"/>
                  <a:pt x="257" y="40"/>
                </a:cubicBezTo>
                <a:cubicBezTo>
                  <a:pt x="201" y="40"/>
                  <a:pt x="201" y="40"/>
                  <a:pt x="201" y="40"/>
                </a:cubicBezTo>
                <a:cubicBezTo>
                  <a:pt x="193" y="23"/>
                  <a:pt x="177" y="0"/>
                  <a:pt x="16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88" y="0"/>
                  <a:pt x="74" y="22"/>
                  <a:pt x="65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40"/>
                  <a:pt x="5" y="58"/>
                  <a:pt x="0" y="81"/>
                </a:cubicBezTo>
                <a:cubicBezTo>
                  <a:pt x="112" y="81"/>
                  <a:pt x="112" y="81"/>
                  <a:pt x="112" y="81"/>
                </a:cubicBezTo>
                <a:cubicBezTo>
                  <a:pt x="115" y="73"/>
                  <a:pt x="123" y="68"/>
                  <a:pt x="132" y="68"/>
                </a:cubicBezTo>
                <a:close/>
                <a:moveTo>
                  <a:pt x="117" y="14"/>
                </a:moveTo>
                <a:cubicBezTo>
                  <a:pt x="147" y="14"/>
                  <a:pt x="147" y="14"/>
                  <a:pt x="147" y="14"/>
                </a:cubicBezTo>
                <a:cubicBezTo>
                  <a:pt x="153" y="14"/>
                  <a:pt x="157" y="22"/>
                  <a:pt x="157" y="27"/>
                </a:cubicBezTo>
                <a:cubicBezTo>
                  <a:pt x="157" y="32"/>
                  <a:pt x="153" y="40"/>
                  <a:pt x="147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1" y="40"/>
                  <a:pt x="107" y="32"/>
                  <a:pt x="107" y="27"/>
                </a:cubicBezTo>
                <a:cubicBezTo>
                  <a:pt x="107" y="22"/>
                  <a:pt x="111" y="14"/>
                  <a:pt x="11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5" name="Freeform 453"/>
          <p:cNvSpPr>
            <a:spLocks noEditPoints="1"/>
          </p:cNvSpPr>
          <p:nvPr/>
        </p:nvSpPr>
        <p:spPr bwMode="auto">
          <a:xfrm>
            <a:off x="658984" y="1862459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6" name="Freeform 454"/>
          <p:cNvSpPr>
            <a:spLocks/>
          </p:cNvSpPr>
          <p:nvPr/>
        </p:nvSpPr>
        <p:spPr bwMode="auto">
          <a:xfrm>
            <a:off x="724072" y="1954534"/>
            <a:ext cx="204788" cy="14288"/>
          </a:xfrm>
          <a:custGeom>
            <a:avLst/>
            <a:gdLst>
              <a:gd name="T0" fmla="*/ 129 w 129"/>
              <a:gd name="T1" fmla="*/ 9 h 9"/>
              <a:gd name="T2" fmla="*/ 126 w 129"/>
              <a:gd name="T3" fmla="*/ 0 h 9"/>
              <a:gd name="T4" fmla="*/ 3 w 129"/>
              <a:gd name="T5" fmla="*/ 0 h 9"/>
              <a:gd name="T6" fmla="*/ 0 w 129"/>
              <a:gd name="T7" fmla="*/ 9 h 9"/>
              <a:gd name="T8" fmla="*/ 129 w 12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9">
                <a:moveTo>
                  <a:pt x="129" y="9"/>
                </a:moveTo>
                <a:lnTo>
                  <a:pt x="126" y="0"/>
                </a:lnTo>
                <a:lnTo>
                  <a:pt x="3" y="0"/>
                </a:lnTo>
                <a:lnTo>
                  <a:pt x="0" y="9"/>
                </a:lnTo>
                <a:lnTo>
                  <a:pt x="129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7" name="Freeform 455"/>
          <p:cNvSpPr>
            <a:spLocks/>
          </p:cNvSpPr>
          <p:nvPr/>
        </p:nvSpPr>
        <p:spPr bwMode="auto">
          <a:xfrm>
            <a:off x="741534" y="1902147"/>
            <a:ext cx="168275" cy="11113"/>
          </a:xfrm>
          <a:custGeom>
            <a:avLst/>
            <a:gdLst>
              <a:gd name="T0" fmla="*/ 106 w 106"/>
              <a:gd name="T1" fmla="*/ 7 h 7"/>
              <a:gd name="T2" fmla="*/ 104 w 106"/>
              <a:gd name="T3" fmla="*/ 0 h 7"/>
              <a:gd name="T4" fmla="*/ 3 w 106"/>
              <a:gd name="T5" fmla="*/ 0 h 7"/>
              <a:gd name="T6" fmla="*/ 0 w 106"/>
              <a:gd name="T7" fmla="*/ 7 h 7"/>
              <a:gd name="T8" fmla="*/ 106 w 10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">
                <a:moveTo>
                  <a:pt x="106" y="7"/>
                </a:moveTo>
                <a:lnTo>
                  <a:pt x="104" y="0"/>
                </a:lnTo>
                <a:lnTo>
                  <a:pt x="3" y="0"/>
                </a:lnTo>
                <a:lnTo>
                  <a:pt x="0" y="7"/>
                </a:lnTo>
                <a:lnTo>
                  <a:pt x="106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8" name="Freeform 456"/>
          <p:cNvSpPr>
            <a:spLocks/>
          </p:cNvSpPr>
          <p:nvPr/>
        </p:nvSpPr>
        <p:spPr bwMode="auto">
          <a:xfrm>
            <a:off x="732009" y="1927547"/>
            <a:ext cx="187325" cy="14288"/>
          </a:xfrm>
          <a:custGeom>
            <a:avLst/>
            <a:gdLst>
              <a:gd name="T0" fmla="*/ 3 w 118"/>
              <a:gd name="T1" fmla="*/ 0 h 9"/>
              <a:gd name="T2" fmla="*/ 0 w 118"/>
              <a:gd name="T3" fmla="*/ 9 h 9"/>
              <a:gd name="T4" fmla="*/ 118 w 118"/>
              <a:gd name="T5" fmla="*/ 9 h 9"/>
              <a:gd name="T6" fmla="*/ 115 w 118"/>
              <a:gd name="T7" fmla="*/ 0 h 9"/>
              <a:gd name="T8" fmla="*/ 3 w 11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9">
                <a:moveTo>
                  <a:pt x="3" y="0"/>
                </a:moveTo>
                <a:lnTo>
                  <a:pt x="0" y="9"/>
                </a:lnTo>
                <a:lnTo>
                  <a:pt x="118" y="9"/>
                </a:lnTo>
                <a:lnTo>
                  <a:pt x="115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9" name="Freeform 457"/>
          <p:cNvSpPr>
            <a:spLocks noEditPoints="1"/>
          </p:cNvSpPr>
          <p:nvPr/>
        </p:nvSpPr>
        <p:spPr bwMode="auto">
          <a:xfrm>
            <a:off x="1327322" y="1862459"/>
            <a:ext cx="333375" cy="296863"/>
          </a:xfrm>
          <a:custGeom>
            <a:avLst/>
            <a:gdLst>
              <a:gd name="T0" fmla="*/ 178 w 210"/>
              <a:gd name="T1" fmla="*/ 0 h 187"/>
              <a:gd name="T2" fmla="*/ 31 w 210"/>
              <a:gd name="T3" fmla="*/ 0 h 187"/>
              <a:gd name="T4" fmla="*/ 0 w 210"/>
              <a:gd name="T5" fmla="*/ 85 h 187"/>
              <a:gd name="T6" fmla="*/ 0 w 210"/>
              <a:gd name="T7" fmla="*/ 187 h 187"/>
              <a:gd name="T8" fmla="*/ 210 w 210"/>
              <a:gd name="T9" fmla="*/ 187 h 187"/>
              <a:gd name="T10" fmla="*/ 210 w 210"/>
              <a:gd name="T11" fmla="*/ 84 h 187"/>
              <a:gd name="T12" fmla="*/ 178 w 210"/>
              <a:gd name="T13" fmla="*/ 0 h 187"/>
              <a:gd name="T14" fmla="*/ 28 w 210"/>
              <a:gd name="T15" fmla="*/ 77 h 187"/>
              <a:gd name="T16" fmla="*/ 48 w 210"/>
              <a:gd name="T17" fmla="*/ 15 h 187"/>
              <a:gd name="T18" fmla="*/ 162 w 210"/>
              <a:gd name="T19" fmla="*/ 15 h 187"/>
              <a:gd name="T20" fmla="*/ 183 w 210"/>
              <a:gd name="T21" fmla="*/ 77 h 187"/>
              <a:gd name="T22" fmla="*/ 28 w 210"/>
              <a:gd name="T23" fmla="*/ 7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87">
                <a:moveTo>
                  <a:pt x="178" y="0"/>
                </a:moveTo>
                <a:lnTo>
                  <a:pt x="31" y="0"/>
                </a:lnTo>
                <a:lnTo>
                  <a:pt x="0" y="85"/>
                </a:lnTo>
                <a:lnTo>
                  <a:pt x="0" y="187"/>
                </a:lnTo>
                <a:lnTo>
                  <a:pt x="210" y="187"/>
                </a:lnTo>
                <a:lnTo>
                  <a:pt x="210" y="84"/>
                </a:lnTo>
                <a:lnTo>
                  <a:pt x="178" y="0"/>
                </a:lnTo>
                <a:close/>
                <a:moveTo>
                  <a:pt x="28" y="77"/>
                </a:moveTo>
                <a:lnTo>
                  <a:pt x="48" y="15"/>
                </a:lnTo>
                <a:lnTo>
                  <a:pt x="162" y="15"/>
                </a:lnTo>
                <a:lnTo>
                  <a:pt x="183" y="77"/>
                </a:lnTo>
                <a:lnTo>
                  <a:pt x="28" y="7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0" name="Freeform 472"/>
          <p:cNvSpPr>
            <a:spLocks/>
          </p:cNvSpPr>
          <p:nvPr/>
        </p:nvSpPr>
        <p:spPr bwMode="auto">
          <a:xfrm>
            <a:off x="3999084" y="1865634"/>
            <a:ext cx="333375" cy="290513"/>
          </a:xfrm>
          <a:custGeom>
            <a:avLst/>
            <a:gdLst>
              <a:gd name="T0" fmla="*/ 251 w 288"/>
              <a:gd name="T1" fmla="*/ 175 h 250"/>
              <a:gd name="T2" fmla="*/ 251 w 288"/>
              <a:gd name="T3" fmla="*/ 60 h 250"/>
              <a:gd name="T4" fmla="*/ 191 w 288"/>
              <a:gd name="T5" fmla="*/ 0 h 250"/>
              <a:gd name="T6" fmla="*/ 190 w 288"/>
              <a:gd name="T7" fmla="*/ 0 h 250"/>
              <a:gd name="T8" fmla="*/ 189 w 288"/>
              <a:gd name="T9" fmla="*/ 0 h 250"/>
              <a:gd name="T10" fmla="*/ 129 w 288"/>
              <a:gd name="T11" fmla="*/ 60 h 250"/>
              <a:gd name="T12" fmla="*/ 129 w 288"/>
              <a:gd name="T13" fmla="*/ 190 h 250"/>
              <a:gd name="T14" fmla="*/ 99 w 288"/>
              <a:gd name="T15" fmla="*/ 220 h 250"/>
              <a:gd name="T16" fmla="*/ 98 w 288"/>
              <a:gd name="T17" fmla="*/ 220 h 250"/>
              <a:gd name="T18" fmla="*/ 97 w 288"/>
              <a:gd name="T19" fmla="*/ 220 h 250"/>
              <a:gd name="T20" fmla="*/ 67 w 288"/>
              <a:gd name="T21" fmla="*/ 190 h 250"/>
              <a:gd name="T22" fmla="*/ 67 w 288"/>
              <a:gd name="T23" fmla="*/ 75 h 250"/>
              <a:gd name="T24" fmla="*/ 105 w 288"/>
              <a:gd name="T25" fmla="*/ 75 h 250"/>
              <a:gd name="T26" fmla="*/ 52 w 288"/>
              <a:gd name="T27" fmla="*/ 19 h 250"/>
              <a:gd name="T28" fmla="*/ 0 w 288"/>
              <a:gd name="T29" fmla="*/ 75 h 250"/>
              <a:gd name="T30" fmla="*/ 37 w 288"/>
              <a:gd name="T31" fmla="*/ 75 h 250"/>
              <a:gd name="T32" fmla="*/ 37 w 288"/>
              <a:gd name="T33" fmla="*/ 190 h 250"/>
              <a:gd name="T34" fmla="*/ 97 w 288"/>
              <a:gd name="T35" fmla="*/ 250 h 250"/>
              <a:gd name="T36" fmla="*/ 98 w 288"/>
              <a:gd name="T37" fmla="*/ 250 h 250"/>
              <a:gd name="T38" fmla="*/ 99 w 288"/>
              <a:gd name="T39" fmla="*/ 250 h 250"/>
              <a:gd name="T40" fmla="*/ 159 w 288"/>
              <a:gd name="T41" fmla="*/ 190 h 250"/>
              <a:gd name="T42" fmla="*/ 159 w 288"/>
              <a:gd name="T43" fmla="*/ 60 h 250"/>
              <a:gd name="T44" fmla="*/ 189 w 288"/>
              <a:gd name="T45" fmla="*/ 30 h 250"/>
              <a:gd name="T46" fmla="*/ 190 w 288"/>
              <a:gd name="T47" fmla="*/ 30 h 250"/>
              <a:gd name="T48" fmla="*/ 191 w 288"/>
              <a:gd name="T49" fmla="*/ 30 h 250"/>
              <a:gd name="T50" fmla="*/ 221 w 288"/>
              <a:gd name="T51" fmla="*/ 60 h 250"/>
              <a:gd name="T52" fmla="*/ 221 w 288"/>
              <a:gd name="T53" fmla="*/ 175 h 250"/>
              <a:gd name="T54" fmla="*/ 184 w 288"/>
              <a:gd name="T55" fmla="*/ 175 h 250"/>
              <a:gd name="T56" fmla="*/ 236 w 288"/>
              <a:gd name="T57" fmla="*/ 231 h 250"/>
              <a:gd name="T58" fmla="*/ 288 w 288"/>
              <a:gd name="T59" fmla="*/ 175 h 250"/>
              <a:gd name="T60" fmla="*/ 251 w 288"/>
              <a:gd name="T61" fmla="*/ 17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0">
                <a:moveTo>
                  <a:pt x="251" y="175"/>
                </a:moveTo>
                <a:cubicBezTo>
                  <a:pt x="251" y="60"/>
                  <a:pt x="251" y="60"/>
                  <a:pt x="251" y="60"/>
                </a:cubicBezTo>
                <a:cubicBezTo>
                  <a:pt x="251" y="27"/>
                  <a:pt x="224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89" y="0"/>
                  <a:pt x="189" y="0"/>
                </a:cubicBezTo>
                <a:cubicBezTo>
                  <a:pt x="156" y="0"/>
                  <a:pt x="129" y="27"/>
                  <a:pt x="129" y="60"/>
                </a:cubicBezTo>
                <a:cubicBezTo>
                  <a:pt x="129" y="190"/>
                  <a:pt x="129" y="190"/>
                  <a:pt x="129" y="190"/>
                </a:cubicBezTo>
                <a:cubicBezTo>
                  <a:pt x="129" y="206"/>
                  <a:pt x="116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0"/>
                  <a:pt x="97" y="220"/>
                  <a:pt x="97" y="220"/>
                </a:cubicBezTo>
                <a:cubicBezTo>
                  <a:pt x="81" y="220"/>
                  <a:pt x="67" y="206"/>
                  <a:pt x="67" y="190"/>
                </a:cubicBezTo>
                <a:cubicBezTo>
                  <a:pt x="67" y="75"/>
                  <a:pt x="67" y="75"/>
                  <a:pt x="67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52" y="19"/>
                  <a:pt x="52" y="19"/>
                  <a:pt x="52" y="19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37" y="190"/>
                  <a:pt x="37" y="190"/>
                  <a:pt x="37" y="190"/>
                </a:cubicBezTo>
                <a:cubicBezTo>
                  <a:pt x="37" y="223"/>
                  <a:pt x="64" y="250"/>
                  <a:pt x="97" y="250"/>
                </a:cubicBezTo>
                <a:cubicBezTo>
                  <a:pt x="98" y="250"/>
                  <a:pt x="98" y="250"/>
                  <a:pt x="98" y="250"/>
                </a:cubicBezTo>
                <a:cubicBezTo>
                  <a:pt x="99" y="250"/>
                  <a:pt x="99" y="250"/>
                  <a:pt x="99" y="250"/>
                </a:cubicBezTo>
                <a:cubicBezTo>
                  <a:pt x="132" y="250"/>
                  <a:pt x="159" y="223"/>
                  <a:pt x="159" y="19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44"/>
                  <a:pt x="172" y="30"/>
                  <a:pt x="189" y="30"/>
                </a:cubicBezTo>
                <a:cubicBezTo>
                  <a:pt x="189" y="30"/>
                  <a:pt x="190" y="30"/>
                  <a:pt x="190" y="30"/>
                </a:cubicBezTo>
                <a:cubicBezTo>
                  <a:pt x="190" y="30"/>
                  <a:pt x="191" y="30"/>
                  <a:pt x="191" y="30"/>
                </a:cubicBezTo>
                <a:cubicBezTo>
                  <a:pt x="208" y="30"/>
                  <a:pt x="221" y="44"/>
                  <a:pt x="221" y="60"/>
                </a:cubicBezTo>
                <a:cubicBezTo>
                  <a:pt x="221" y="175"/>
                  <a:pt x="221" y="175"/>
                  <a:pt x="221" y="175"/>
                </a:cubicBezTo>
                <a:cubicBezTo>
                  <a:pt x="184" y="175"/>
                  <a:pt x="184" y="175"/>
                  <a:pt x="184" y="175"/>
                </a:cubicBezTo>
                <a:cubicBezTo>
                  <a:pt x="236" y="231"/>
                  <a:pt x="236" y="231"/>
                  <a:pt x="236" y="231"/>
                </a:cubicBezTo>
                <a:cubicBezTo>
                  <a:pt x="288" y="175"/>
                  <a:pt x="288" y="175"/>
                  <a:pt x="288" y="175"/>
                </a:cubicBezTo>
                <a:lnTo>
                  <a:pt x="251" y="1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1" name="Freeform 473"/>
          <p:cNvSpPr>
            <a:spLocks/>
          </p:cNvSpPr>
          <p:nvPr/>
        </p:nvSpPr>
        <p:spPr bwMode="auto">
          <a:xfrm>
            <a:off x="2660822" y="5853434"/>
            <a:ext cx="338138" cy="338138"/>
          </a:xfrm>
          <a:custGeom>
            <a:avLst/>
            <a:gdLst>
              <a:gd name="T0" fmla="*/ 283 w 291"/>
              <a:gd name="T1" fmla="*/ 157 h 291"/>
              <a:gd name="T2" fmla="*/ 283 w 291"/>
              <a:gd name="T3" fmla="*/ 133 h 291"/>
              <a:gd name="T4" fmla="*/ 283 w 291"/>
              <a:gd name="T5" fmla="*/ 99 h 291"/>
              <a:gd name="T6" fmla="*/ 283 w 291"/>
              <a:gd name="T7" fmla="*/ 75 h 291"/>
              <a:gd name="T8" fmla="*/ 278 w 291"/>
              <a:gd name="T9" fmla="*/ 43 h 291"/>
              <a:gd name="T10" fmla="*/ 285 w 291"/>
              <a:gd name="T11" fmla="*/ 13 h 291"/>
              <a:gd name="T12" fmla="*/ 254 w 291"/>
              <a:gd name="T13" fmla="*/ 6 h 291"/>
              <a:gd name="T14" fmla="*/ 233 w 291"/>
              <a:gd name="T15" fmla="*/ 21 h 291"/>
              <a:gd name="T16" fmla="*/ 204 w 291"/>
              <a:gd name="T17" fmla="*/ 1 h 291"/>
              <a:gd name="T18" fmla="*/ 175 w 291"/>
              <a:gd name="T19" fmla="*/ 21 h 291"/>
              <a:gd name="T20" fmla="*/ 146 w 291"/>
              <a:gd name="T21" fmla="*/ 1 h 291"/>
              <a:gd name="T22" fmla="*/ 117 w 291"/>
              <a:gd name="T23" fmla="*/ 21 h 291"/>
              <a:gd name="T24" fmla="*/ 88 w 291"/>
              <a:gd name="T25" fmla="*/ 1 h 291"/>
              <a:gd name="T26" fmla="*/ 59 w 291"/>
              <a:gd name="T27" fmla="*/ 21 h 291"/>
              <a:gd name="T28" fmla="*/ 37 w 291"/>
              <a:gd name="T29" fmla="*/ 6 h 291"/>
              <a:gd name="T30" fmla="*/ 7 w 291"/>
              <a:gd name="T31" fmla="*/ 13 h 291"/>
              <a:gd name="T32" fmla="*/ 12 w 291"/>
              <a:gd name="T33" fmla="*/ 42 h 291"/>
              <a:gd name="T34" fmla="*/ 9 w 291"/>
              <a:gd name="T35" fmla="*/ 75 h 291"/>
              <a:gd name="T36" fmla="*/ 10 w 291"/>
              <a:gd name="T37" fmla="*/ 99 h 291"/>
              <a:gd name="T38" fmla="*/ 9 w 291"/>
              <a:gd name="T39" fmla="*/ 133 h 291"/>
              <a:gd name="T40" fmla="*/ 10 w 291"/>
              <a:gd name="T41" fmla="*/ 157 h 291"/>
              <a:gd name="T42" fmla="*/ 9 w 291"/>
              <a:gd name="T43" fmla="*/ 191 h 291"/>
              <a:gd name="T44" fmla="*/ 10 w 291"/>
              <a:gd name="T45" fmla="*/ 215 h 291"/>
              <a:gd name="T46" fmla="*/ 12 w 291"/>
              <a:gd name="T47" fmla="*/ 248 h 291"/>
              <a:gd name="T48" fmla="*/ 7 w 291"/>
              <a:gd name="T49" fmla="*/ 278 h 291"/>
              <a:gd name="T50" fmla="*/ 37 w 291"/>
              <a:gd name="T51" fmla="*/ 284 h 291"/>
              <a:gd name="T52" fmla="*/ 59 w 291"/>
              <a:gd name="T53" fmla="*/ 269 h 291"/>
              <a:gd name="T54" fmla="*/ 88 w 291"/>
              <a:gd name="T55" fmla="*/ 289 h 291"/>
              <a:gd name="T56" fmla="*/ 117 w 291"/>
              <a:gd name="T57" fmla="*/ 269 h 291"/>
              <a:gd name="T58" fmla="*/ 146 w 291"/>
              <a:gd name="T59" fmla="*/ 289 h 291"/>
              <a:gd name="T60" fmla="*/ 175 w 291"/>
              <a:gd name="T61" fmla="*/ 269 h 291"/>
              <a:gd name="T62" fmla="*/ 204 w 291"/>
              <a:gd name="T63" fmla="*/ 289 h 291"/>
              <a:gd name="T64" fmla="*/ 233 w 291"/>
              <a:gd name="T65" fmla="*/ 269 h 291"/>
              <a:gd name="T66" fmla="*/ 254 w 291"/>
              <a:gd name="T67" fmla="*/ 284 h 291"/>
              <a:gd name="T68" fmla="*/ 285 w 291"/>
              <a:gd name="T69" fmla="*/ 278 h 291"/>
              <a:gd name="T70" fmla="*/ 277 w 291"/>
              <a:gd name="T71" fmla="*/ 247 h 291"/>
              <a:gd name="T72" fmla="*/ 283 w 291"/>
              <a:gd name="T73" fmla="*/ 215 h 291"/>
              <a:gd name="T74" fmla="*/ 284 w 291"/>
              <a:gd name="T75" fmla="*/ 191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1" h="291">
                <a:moveTo>
                  <a:pt x="270" y="174"/>
                </a:moveTo>
                <a:cubicBezTo>
                  <a:pt x="270" y="167"/>
                  <a:pt x="275" y="160"/>
                  <a:pt x="283" y="157"/>
                </a:cubicBez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2" name="Freeform 474"/>
          <p:cNvSpPr>
            <a:spLocks noEditPoints="1"/>
          </p:cNvSpPr>
          <p:nvPr/>
        </p:nvSpPr>
        <p:spPr bwMode="auto">
          <a:xfrm>
            <a:off x="3329159" y="5853434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3" name="Freeform 475"/>
          <p:cNvSpPr>
            <a:spLocks noEditPoints="1"/>
          </p:cNvSpPr>
          <p:nvPr/>
        </p:nvSpPr>
        <p:spPr bwMode="auto">
          <a:xfrm>
            <a:off x="3997497" y="5853434"/>
            <a:ext cx="338138" cy="338138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68 w 291"/>
              <a:gd name="T77" fmla="*/ 86 h 291"/>
              <a:gd name="T78" fmla="*/ 226 w 291"/>
              <a:gd name="T79" fmla="*/ 86 h 291"/>
              <a:gd name="T80" fmla="*/ 161 w 291"/>
              <a:gd name="T81" fmla="*/ 142 h 291"/>
              <a:gd name="T82" fmla="*/ 131 w 291"/>
              <a:gd name="T83" fmla="*/ 142 h 291"/>
              <a:gd name="T84" fmla="*/ 65 w 291"/>
              <a:gd name="T85" fmla="*/ 86 h 291"/>
              <a:gd name="T86" fmla="*/ 58 w 291"/>
              <a:gd name="T87" fmla="*/ 197 h 291"/>
              <a:gd name="T88" fmla="*/ 58 w 291"/>
              <a:gd name="T89" fmla="*/ 96 h 291"/>
              <a:gd name="T90" fmla="*/ 116 w 291"/>
              <a:gd name="T91" fmla="*/ 142 h 291"/>
              <a:gd name="T92" fmla="*/ 223 w 291"/>
              <a:gd name="T93" fmla="*/ 205 h 291"/>
              <a:gd name="T94" fmla="*/ 65 w 291"/>
              <a:gd name="T95" fmla="*/ 204 h 291"/>
              <a:gd name="T96" fmla="*/ 146 w 291"/>
              <a:gd name="T97" fmla="*/ 167 h 291"/>
              <a:gd name="T98" fmla="*/ 226 w 291"/>
              <a:gd name="T99" fmla="*/ 204 h 291"/>
              <a:gd name="T100" fmla="*/ 234 w 291"/>
              <a:gd name="T101" fmla="*/ 194 h 291"/>
              <a:gd name="T102" fmla="*/ 176 w 291"/>
              <a:gd name="T103" fmla="*/ 142 h 291"/>
              <a:gd name="T104" fmla="*/ 234 w 291"/>
              <a:gd name="T105" fmla="*/ 9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4" name="Freeform 476"/>
          <p:cNvSpPr>
            <a:spLocks noEditPoints="1"/>
          </p:cNvSpPr>
          <p:nvPr/>
        </p:nvSpPr>
        <p:spPr bwMode="auto">
          <a:xfrm>
            <a:off x="4665834" y="5855022"/>
            <a:ext cx="338138" cy="333375"/>
          </a:xfrm>
          <a:custGeom>
            <a:avLst/>
            <a:gdLst>
              <a:gd name="T0" fmla="*/ 290 w 291"/>
              <a:gd name="T1" fmla="*/ 144 h 288"/>
              <a:gd name="T2" fmla="*/ 270 w 291"/>
              <a:gd name="T3" fmla="*/ 115 h 288"/>
              <a:gd name="T4" fmla="*/ 290 w 291"/>
              <a:gd name="T5" fmla="*/ 86 h 288"/>
              <a:gd name="T6" fmla="*/ 270 w 291"/>
              <a:gd name="T7" fmla="*/ 57 h 288"/>
              <a:gd name="T8" fmla="*/ 284 w 291"/>
              <a:gd name="T9" fmla="*/ 36 h 288"/>
              <a:gd name="T10" fmla="*/ 278 w 291"/>
              <a:gd name="T11" fmla="*/ 5 h 288"/>
              <a:gd name="T12" fmla="*/ 254 w 291"/>
              <a:gd name="T13" fmla="*/ 5 h 288"/>
              <a:gd name="T14" fmla="*/ 233 w 291"/>
              <a:gd name="T15" fmla="*/ 20 h 288"/>
              <a:gd name="T16" fmla="*/ 204 w 291"/>
              <a:gd name="T17" fmla="*/ 0 h 288"/>
              <a:gd name="T18" fmla="*/ 175 w 291"/>
              <a:gd name="T19" fmla="*/ 20 h 288"/>
              <a:gd name="T20" fmla="*/ 146 w 291"/>
              <a:gd name="T21" fmla="*/ 0 h 288"/>
              <a:gd name="T22" fmla="*/ 117 w 291"/>
              <a:gd name="T23" fmla="*/ 20 h 288"/>
              <a:gd name="T24" fmla="*/ 88 w 291"/>
              <a:gd name="T25" fmla="*/ 0 h 288"/>
              <a:gd name="T26" fmla="*/ 59 w 291"/>
              <a:gd name="T27" fmla="*/ 20 h 288"/>
              <a:gd name="T28" fmla="*/ 37 w 291"/>
              <a:gd name="T29" fmla="*/ 5 h 288"/>
              <a:gd name="T30" fmla="*/ 13 w 291"/>
              <a:gd name="T31" fmla="*/ 5 h 288"/>
              <a:gd name="T32" fmla="*/ 7 w 291"/>
              <a:gd name="T33" fmla="*/ 36 h 288"/>
              <a:gd name="T34" fmla="*/ 23 w 291"/>
              <a:gd name="T35" fmla="*/ 57 h 288"/>
              <a:gd name="T36" fmla="*/ 2 w 291"/>
              <a:gd name="T37" fmla="*/ 86 h 288"/>
              <a:gd name="T38" fmla="*/ 23 w 291"/>
              <a:gd name="T39" fmla="*/ 115 h 288"/>
              <a:gd name="T40" fmla="*/ 2 w 291"/>
              <a:gd name="T41" fmla="*/ 144 h 288"/>
              <a:gd name="T42" fmla="*/ 23 w 291"/>
              <a:gd name="T43" fmla="*/ 173 h 288"/>
              <a:gd name="T44" fmla="*/ 2 w 291"/>
              <a:gd name="T45" fmla="*/ 202 h 288"/>
              <a:gd name="T46" fmla="*/ 23 w 291"/>
              <a:gd name="T47" fmla="*/ 231 h 288"/>
              <a:gd name="T48" fmla="*/ 7 w 291"/>
              <a:gd name="T49" fmla="*/ 253 h 288"/>
              <a:gd name="T50" fmla="*/ 13 w 291"/>
              <a:gd name="T51" fmla="*/ 283 h 288"/>
              <a:gd name="T52" fmla="*/ 37 w 291"/>
              <a:gd name="T53" fmla="*/ 283 h 288"/>
              <a:gd name="T54" fmla="*/ 59 w 291"/>
              <a:gd name="T55" fmla="*/ 268 h 288"/>
              <a:gd name="T56" fmla="*/ 88 w 291"/>
              <a:gd name="T57" fmla="*/ 288 h 288"/>
              <a:gd name="T58" fmla="*/ 117 w 291"/>
              <a:gd name="T59" fmla="*/ 268 h 288"/>
              <a:gd name="T60" fmla="*/ 146 w 291"/>
              <a:gd name="T61" fmla="*/ 288 h 288"/>
              <a:gd name="T62" fmla="*/ 175 w 291"/>
              <a:gd name="T63" fmla="*/ 268 h 288"/>
              <a:gd name="T64" fmla="*/ 204 w 291"/>
              <a:gd name="T65" fmla="*/ 288 h 288"/>
              <a:gd name="T66" fmla="*/ 233 w 291"/>
              <a:gd name="T67" fmla="*/ 268 h 288"/>
              <a:gd name="T68" fmla="*/ 254 w 291"/>
              <a:gd name="T69" fmla="*/ 283 h 288"/>
              <a:gd name="T70" fmla="*/ 278 w 291"/>
              <a:gd name="T71" fmla="*/ 283 h 288"/>
              <a:gd name="T72" fmla="*/ 284 w 291"/>
              <a:gd name="T73" fmla="*/ 253 h 288"/>
              <a:gd name="T74" fmla="*/ 270 w 291"/>
              <a:gd name="T75" fmla="*/ 231 h 288"/>
              <a:gd name="T76" fmla="*/ 290 w 291"/>
              <a:gd name="T77" fmla="*/ 202 h 288"/>
              <a:gd name="T78" fmla="*/ 270 w 291"/>
              <a:gd name="T79" fmla="*/ 173 h 288"/>
              <a:gd name="T80" fmla="*/ 245 w 291"/>
              <a:gd name="T81" fmla="*/ 243 h 288"/>
              <a:gd name="T82" fmla="*/ 47 w 291"/>
              <a:gd name="T83" fmla="*/ 45 h 288"/>
              <a:gd name="T84" fmla="*/ 245 w 291"/>
              <a:gd name="T85" fmla="*/ 24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1" h="288">
                <a:moveTo>
                  <a:pt x="282" y="156"/>
                </a:moveTo>
                <a:cubicBezTo>
                  <a:pt x="287" y="153"/>
                  <a:pt x="290" y="148"/>
                  <a:pt x="290" y="144"/>
                </a:cubicBezTo>
                <a:cubicBezTo>
                  <a:pt x="290" y="140"/>
                  <a:pt x="287" y="136"/>
                  <a:pt x="283" y="132"/>
                </a:cubicBezTo>
                <a:cubicBezTo>
                  <a:pt x="274" y="129"/>
                  <a:pt x="270" y="123"/>
                  <a:pt x="270" y="115"/>
                </a:cubicBezTo>
                <a:cubicBezTo>
                  <a:pt x="270" y="107"/>
                  <a:pt x="274" y="101"/>
                  <a:pt x="282" y="98"/>
                </a:cubicBezTo>
                <a:cubicBezTo>
                  <a:pt x="287" y="95"/>
                  <a:pt x="290" y="91"/>
                  <a:pt x="290" y="86"/>
                </a:cubicBezTo>
                <a:cubicBezTo>
                  <a:pt x="290" y="82"/>
                  <a:pt x="287" y="78"/>
                  <a:pt x="283" y="74"/>
                </a:cubicBezTo>
                <a:cubicBezTo>
                  <a:pt x="274" y="72"/>
                  <a:pt x="270" y="65"/>
                  <a:pt x="270" y="57"/>
                </a:cubicBezTo>
                <a:cubicBezTo>
                  <a:pt x="270" y="51"/>
                  <a:pt x="271" y="46"/>
                  <a:pt x="278" y="42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291" y="29"/>
                  <a:pt x="291" y="19"/>
                  <a:pt x="284" y="12"/>
                </a:cubicBezTo>
                <a:cubicBezTo>
                  <a:pt x="278" y="5"/>
                  <a:pt x="278" y="5"/>
                  <a:pt x="278" y="5"/>
                </a:cubicBezTo>
                <a:cubicBezTo>
                  <a:pt x="274" y="2"/>
                  <a:pt x="270" y="1"/>
                  <a:pt x="266" y="1"/>
                </a:cubicBezTo>
                <a:cubicBezTo>
                  <a:pt x="261" y="1"/>
                  <a:pt x="257" y="2"/>
                  <a:pt x="254" y="5"/>
                </a:cubicBezTo>
                <a:cubicBezTo>
                  <a:pt x="249" y="10"/>
                  <a:pt x="249" y="10"/>
                  <a:pt x="249" y="10"/>
                </a:cubicBezTo>
                <a:cubicBezTo>
                  <a:pt x="246" y="18"/>
                  <a:pt x="240" y="20"/>
                  <a:pt x="233" y="20"/>
                </a:cubicBezTo>
                <a:cubicBezTo>
                  <a:pt x="225" y="20"/>
                  <a:pt x="219" y="16"/>
                  <a:pt x="216" y="7"/>
                </a:cubicBezTo>
                <a:cubicBezTo>
                  <a:pt x="212" y="3"/>
                  <a:pt x="208" y="0"/>
                  <a:pt x="204" y="0"/>
                </a:cubicBezTo>
                <a:cubicBezTo>
                  <a:pt x="200" y="0"/>
                  <a:pt x="196" y="3"/>
                  <a:pt x="192" y="7"/>
                </a:cubicBezTo>
                <a:cubicBezTo>
                  <a:pt x="189" y="16"/>
                  <a:pt x="183" y="20"/>
                  <a:pt x="175" y="20"/>
                </a:cubicBezTo>
                <a:cubicBezTo>
                  <a:pt x="167" y="20"/>
                  <a:pt x="161" y="16"/>
                  <a:pt x="158" y="7"/>
                </a:cubicBezTo>
                <a:cubicBezTo>
                  <a:pt x="155" y="3"/>
                  <a:pt x="151" y="0"/>
                  <a:pt x="146" y="0"/>
                </a:cubicBezTo>
                <a:cubicBezTo>
                  <a:pt x="142" y="0"/>
                  <a:pt x="138" y="3"/>
                  <a:pt x="134" y="7"/>
                </a:cubicBezTo>
                <a:cubicBezTo>
                  <a:pt x="132" y="16"/>
                  <a:pt x="125" y="20"/>
                  <a:pt x="117" y="20"/>
                </a:cubicBezTo>
                <a:cubicBezTo>
                  <a:pt x="109" y="20"/>
                  <a:pt x="103" y="16"/>
                  <a:pt x="100" y="7"/>
                </a:cubicBezTo>
                <a:cubicBezTo>
                  <a:pt x="97" y="3"/>
                  <a:pt x="93" y="0"/>
                  <a:pt x="88" y="0"/>
                </a:cubicBezTo>
                <a:cubicBezTo>
                  <a:pt x="84" y="0"/>
                  <a:pt x="80" y="3"/>
                  <a:pt x="77" y="7"/>
                </a:cubicBezTo>
                <a:cubicBezTo>
                  <a:pt x="74" y="16"/>
                  <a:pt x="67" y="20"/>
                  <a:pt x="59" y="20"/>
                </a:cubicBezTo>
                <a:cubicBezTo>
                  <a:pt x="53" y="20"/>
                  <a:pt x="48" y="19"/>
                  <a:pt x="45" y="13"/>
                </a:cubicBezTo>
                <a:cubicBezTo>
                  <a:pt x="37" y="5"/>
                  <a:pt x="37" y="5"/>
                  <a:pt x="37" y="5"/>
                </a:cubicBezTo>
                <a:cubicBezTo>
                  <a:pt x="34" y="2"/>
                  <a:pt x="29" y="1"/>
                  <a:pt x="25" y="1"/>
                </a:cubicBezTo>
                <a:cubicBezTo>
                  <a:pt x="21" y="1"/>
                  <a:pt x="16" y="2"/>
                  <a:pt x="13" y="5"/>
                </a:cubicBezTo>
                <a:cubicBezTo>
                  <a:pt x="7" y="12"/>
                  <a:pt x="7" y="12"/>
                  <a:pt x="7" y="12"/>
                </a:cubicBezTo>
                <a:cubicBezTo>
                  <a:pt x="0" y="19"/>
                  <a:pt x="0" y="29"/>
                  <a:pt x="7" y="36"/>
                </a:cubicBezTo>
                <a:cubicBezTo>
                  <a:pt x="12" y="41"/>
                  <a:pt x="12" y="41"/>
                  <a:pt x="12" y="41"/>
                </a:cubicBezTo>
                <a:cubicBezTo>
                  <a:pt x="19" y="44"/>
                  <a:pt x="23" y="50"/>
                  <a:pt x="23" y="57"/>
                </a:cubicBezTo>
                <a:cubicBezTo>
                  <a:pt x="23" y="65"/>
                  <a:pt x="18" y="72"/>
                  <a:pt x="9" y="74"/>
                </a:cubicBezTo>
                <a:cubicBezTo>
                  <a:pt x="5" y="78"/>
                  <a:pt x="2" y="82"/>
                  <a:pt x="2" y="86"/>
                </a:cubicBezTo>
                <a:cubicBezTo>
                  <a:pt x="2" y="91"/>
                  <a:pt x="5" y="95"/>
                  <a:pt x="10" y="98"/>
                </a:cubicBezTo>
                <a:cubicBezTo>
                  <a:pt x="18" y="101"/>
                  <a:pt x="23" y="107"/>
                  <a:pt x="23" y="115"/>
                </a:cubicBezTo>
                <a:cubicBezTo>
                  <a:pt x="23" y="123"/>
                  <a:pt x="18" y="130"/>
                  <a:pt x="9" y="132"/>
                </a:cubicBezTo>
                <a:cubicBezTo>
                  <a:pt x="5" y="136"/>
                  <a:pt x="2" y="140"/>
                  <a:pt x="2" y="144"/>
                </a:cubicBezTo>
                <a:cubicBezTo>
                  <a:pt x="2" y="148"/>
                  <a:pt x="5" y="153"/>
                  <a:pt x="10" y="156"/>
                </a:cubicBezTo>
                <a:cubicBezTo>
                  <a:pt x="18" y="159"/>
                  <a:pt x="23" y="165"/>
                  <a:pt x="23" y="173"/>
                </a:cubicBezTo>
                <a:cubicBezTo>
                  <a:pt x="23" y="181"/>
                  <a:pt x="18" y="187"/>
                  <a:pt x="9" y="190"/>
                </a:cubicBezTo>
                <a:cubicBezTo>
                  <a:pt x="5" y="193"/>
                  <a:pt x="2" y="197"/>
                  <a:pt x="2" y="202"/>
                </a:cubicBezTo>
                <a:cubicBezTo>
                  <a:pt x="2" y="206"/>
                  <a:pt x="5" y="211"/>
                  <a:pt x="10" y="214"/>
                </a:cubicBezTo>
                <a:cubicBezTo>
                  <a:pt x="18" y="217"/>
                  <a:pt x="23" y="223"/>
                  <a:pt x="23" y="231"/>
                </a:cubicBezTo>
                <a:cubicBezTo>
                  <a:pt x="23" y="238"/>
                  <a:pt x="20" y="244"/>
                  <a:pt x="12" y="247"/>
                </a:cubicBezTo>
                <a:cubicBezTo>
                  <a:pt x="7" y="253"/>
                  <a:pt x="7" y="253"/>
                  <a:pt x="7" y="253"/>
                </a:cubicBezTo>
                <a:cubicBezTo>
                  <a:pt x="0" y="259"/>
                  <a:pt x="0" y="270"/>
                  <a:pt x="7" y="277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6" y="286"/>
                  <a:pt x="21" y="288"/>
                  <a:pt x="25" y="288"/>
                </a:cubicBezTo>
                <a:cubicBezTo>
                  <a:pt x="29" y="288"/>
                  <a:pt x="34" y="286"/>
                  <a:pt x="37" y="283"/>
                </a:cubicBezTo>
                <a:cubicBezTo>
                  <a:pt x="44" y="276"/>
                  <a:pt x="44" y="276"/>
                  <a:pt x="44" y="276"/>
                </a:cubicBezTo>
                <a:cubicBezTo>
                  <a:pt x="48" y="269"/>
                  <a:pt x="53" y="268"/>
                  <a:pt x="59" y="268"/>
                </a:cubicBezTo>
                <a:cubicBezTo>
                  <a:pt x="67" y="268"/>
                  <a:pt x="73" y="272"/>
                  <a:pt x="76" y="281"/>
                </a:cubicBezTo>
                <a:cubicBezTo>
                  <a:pt x="80" y="285"/>
                  <a:pt x="84" y="288"/>
                  <a:pt x="88" y="288"/>
                </a:cubicBezTo>
                <a:cubicBezTo>
                  <a:pt x="93" y="288"/>
                  <a:pt x="97" y="285"/>
                  <a:pt x="100" y="281"/>
                </a:cubicBezTo>
                <a:cubicBezTo>
                  <a:pt x="103" y="272"/>
                  <a:pt x="110" y="268"/>
                  <a:pt x="117" y="268"/>
                </a:cubicBezTo>
                <a:cubicBezTo>
                  <a:pt x="125" y="268"/>
                  <a:pt x="131" y="272"/>
                  <a:pt x="134" y="281"/>
                </a:cubicBezTo>
                <a:cubicBezTo>
                  <a:pt x="137" y="285"/>
                  <a:pt x="142" y="288"/>
                  <a:pt x="146" y="288"/>
                </a:cubicBezTo>
                <a:cubicBezTo>
                  <a:pt x="151" y="288"/>
                  <a:pt x="155" y="285"/>
                  <a:pt x="158" y="281"/>
                </a:cubicBezTo>
                <a:cubicBezTo>
                  <a:pt x="161" y="272"/>
                  <a:pt x="167" y="268"/>
                  <a:pt x="175" y="268"/>
                </a:cubicBezTo>
                <a:cubicBezTo>
                  <a:pt x="183" y="268"/>
                  <a:pt x="189" y="272"/>
                  <a:pt x="192" y="281"/>
                </a:cubicBezTo>
                <a:cubicBezTo>
                  <a:pt x="195" y="285"/>
                  <a:pt x="200" y="288"/>
                  <a:pt x="204" y="288"/>
                </a:cubicBezTo>
                <a:cubicBezTo>
                  <a:pt x="208" y="288"/>
                  <a:pt x="213" y="285"/>
                  <a:pt x="216" y="281"/>
                </a:cubicBezTo>
                <a:cubicBezTo>
                  <a:pt x="219" y="272"/>
                  <a:pt x="225" y="268"/>
                  <a:pt x="233" y="268"/>
                </a:cubicBezTo>
                <a:cubicBezTo>
                  <a:pt x="240" y="268"/>
                  <a:pt x="246" y="271"/>
                  <a:pt x="249" y="279"/>
                </a:cubicBezTo>
                <a:cubicBezTo>
                  <a:pt x="254" y="283"/>
                  <a:pt x="254" y="283"/>
                  <a:pt x="254" y="283"/>
                </a:cubicBezTo>
                <a:cubicBezTo>
                  <a:pt x="257" y="286"/>
                  <a:pt x="261" y="288"/>
                  <a:pt x="266" y="288"/>
                </a:cubicBezTo>
                <a:cubicBezTo>
                  <a:pt x="270" y="288"/>
                  <a:pt x="274" y="286"/>
                  <a:pt x="278" y="283"/>
                </a:cubicBezTo>
                <a:cubicBezTo>
                  <a:pt x="284" y="277"/>
                  <a:pt x="284" y="277"/>
                  <a:pt x="284" y="277"/>
                </a:cubicBezTo>
                <a:cubicBezTo>
                  <a:pt x="291" y="270"/>
                  <a:pt x="291" y="259"/>
                  <a:pt x="284" y="253"/>
                </a:cubicBezTo>
                <a:cubicBezTo>
                  <a:pt x="277" y="245"/>
                  <a:pt x="277" y="245"/>
                  <a:pt x="277" y="245"/>
                </a:cubicBezTo>
                <a:cubicBezTo>
                  <a:pt x="271" y="242"/>
                  <a:pt x="270" y="237"/>
                  <a:pt x="270" y="231"/>
                </a:cubicBezTo>
                <a:cubicBezTo>
                  <a:pt x="270" y="223"/>
                  <a:pt x="274" y="217"/>
                  <a:pt x="283" y="214"/>
                </a:cubicBezTo>
                <a:cubicBezTo>
                  <a:pt x="287" y="211"/>
                  <a:pt x="290" y="206"/>
                  <a:pt x="290" y="202"/>
                </a:cubicBezTo>
                <a:cubicBezTo>
                  <a:pt x="290" y="197"/>
                  <a:pt x="287" y="193"/>
                  <a:pt x="283" y="190"/>
                </a:cubicBezTo>
                <a:cubicBezTo>
                  <a:pt x="275" y="187"/>
                  <a:pt x="270" y="181"/>
                  <a:pt x="270" y="173"/>
                </a:cubicBezTo>
                <a:cubicBezTo>
                  <a:pt x="270" y="165"/>
                  <a:pt x="274" y="159"/>
                  <a:pt x="282" y="156"/>
                </a:cubicBezTo>
                <a:close/>
                <a:moveTo>
                  <a:pt x="245" y="243"/>
                </a:moveTo>
                <a:cubicBezTo>
                  <a:pt x="47" y="243"/>
                  <a:pt x="47" y="243"/>
                  <a:pt x="47" y="243"/>
                </a:cubicBezTo>
                <a:cubicBezTo>
                  <a:pt x="47" y="45"/>
                  <a:pt x="47" y="45"/>
                  <a:pt x="47" y="45"/>
                </a:cubicBezTo>
                <a:cubicBezTo>
                  <a:pt x="245" y="45"/>
                  <a:pt x="245" y="45"/>
                  <a:pt x="245" y="45"/>
                </a:cubicBezTo>
                <a:lnTo>
                  <a:pt x="245" y="24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5" name="Freeform 478"/>
          <p:cNvSpPr>
            <a:spLocks/>
          </p:cNvSpPr>
          <p:nvPr/>
        </p:nvSpPr>
        <p:spPr bwMode="auto">
          <a:xfrm>
            <a:off x="2062334" y="6523359"/>
            <a:ext cx="119063" cy="333375"/>
          </a:xfrm>
          <a:custGeom>
            <a:avLst/>
            <a:gdLst>
              <a:gd name="T0" fmla="*/ 71 w 102"/>
              <a:gd name="T1" fmla="*/ 97 h 288"/>
              <a:gd name="T2" fmla="*/ 71 w 102"/>
              <a:gd name="T3" fmla="*/ 13 h 288"/>
              <a:gd name="T4" fmla="*/ 60 w 102"/>
              <a:gd name="T5" fmla="*/ 0 h 288"/>
              <a:gd name="T6" fmla="*/ 42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1 w 102"/>
              <a:gd name="T25" fmla="*/ 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288">
                <a:moveTo>
                  <a:pt x="71" y="97"/>
                </a:moveTo>
                <a:cubicBezTo>
                  <a:pt x="71" y="13"/>
                  <a:pt x="71" y="13"/>
                  <a:pt x="71" y="13"/>
                </a:cubicBezTo>
                <a:cubicBezTo>
                  <a:pt x="71" y="6"/>
                  <a:pt x="68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1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9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4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1" y="9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6" name="Freeform 479"/>
          <p:cNvSpPr>
            <a:spLocks noEditPoints="1"/>
          </p:cNvSpPr>
          <p:nvPr/>
        </p:nvSpPr>
        <p:spPr bwMode="auto">
          <a:xfrm>
            <a:off x="2771947" y="6523359"/>
            <a:ext cx="119063" cy="333375"/>
          </a:xfrm>
          <a:custGeom>
            <a:avLst/>
            <a:gdLst>
              <a:gd name="T0" fmla="*/ 70 w 102"/>
              <a:gd name="T1" fmla="*/ 97 h 288"/>
              <a:gd name="T2" fmla="*/ 70 w 102"/>
              <a:gd name="T3" fmla="*/ 13 h 288"/>
              <a:gd name="T4" fmla="*/ 60 w 102"/>
              <a:gd name="T5" fmla="*/ 0 h 288"/>
              <a:gd name="T6" fmla="*/ 41 w 102"/>
              <a:gd name="T7" fmla="*/ 0 h 288"/>
              <a:gd name="T8" fmla="*/ 31 w 102"/>
              <a:gd name="T9" fmla="*/ 13 h 288"/>
              <a:gd name="T10" fmla="*/ 31 w 102"/>
              <a:gd name="T11" fmla="*/ 97 h 288"/>
              <a:gd name="T12" fmla="*/ 0 w 102"/>
              <a:gd name="T13" fmla="*/ 142 h 288"/>
              <a:gd name="T14" fmla="*/ 0 w 102"/>
              <a:gd name="T15" fmla="*/ 269 h 288"/>
              <a:gd name="T16" fmla="*/ 19 w 102"/>
              <a:gd name="T17" fmla="*/ 288 h 288"/>
              <a:gd name="T18" fmla="*/ 83 w 102"/>
              <a:gd name="T19" fmla="*/ 288 h 288"/>
              <a:gd name="T20" fmla="*/ 102 w 102"/>
              <a:gd name="T21" fmla="*/ 269 h 288"/>
              <a:gd name="T22" fmla="*/ 102 w 102"/>
              <a:gd name="T23" fmla="*/ 142 h 288"/>
              <a:gd name="T24" fmla="*/ 70 w 102"/>
              <a:gd name="T25" fmla="*/ 97 h 288"/>
              <a:gd name="T26" fmla="*/ 90 w 102"/>
              <a:gd name="T27" fmla="*/ 228 h 288"/>
              <a:gd name="T28" fmla="*/ 11 w 102"/>
              <a:gd name="T29" fmla="*/ 228 h 288"/>
              <a:gd name="T30" fmla="*/ 11 w 102"/>
              <a:gd name="T31" fmla="*/ 171 h 288"/>
              <a:gd name="T32" fmla="*/ 90 w 102"/>
              <a:gd name="T33" fmla="*/ 171 h 288"/>
              <a:gd name="T34" fmla="*/ 90 w 102"/>
              <a:gd name="T35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2" h="288">
                <a:moveTo>
                  <a:pt x="70" y="97"/>
                </a:moveTo>
                <a:cubicBezTo>
                  <a:pt x="70" y="13"/>
                  <a:pt x="70" y="13"/>
                  <a:pt x="70" y="13"/>
                </a:cubicBezTo>
                <a:cubicBezTo>
                  <a:pt x="70" y="6"/>
                  <a:pt x="67" y="0"/>
                  <a:pt x="6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4" y="0"/>
                  <a:pt x="31" y="6"/>
                  <a:pt x="31" y="13"/>
                </a:cubicBezTo>
                <a:cubicBezTo>
                  <a:pt x="31" y="97"/>
                  <a:pt x="31" y="97"/>
                  <a:pt x="31" y="97"/>
                </a:cubicBezTo>
                <a:cubicBezTo>
                  <a:pt x="20" y="98"/>
                  <a:pt x="0" y="116"/>
                  <a:pt x="0" y="142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79"/>
                  <a:pt x="8" y="288"/>
                  <a:pt x="19" y="288"/>
                </a:cubicBezTo>
                <a:cubicBezTo>
                  <a:pt x="83" y="288"/>
                  <a:pt x="83" y="288"/>
                  <a:pt x="83" y="288"/>
                </a:cubicBezTo>
                <a:cubicBezTo>
                  <a:pt x="93" y="288"/>
                  <a:pt x="102" y="279"/>
                  <a:pt x="102" y="269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2" y="115"/>
                  <a:pt x="81" y="97"/>
                  <a:pt x="70" y="97"/>
                </a:cubicBezTo>
                <a:close/>
                <a:moveTo>
                  <a:pt x="90" y="228"/>
                </a:moveTo>
                <a:cubicBezTo>
                  <a:pt x="11" y="228"/>
                  <a:pt x="11" y="228"/>
                  <a:pt x="11" y="228"/>
                </a:cubicBezTo>
                <a:cubicBezTo>
                  <a:pt x="11" y="171"/>
                  <a:pt x="11" y="171"/>
                  <a:pt x="11" y="171"/>
                </a:cubicBezTo>
                <a:cubicBezTo>
                  <a:pt x="90" y="171"/>
                  <a:pt x="90" y="171"/>
                  <a:pt x="90" y="171"/>
                </a:cubicBezTo>
                <a:lnTo>
                  <a:pt x="90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7" name="Freeform 480"/>
          <p:cNvSpPr>
            <a:spLocks/>
          </p:cNvSpPr>
          <p:nvPr/>
        </p:nvSpPr>
        <p:spPr bwMode="auto">
          <a:xfrm>
            <a:off x="3364084" y="6523359"/>
            <a:ext cx="268288" cy="333375"/>
          </a:xfrm>
          <a:custGeom>
            <a:avLst/>
            <a:gdLst>
              <a:gd name="T0" fmla="*/ 231 w 231"/>
              <a:gd name="T1" fmla="*/ 0 h 288"/>
              <a:gd name="T2" fmla="*/ 0 w 231"/>
              <a:gd name="T3" fmla="*/ 0 h 288"/>
              <a:gd name="T4" fmla="*/ 99 w 231"/>
              <a:gd name="T5" fmla="*/ 114 h 288"/>
              <a:gd name="T6" fmla="*/ 99 w 231"/>
              <a:gd name="T7" fmla="*/ 243 h 288"/>
              <a:gd name="T8" fmla="*/ 46 w 231"/>
              <a:gd name="T9" fmla="*/ 288 h 288"/>
              <a:gd name="T10" fmla="*/ 185 w 231"/>
              <a:gd name="T11" fmla="*/ 288 h 288"/>
              <a:gd name="T12" fmla="*/ 132 w 231"/>
              <a:gd name="T13" fmla="*/ 243 h 288"/>
              <a:gd name="T14" fmla="*/ 132 w 231"/>
              <a:gd name="T15" fmla="*/ 114 h 288"/>
              <a:gd name="T16" fmla="*/ 231 w 231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1" h="288">
                <a:moveTo>
                  <a:pt x="2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8"/>
                  <a:pt x="43" y="106"/>
                  <a:pt x="99" y="114"/>
                </a:cubicBezTo>
                <a:cubicBezTo>
                  <a:pt x="99" y="243"/>
                  <a:pt x="99" y="243"/>
                  <a:pt x="99" y="243"/>
                </a:cubicBezTo>
                <a:cubicBezTo>
                  <a:pt x="68" y="248"/>
                  <a:pt x="46" y="266"/>
                  <a:pt x="46" y="288"/>
                </a:cubicBezTo>
                <a:cubicBezTo>
                  <a:pt x="185" y="288"/>
                  <a:pt x="185" y="288"/>
                  <a:pt x="185" y="288"/>
                </a:cubicBezTo>
                <a:cubicBezTo>
                  <a:pt x="185" y="266"/>
                  <a:pt x="162" y="248"/>
                  <a:pt x="132" y="243"/>
                </a:cubicBezTo>
                <a:cubicBezTo>
                  <a:pt x="132" y="114"/>
                  <a:pt x="132" y="114"/>
                  <a:pt x="132" y="114"/>
                </a:cubicBezTo>
                <a:cubicBezTo>
                  <a:pt x="188" y="106"/>
                  <a:pt x="231" y="58"/>
                  <a:pt x="23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8" name="Rectangle 484"/>
          <p:cNvSpPr>
            <a:spLocks noChangeArrowheads="1"/>
          </p:cNvSpPr>
          <p:nvPr/>
        </p:nvSpPr>
        <p:spPr bwMode="auto">
          <a:xfrm>
            <a:off x="1997247" y="5878834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9" name="Rectangle 485"/>
          <p:cNvSpPr>
            <a:spLocks noChangeArrowheads="1"/>
          </p:cNvSpPr>
          <p:nvPr/>
        </p:nvSpPr>
        <p:spPr bwMode="auto">
          <a:xfrm>
            <a:off x="1997247" y="5958209"/>
            <a:ext cx="1952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0" name="Freeform 486"/>
          <p:cNvSpPr>
            <a:spLocks/>
          </p:cNvSpPr>
          <p:nvPr/>
        </p:nvSpPr>
        <p:spPr bwMode="auto">
          <a:xfrm>
            <a:off x="1997247" y="6035997"/>
            <a:ext cx="195263" cy="38100"/>
          </a:xfrm>
          <a:custGeom>
            <a:avLst/>
            <a:gdLst>
              <a:gd name="T0" fmla="*/ 169 w 169"/>
              <a:gd name="T1" fmla="*/ 0 h 32"/>
              <a:gd name="T2" fmla="*/ 0 w 169"/>
              <a:gd name="T3" fmla="*/ 0 h 32"/>
              <a:gd name="T4" fmla="*/ 0 w 169"/>
              <a:gd name="T5" fmla="*/ 32 h 32"/>
              <a:gd name="T6" fmla="*/ 130 w 169"/>
              <a:gd name="T7" fmla="*/ 32 h 32"/>
              <a:gd name="T8" fmla="*/ 169 w 169"/>
              <a:gd name="T9" fmla="*/ 18 h 32"/>
              <a:gd name="T10" fmla="*/ 169 w 169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9" h="32">
                <a:moveTo>
                  <a:pt x="16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30" y="32"/>
                  <a:pt x="130" y="32"/>
                  <a:pt x="130" y="32"/>
                </a:cubicBezTo>
                <a:cubicBezTo>
                  <a:pt x="141" y="25"/>
                  <a:pt x="155" y="20"/>
                  <a:pt x="169" y="18"/>
                </a:cubicBezTo>
                <a:lnTo>
                  <a:pt x="16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1" name="Freeform 487"/>
          <p:cNvSpPr>
            <a:spLocks/>
          </p:cNvSpPr>
          <p:nvPr/>
        </p:nvSpPr>
        <p:spPr bwMode="auto">
          <a:xfrm>
            <a:off x="1997247" y="6115372"/>
            <a:ext cx="119063" cy="36513"/>
          </a:xfrm>
          <a:custGeom>
            <a:avLst/>
            <a:gdLst>
              <a:gd name="T0" fmla="*/ 103 w 103"/>
              <a:gd name="T1" fmla="*/ 0 h 32"/>
              <a:gd name="T2" fmla="*/ 0 w 103"/>
              <a:gd name="T3" fmla="*/ 0 h 32"/>
              <a:gd name="T4" fmla="*/ 0 w 103"/>
              <a:gd name="T5" fmla="*/ 32 h 32"/>
              <a:gd name="T6" fmla="*/ 102 w 103"/>
              <a:gd name="T7" fmla="*/ 32 h 32"/>
              <a:gd name="T8" fmla="*/ 100 w 103"/>
              <a:gd name="T9" fmla="*/ 18 h 32"/>
              <a:gd name="T10" fmla="*/ 103 w 103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" h="32">
                <a:moveTo>
                  <a:pt x="10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101" y="28"/>
                  <a:pt x="100" y="23"/>
                  <a:pt x="100" y="18"/>
                </a:cubicBezTo>
                <a:cubicBezTo>
                  <a:pt x="100" y="12"/>
                  <a:pt x="101" y="6"/>
                  <a:pt x="103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2" name="Freeform 488"/>
          <p:cNvSpPr>
            <a:spLocks/>
          </p:cNvSpPr>
          <p:nvPr/>
        </p:nvSpPr>
        <p:spPr bwMode="auto">
          <a:xfrm>
            <a:off x="2140122" y="5855022"/>
            <a:ext cx="192088" cy="333375"/>
          </a:xfrm>
          <a:custGeom>
            <a:avLst/>
            <a:gdLst>
              <a:gd name="T0" fmla="*/ 81 w 165"/>
              <a:gd name="T1" fmla="*/ 19 h 287"/>
              <a:gd name="T2" fmla="*/ 81 w 165"/>
              <a:gd name="T3" fmla="*/ 202 h 287"/>
              <a:gd name="T4" fmla="*/ 56 w 165"/>
              <a:gd name="T5" fmla="*/ 197 h 287"/>
              <a:gd name="T6" fmla="*/ 0 w 165"/>
              <a:gd name="T7" fmla="*/ 242 h 287"/>
              <a:gd name="T8" fmla="*/ 56 w 165"/>
              <a:gd name="T9" fmla="*/ 287 h 287"/>
              <a:gd name="T10" fmla="*/ 112 w 165"/>
              <a:gd name="T11" fmla="*/ 243 h 287"/>
              <a:gd name="T12" fmla="*/ 112 w 165"/>
              <a:gd name="T13" fmla="*/ 243 h 287"/>
              <a:gd name="T14" fmla="*/ 112 w 165"/>
              <a:gd name="T15" fmla="*/ 72 h 287"/>
              <a:gd name="T16" fmla="*/ 165 w 165"/>
              <a:gd name="T17" fmla="*/ 59 h 287"/>
              <a:gd name="T18" fmla="*/ 165 w 165"/>
              <a:gd name="T19" fmla="*/ 0 h 287"/>
              <a:gd name="T20" fmla="*/ 82 w 165"/>
              <a:gd name="T21" fmla="*/ 19 h 287"/>
              <a:gd name="T22" fmla="*/ 81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1" y="19"/>
                </a:moveTo>
                <a:cubicBezTo>
                  <a:pt x="81" y="202"/>
                  <a:pt x="81" y="202"/>
                  <a:pt x="81" y="202"/>
                </a:cubicBezTo>
                <a:cubicBezTo>
                  <a:pt x="73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cubicBezTo>
                  <a:pt x="82" y="19"/>
                  <a:pt x="82" y="19"/>
                  <a:pt x="82" y="19"/>
                </a:cubicBezTo>
                <a:lnTo>
                  <a:pt x="81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3" name="Freeform 489"/>
          <p:cNvSpPr>
            <a:spLocks/>
          </p:cNvSpPr>
          <p:nvPr/>
        </p:nvSpPr>
        <p:spPr bwMode="auto">
          <a:xfrm>
            <a:off x="1325734" y="3291209"/>
            <a:ext cx="117475" cy="117475"/>
          </a:xfrm>
          <a:custGeom>
            <a:avLst/>
            <a:gdLst>
              <a:gd name="T0" fmla="*/ 74 w 74"/>
              <a:gd name="T1" fmla="*/ 31 h 74"/>
              <a:gd name="T2" fmla="*/ 74 w 74"/>
              <a:gd name="T3" fmla="*/ 0 h 74"/>
              <a:gd name="T4" fmla="*/ 0 w 74"/>
              <a:gd name="T5" fmla="*/ 0 h 74"/>
              <a:gd name="T6" fmla="*/ 0 w 74"/>
              <a:gd name="T7" fmla="*/ 74 h 74"/>
              <a:gd name="T8" fmla="*/ 48 w 74"/>
              <a:gd name="T9" fmla="*/ 74 h 74"/>
              <a:gd name="T10" fmla="*/ 51 w 74"/>
              <a:gd name="T11" fmla="*/ 68 h 74"/>
              <a:gd name="T12" fmla="*/ 74 w 74"/>
              <a:gd name="T1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74">
                <a:moveTo>
                  <a:pt x="74" y="31"/>
                </a:moveTo>
                <a:lnTo>
                  <a:pt x="74" y="0"/>
                </a:lnTo>
                <a:lnTo>
                  <a:pt x="0" y="0"/>
                </a:lnTo>
                <a:lnTo>
                  <a:pt x="0" y="74"/>
                </a:lnTo>
                <a:lnTo>
                  <a:pt x="48" y="74"/>
                </a:lnTo>
                <a:lnTo>
                  <a:pt x="51" y="68"/>
                </a:lnTo>
                <a:lnTo>
                  <a:pt x="74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4" name="Freeform 490"/>
          <p:cNvSpPr>
            <a:spLocks/>
          </p:cNvSpPr>
          <p:nvPr/>
        </p:nvSpPr>
        <p:spPr bwMode="auto">
          <a:xfrm>
            <a:off x="1546397" y="3291209"/>
            <a:ext cx="115888" cy="117475"/>
          </a:xfrm>
          <a:custGeom>
            <a:avLst/>
            <a:gdLst>
              <a:gd name="T0" fmla="*/ 49 w 100"/>
              <a:gd name="T1" fmla="*/ 0 h 101"/>
              <a:gd name="T2" fmla="*/ 0 w 100"/>
              <a:gd name="T3" fmla="*/ 39 h 101"/>
              <a:gd name="T4" fmla="*/ 32 w 100"/>
              <a:gd name="T5" fmla="*/ 92 h 101"/>
              <a:gd name="T6" fmla="*/ 36 w 100"/>
              <a:gd name="T7" fmla="*/ 100 h 101"/>
              <a:gd name="T8" fmla="*/ 49 w 100"/>
              <a:gd name="T9" fmla="*/ 101 h 101"/>
              <a:gd name="T10" fmla="*/ 100 w 100"/>
              <a:gd name="T11" fmla="*/ 51 h 101"/>
              <a:gd name="T12" fmla="*/ 49 w 100"/>
              <a:gd name="T1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01">
                <a:moveTo>
                  <a:pt x="49" y="0"/>
                </a:moveTo>
                <a:cubicBezTo>
                  <a:pt x="25" y="0"/>
                  <a:pt x="5" y="17"/>
                  <a:pt x="0" y="39"/>
                </a:cubicBezTo>
                <a:cubicBezTo>
                  <a:pt x="32" y="92"/>
                  <a:pt x="32" y="92"/>
                  <a:pt x="32" y="92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40" y="101"/>
                  <a:pt x="45" y="101"/>
                  <a:pt x="49" y="101"/>
                </a:cubicBezTo>
                <a:cubicBezTo>
                  <a:pt x="77" y="101"/>
                  <a:pt x="100" y="79"/>
                  <a:pt x="100" y="51"/>
                </a:cubicBezTo>
                <a:cubicBezTo>
                  <a:pt x="100" y="23"/>
                  <a:pt x="77" y="0"/>
                  <a:pt x="4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5" name="Freeform 491"/>
          <p:cNvSpPr>
            <a:spLocks/>
          </p:cNvSpPr>
          <p:nvPr/>
        </p:nvSpPr>
        <p:spPr bwMode="auto">
          <a:xfrm>
            <a:off x="1424159" y="3291209"/>
            <a:ext cx="141288" cy="117475"/>
          </a:xfrm>
          <a:custGeom>
            <a:avLst/>
            <a:gdLst>
              <a:gd name="T0" fmla="*/ 45 w 89"/>
              <a:gd name="T1" fmla="*/ 0 h 74"/>
              <a:gd name="T2" fmla="*/ 0 w 89"/>
              <a:gd name="T3" fmla="*/ 74 h 74"/>
              <a:gd name="T4" fmla="*/ 89 w 89"/>
              <a:gd name="T5" fmla="*/ 74 h 74"/>
              <a:gd name="T6" fmla="*/ 45 w 89"/>
              <a:gd name="T7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9" h="74">
                <a:moveTo>
                  <a:pt x="45" y="0"/>
                </a:moveTo>
                <a:lnTo>
                  <a:pt x="0" y="74"/>
                </a:lnTo>
                <a:lnTo>
                  <a:pt x="89" y="74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6" name="Freeform 496"/>
          <p:cNvSpPr>
            <a:spLocks noEditPoints="1"/>
          </p:cNvSpPr>
          <p:nvPr/>
        </p:nvSpPr>
        <p:spPr bwMode="auto">
          <a:xfrm>
            <a:off x="2663997" y="2527622"/>
            <a:ext cx="333375" cy="307975"/>
          </a:xfrm>
          <a:custGeom>
            <a:avLst/>
            <a:gdLst>
              <a:gd name="T0" fmla="*/ 229 w 288"/>
              <a:gd name="T1" fmla="*/ 0 h 266"/>
              <a:gd name="T2" fmla="*/ 58 w 288"/>
              <a:gd name="T3" fmla="*/ 0 h 266"/>
              <a:gd name="T4" fmla="*/ 0 w 288"/>
              <a:gd name="T5" fmla="*/ 59 h 266"/>
              <a:gd name="T6" fmla="*/ 0 w 288"/>
              <a:gd name="T7" fmla="*/ 208 h 266"/>
              <a:gd name="T8" fmla="*/ 58 w 288"/>
              <a:gd name="T9" fmla="*/ 266 h 266"/>
              <a:gd name="T10" fmla="*/ 229 w 288"/>
              <a:gd name="T11" fmla="*/ 266 h 266"/>
              <a:gd name="T12" fmla="*/ 288 w 288"/>
              <a:gd name="T13" fmla="*/ 208 h 266"/>
              <a:gd name="T14" fmla="*/ 288 w 288"/>
              <a:gd name="T15" fmla="*/ 59 h 266"/>
              <a:gd name="T16" fmla="*/ 229 w 288"/>
              <a:gd name="T17" fmla="*/ 0 h 266"/>
              <a:gd name="T18" fmla="*/ 255 w 288"/>
              <a:gd name="T19" fmla="*/ 208 h 266"/>
              <a:gd name="T20" fmla="*/ 229 w 288"/>
              <a:gd name="T21" fmla="*/ 233 h 266"/>
              <a:gd name="T22" fmla="*/ 58 w 288"/>
              <a:gd name="T23" fmla="*/ 233 h 266"/>
              <a:gd name="T24" fmla="*/ 33 w 288"/>
              <a:gd name="T25" fmla="*/ 208 h 266"/>
              <a:gd name="T26" fmla="*/ 33 w 288"/>
              <a:gd name="T27" fmla="*/ 59 h 266"/>
              <a:gd name="T28" fmla="*/ 58 w 288"/>
              <a:gd name="T29" fmla="*/ 33 h 266"/>
              <a:gd name="T30" fmla="*/ 229 w 288"/>
              <a:gd name="T31" fmla="*/ 33 h 266"/>
              <a:gd name="T32" fmla="*/ 255 w 288"/>
              <a:gd name="T33" fmla="*/ 59 h 266"/>
              <a:gd name="T34" fmla="*/ 255 w 288"/>
              <a:gd name="T35" fmla="*/ 20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66">
                <a:moveTo>
                  <a:pt x="229" y="0"/>
                </a:moveTo>
                <a:cubicBezTo>
                  <a:pt x="58" y="0"/>
                  <a:pt x="58" y="0"/>
                  <a:pt x="58" y="0"/>
                </a:cubicBezTo>
                <a:cubicBezTo>
                  <a:pt x="26" y="0"/>
                  <a:pt x="0" y="27"/>
                  <a:pt x="0" y="59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40"/>
                  <a:pt x="26" y="266"/>
                  <a:pt x="58" y="266"/>
                </a:cubicBezTo>
                <a:cubicBezTo>
                  <a:pt x="229" y="266"/>
                  <a:pt x="229" y="266"/>
                  <a:pt x="229" y="266"/>
                </a:cubicBezTo>
                <a:cubicBezTo>
                  <a:pt x="262" y="266"/>
                  <a:pt x="288" y="240"/>
                  <a:pt x="288" y="208"/>
                </a:cubicBezTo>
                <a:cubicBezTo>
                  <a:pt x="288" y="59"/>
                  <a:pt x="288" y="59"/>
                  <a:pt x="288" y="59"/>
                </a:cubicBezTo>
                <a:cubicBezTo>
                  <a:pt x="288" y="27"/>
                  <a:pt x="262" y="0"/>
                  <a:pt x="229" y="0"/>
                </a:cubicBezTo>
                <a:close/>
                <a:moveTo>
                  <a:pt x="255" y="208"/>
                </a:moveTo>
                <a:cubicBezTo>
                  <a:pt x="255" y="222"/>
                  <a:pt x="243" y="233"/>
                  <a:pt x="229" y="233"/>
                </a:cubicBezTo>
                <a:cubicBezTo>
                  <a:pt x="58" y="233"/>
                  <a:pt x="58" y="233"/>
                  <a:pt x="58" y="233"/>
                </a:cubicBezTo>
                <a:cubicBezTo>
                  <a:pt x="44" y="233"/>
                  <a:pt x="33" y="222"/>
                  <a:pt x="33" y="208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45"/>
                  <a:pt x="44" y="33"/>
                  <a:pt x="58" y="33"/>
                </a:cubicBezTo>
                <a:cubicBezTo>
                  <a:pt x="229" y="33"/>
                  <a:pt x="229" y="33"/>
                  <a:pt x="229" y="33"/>
                </a:cubicBezTo>
                <a:cubicBezTo>
                  <a:pt x="243" y="33"/>
                  <a:pt x="255" y="45"/>
                  <a:pt x="255" y="59"/>
                </a:cubicBezTo>
                <a:lnTo>
                  <a:pt x="255" y="20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7" name="Freeform 497"/>
          <p:cNvSpPr>
            <a:spLocks/>
          </p:cNvSpPr>
          <p:nvPr/>
        </p:nvSpPr>
        <p:spPr bwMode="auto">
          <a:xfrm>
            <a:off x="2754484" y="2640334"/>
            <a:ext cx="153988" cy="95250"/>
          </a:xfrm>
          <a:custGeom>
            <a:avLst/>
            <a:gdLst>
              <a:gd name="T0" fmla="*/ 49 w 97"/>
              <a:gd name="T1" fmla="*/ 60 h 60"/>
              <a:gd name="T2" fmla="*/ 97 w 97"/>
              <a:gd name="T3" fmla="*/ 0 h 60"/>
              <a:gd name="T4" fmla="*/ 0 w 97"/>
              <a:gd name="T5" fmla="*/ 0 h 60"/>
              <a:gd name="T6" fmla="*/ 49 w 97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7" h="60">
                <a:moveTo>
                  <a:pt x="49" y="60"/>
                </a:moveTo>
                <a:lnTo>
                  <a:pt x="97" y="0"/>
                </a:lnTo>
                <a:lnTo>
                  <a:pt x="0" y="0"/>
                </a:lnTo>
                <a:lnTo>
                  <a:pt x="49" y="6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8" name="Rectangle 498"/>
          <p:cNvSpPr>
            <a:spLocks noChangeArrowheads="1"/>
          </p:cNvSpPr>
          <p:nvPr/>
        </p:nvSpPr>
        <p:spPr bwMode="auto">
          <a:xfrm>
            <a:off x="657397" y="2519684"/>
            <a:ext cx="334963" cy="381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9" name="Rectangle 499"/>
          <p:cNvSpPr>
            <a:spLocks noChangeArrowheads="1"/>
          </p:cNvSpPr>
          <p:nvPr/>
        </p:nvSpPr>
        <p:spPr bwMode="auto">
          <a:xfrm>
            <a:off x="657397" y="2614934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0" name="Rectangle 500"/>
          <p:cNvSpPr>
            <a:spLocks noChangeArrowheads="1"/>
          </p:cNvSpPr>
          <p:nvPr/>
        </p:nvSpPr>
        <p:spPr bwMode="auto">
          <a:xfrm>
            <a:off x="657397" y="2708597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1" name="Rectangle 501"/>
          <p:cNvSpPr>
            <a:spLocks noChangeArrowheads="1"/>
          </p:cNvSpPr>
          <p:nvPr/>
        </p:nvSpPr>
        <p:spPr bwMode="auto">
          <a:xfrm>
            <a:off x="657397" y="2802259"/>
            <a:ext cx="334963" cy="365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2" name="Rectangle 502"/>
          <p:cNvSpPr>
            <a:spLocks noChangeArrowheads="1"/>
          </p:cNvSpPr>
          <p:nvPr/>
        </p:nvSpPr>
        <p:spPr bwMode="auto">
          <a:xfrm>
            <a:off x="1436859" y="2627634"/>
            <a:ext cx="111125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3" name="Rectangle 503"/>
          <p:cNvSpPr>
            <a:spLocks noChangeArrowheads="1"/>
          </p:cNvSpPr>
          <p:nvPr/>
        </p:nvSpPr>
        <p:spPr bwMode="auto">
          <a:xfrm>
            <a:off x="1578147" y="2627634"/>
            <a:ext cx="26988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4" name="Rectangle 504"/>
          <p:cNvSpPr>
            <a:spLocks noChangeArrowheads="1"/>
          </p:cNvSpPr>
          <p:nvPr/>
        </p:nvSpPr>
        <p:spPr bwMode="auto">
          <a:xfrm>
            <a:off x="1635297" y="2597472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5" name="Rectangle 505"/>
          <p:cNvSpPr>
            <a:spLocks noChangeArrowheads="1"/>
          </p:cNvSpPr>
          <p:nvPr/>
        </p:nvSpPr>
        <p:spPr bwMode="auto">
          <a:xfrm>
            <a:off x="1381297" y="2627634"/>
            <a:ext cx="25400" cy="1111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6" name="Rectangle 506"/>
          <p:cNvSpPr>
            <a:spLocks noChangeArrowheads="1"/>
          </p:cNvSpPr>
          <p:nvPr/>
        </p:nvSpPr>
        <p:spPr bwMode="auto">
          <a:xfrm>
            <a:off x="1325734" y="2597472"/>
            <a:ext cx="25400" cy="1714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7" name="Freeform 507"/>
          <p:cNvSpPr>
            <a:spLocks noEditPoints="1"/>
          </p:cNvSpPr>
          <p:nvPr/>
        </p:nvSpPr>
        <p:spPr bwMode="auto">
          <a:xfrm>
            <a:off x="1994072" y="2556197"/>
            <a:ext cx="334963" cy="250825"/>
          </a:xfrm>
          <a:custGeom>
            <a:avLst/>
            <a:gdLst>
              <a:gd name="T0" fmla="*/ 0 w 211"/>
              <a:gd name="T1" fmla="*/ 0 h 158"/>
              <a:gd name="T2" fmla="*/ 0 w 211"/>
              <a:gd name="T3" fmla="*/ 158 h 158"/>
              <a:gd name="T4" fmla="*/ 211 w 211"/>
              <a:gd name="T5" fmla="*/ 158 h 158"/>
              <a:gd name="T6" fmla="*/ 211 w 211"/>
              <a:gd name="T7" fmla="*/ 0 h 158"/>
              <a:gd name="T8" fmla="*/ 0 w 211"/>
              <a:gd name="T9" fmla="*/ 0 h 158"/>
              <a:gd name="T10" fmla="*/ 129 w 211"/>
              <a:gd name="T11" fmla="*/ 18 h 158"/>
              <a:gd name="T12" fmla="*/ 129 w 211"/>
              <a:gd name="T13" fmla="*/ 140 h 158"/>
              <a:gd name="T14" fmla="*/ 81 w 211"/>
              <a:gd name="T15" fmla="*/ 140 h 158"/>
              <a:gd name="T16" fmla="*/ 81 w 211"/>
              <a:gd name="T17" fmla="*/ 18 h 158"/>
              <a:gd name="T18" fmla="*/ 129 w 211"/>
              <a:gd name="T19" fmla="*/ 18 h 158"/>
              <a:gd name="T20" fmla="*/ 18 w 211"/>
              <a:gd name="T21" fmla="*/ 18 h 158"/>
              <a:gd name="T22" fmla="*/ 64 w 211"/>
              <a:gd name="T23" fmla="*/ 18 h 158"/>
              <a:gd name="T24" fmla="*/ 64 w 211"/>
              <a:gd name="T25" fmla="*/ 140 h 158"/>
              <a:gd name="T26" fmla="*/ 18 w 211"/>
              <a:gd name="T27" fmla="*/ 140 h 158"/>
              <a:gd name="T28" fmla="*/ 18 w 211"/>
              <a:gd name="T29" fmla="*/ 18 h 158"/>
              <a:gd name="T30" fmla="*/ 193 w 211"/>
              <a:gd name="T31" fmla="*/ 140 h 158"/>
              <a:gd name="T32" fmla="*/ 147 w 211"/>
              <a:gd name="T33" fmla="*/ 140 h 158"/>
              <a:gd name="T34" fmla="*/ 147 w 211"/>
              <a:gd name="T35" fmla="*/ 18 h 158"/>
              <a:gd name="T36" fmla="*/ 193 w 211"/>
              <a:gd name="T37" fmla="*/ 18 h 158"/>
              <a:gd name="T38" fmla="*/ 193 w 211"/>
              <a:gd name="T39" fmla="*/ 14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1" h="158">
                <a:moveTo>
                  <a:pt x="0" y="0"/>
                </a:moveTo>
                <a:lnTo>
                  <a:pt x="0" y="158"/>
                </a:lnTo>
                <a:lnTo>
                  <a:pt x="211" y="158"/>
                </a:lnTo>
                <a:lnTo>
                  <a:pt x="211" y="0"/>
                </a:lnTo>
                <a:lnTo>
                  <a:pt x="0" y="0"/>
                </a:lnTo>
                <a:close/>
                <a:moveTo>
                  <a:pt x="129" y="18"/>
                </a:moveTo>
                <a:lnTo>
                  <a:pt x="129" y="140"/>
                </a:lnTo>
                <a:lnTo>
                  <a:pt x="81" y="140"/>
                </a:lnTo>
                <a:lnTo>
                  <a:pt x="81" y="18"/>
                </a:lnTo>
                <a:lnTo>
                  <a:pt x="129" y="18"/>
                </a:lnTo>
                <a:close/>
                <a:moveTo>
                  <a:pt x="18" y="18"/>
                </a:moveTo>
                <a:lnTo>
                  <a:pt x="64" y="18"/>
                </a:lnTo>
                <a:lnTo>
                  <a:pt x="64" y="140"/>
                </a:lnTo>
                <a:lnTo>
                  <a:pt x="18" y="140"/>
                </a:lnTo>
                <a:lnTo>
                  <a:pt x="18" y="18"/>
                </a:lnTo>
                <a:close/>
                <a:moveTo>
                  <a:pt x="193" y="140"/>
                </a:moveTo>
                <a:lnTo>
                  <a:pt x="147" y="140"/>
                </a:lnTo>
                <a:lnTo>
                  <a:pt x="147" y="18"/>
                </a:lnTo>
                <a:lnTo>
                  <a:pt x="193" y="18"/>
                </a:lnTo>
                <a:lnTo>
                  <a:pt x="193" y="14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8" name="Freeform 516"/>
          <p:cNvSpPr>
            <a:spLocks noEditPoints="1"/>
          </p:cNvSpPr>
          <p:nvPr/>
        </p:nvSpPr>
        <p:spPr bwMode="auto">
          <a:xfrm>
            <a:off x="658984" y="3183259"/>
            <a:ext cx="331788" cy="333375"/>
          </a:xfrm>
          <a:custGeom>
            <a:avLst/>
            <a:gdLst>
              <a:gd name="T0" fmla="*/ 286 w 286"/>
              <a:gd name="T1" fmla="*/ 131 h 288"/>
              <a:gd name="T2" fmla="*/ 259 w 286"/>
              <a:gd name="T3" fmla="*/ 131 h 288"/>
              <a:gd name="T4" fmla="*/ 155 w 286"/>
              <a:gd name="T5" fmla="*/ 26 h 288"/>
              <a:gd name="T6" fmla="*/ 155 w 286"/>
              <a:gd name="T7" fmla="*/ 0 h 288"/>
              <a:gd name="T8" fmla="*/ 131 w 286"/>
              <a:gd name="T9" fmla="*/ 0 h 288"/>
              <a:gd name="T10" fmla="*/ 131 w 286"/>
              <a:gd name="T11" fmla="*/ 26 h 288"/>
              <a:gd name="T12" fmla="*/ 27 w 286"/>
              <a:gd name="T13" fmla="*/ 131 h 288"/>
              <a:gd name="T14" fmla="*/ 0 w 286"/>
              <a:gd name="T15" fmla="*/ 131 h 288"/>
              <a:gd name="T16" fmla="*/ 0 w 286"/>
              <a:gd name="T17" fmla="*/ 155 h 288"/>
              <a:gd name="T18" fmla="*/ 28 w 286"/>
              <a:gd name="T19" fmla="*/ 155 h 288"/>
              <a:gd name="T20" fmla="*/ 131 w 286"/>
              <a:gd name="T21" fmla="*/ 258 h 288"/>
              <a:gd name="T22" fmla="*/ 131 w 286"/>
              <a:gd name="T23" fmla="*/ 288 h 288"/>
              <a:gd name="T24" fmla="*/ 155 w 286"/>
              <a:gd name="T25" fmla="*/ 288 h 288"/>
              <a:gd name="T26" fmla="*/ 155 w 286"/>
              <a:gd name="T27" fmla="*/ 258 h 288"/>
              <a:gd name="T28" fmla="*/ 259 w 286"/>
              <a:gd name="T29" fmla="*/ 155 h 288"/>
              <a:gd name="T30" fmla="*/ 286 w 286"/>
              <a:gd name="T31" fmla="*/ 155 h 288"/>
              <a:gd name="T32" fmla="*/ 286 w 286"/>
              <a:gd name="T33" fmla="*/ 131 h 288"/>
              <a:gd name="T34" fmla="*/ 235 w 286"/>
              <a:gd name="T35" fmla="*/ 131 h 288"/>
              <a:gd name="T36" fmla="*/ 155 w 286"/>
              <a:gd name="T37" fmla="*/ 131 h 288"/>
              <a:gd name="T38" fmla="*/ 155 w 286"/>
              <a:gd name="T39" fmla="*/ 50 h 288"/>
              <a:gd name="T40" fmla="*/ 235 w 286"/>
              <a:gd name="T41" fmla="*/ 131 h 288"/>
              <a:gd name="T42" fmla="*/ 131 w 286"/>
              <a:gd name="T43" fmla="*/ 50 h 288"/>
              <a:gd name="T44" fmla="*/ 131 w 286"/>
              <a:gd name="T45" fmla="*/ 131 h 288"/>
              <a:gd name="T46" fmla="*/ 51 w 286"/>
              <a:gd name="T47" fmla="*/ 131 h 288"/>
              <a:gd name="T48" fmla="*/ 131 w 286"/>
              <a:gd name="T49" fmla="*/ 50 h 288"/>
              <a:gd name="T50" fmla="*/ 52 w 286"/>
              <a:gd name="T51" fmla="*/ 155 h 288"/>
              <a:gd name="T52" fmla="*/ 131 w 286"/>
              <a:gd name="T53" fmla="*/ 155 h 288"/>
              <a:gd name="T54" fmla="*/ 131 w 286"/>
              <a:gd name="T55" fmla="*/ 234 h 288"/>
              <a:gd name="T56" fmla="*/ 52 w 286"/>
              <a:gd name="T57" fmla="*/ 155 h 288"/>
              <a:gd name="T58" fmla="*/ 155 w 286"/>
              <a:gd name="T59" fmla="*/ 234 h 288"/>
              <a:gd name="T60" fmla="*/ 155 w 286"/>
              <a:gd name="T61" fmla="*/ 155 h 288"/>
              <a:gd name="T62" fmla="*/ 235 w 286"/>
              <a:gd name="T63" fmla="*/ 155 h 288"/>
              <a:gd name="T64" fmla="*/ 155 w 286"/>
              <a:gd name="T65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6" h="288">
                <a:moveTo>
                  <a:pt x="286" y="131"/>
                </a:moveTo>
                <a:cubicBezTo>
                  <a:pt x="259" y="131"/>
                  <a:pt x="259" y="131"/>
                  <a:pt x="259" y="131"/>
                </a:cubicBezTo>
                <a:cubicBezTo>
                  <a:pt x="254" y="76"/>
                  <a:pt x="210" y="31"/>
                  <a:pt x="155" y="26"/>
                </a:cubicBezTo>
                <a:cubicBezTo>
                  <a:pt x="155" y="0"/>
                  <a:pt x="155" y="0"/>
                  <a:pt x="155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26"/>
                  <a:pt x="131" y="26"/>
                  <a:pt x="131" y="26"/>
                </a:cubicBezTo>
                <a:cubicBezTo>
                  <a:pt x="76" y="32"/>
                  <a:pt x="32" y="76"/>
                  <a:pt x="27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55"/>
                  <a:pt x="0" y="155"/>
                  <a:pt x="0" y="155"/>
                </a:cubicBezTo>
                <a:cubicBezTo>
                  <a:pt x="28" y="155"/>
                  <a:pt x="28" y="155"/>
                  <a:pt x="28" y="155"/>
                </a:cubicBezTo>
                <a:cubicBezTo>
                  <a:pt x="33" y="209"/>
                  <a:pt x="77" y="252"/>
                  <a:pt x="131" y="25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58"/>
                  <a:pt x="155" y="258"/>
                  <a:pt x="155" y="258"/>
                </a:cubicBezTo>
                <a:cubicBezTo>
                  <a:pt x="210" y="253"/>
                  <a:pt x="253" y="209"/>
                  <a:pt x="259" y="155"/>
                </a:cubicBezTo>
                <a:cubicBezTo>
                  <a:pt x="286" y="155"/>
                  <a:pt x="286" y="155"/>
                  <a:pt x="286" y="155"/>
                </a:cubicBezTo>
                <a:lnTo>
                  <a:pt x="286" y="131"/>
                </a:lnTo>
                <a:close/>
                <a:moveTo>
                  <a:pt x="235" y="131"/>
                </a:moveTo>
                <a:cubicBezTo>
                  <a:pt x="155" y="131"/>
                  <a:pt x="155" y="131"/>
                  <a:pt x="155" y="131"/>
                </a:cubicBezTo>
                <a:cubicBezTo>
                  <a:pt x="155" y="50"/>
                  <a:pt x="155" y="50"/>
                  <a:pt x="155" y="50"/>
                </a:cubicBezTo>
                <a:cubicBezTo>
                  <a:pt x="197" y="55"/>
                  <a:pt x="231" y="89"/>
                  <a:pt x="235" y="131"/>
                </a:cubicBezTo>
                <a:close/>
                <a:moveTo>
                  <a:pt x="131" y="50"/>
                </a:moveTo>
                <a:cubicBezTo>
                  <a:pt x="131" y="131"/>
                  <a:pt x="131" y="131"/>
                  <a:pt x="131" y="131"/>
                </a:cubicBezTo>
                <a:cubicBezTo>
                  <a:pt x="51" y="131"/>
                  <a:pt x="51" y="131"/>
                  <a:pt x="51" y="131"/>
                </a:cubicBezTo>
                <a:cubicBezTo>
                  <a:pt x="56" y="89"/>
                  <a:pt x="89" y="56"/>
                  <a:pt x="131" y="50"/>
                </a:cubicBezTo>
                <a:close/>
                <a:moveTo>
                  <a:pt x="52" y="155"/>
                </a:moveTo>
                <a:cubicBezTo>
                  <a:pt x="131" y="155"/>
                  <a:pt x="131" y="155"/>
                  <a:pt x="131" y="155"/>
                </a:cubicBezTo>
                <a:cubicBezTo>
                  <a:pt x="131" y="234"/>
                  <a:pt x="131" y="234"/>
                  <a:pt x="131" y="234"/>
                </a:cubicBezTo>
                <a:cubicBezTo>
                  <a:pt x="90" y="228"/>
                  <a:pt x="57" y="196"/>
                  <a:pt x="52" y="155"/>
                </a:cubicBezTo>
                <a:close/>
                <a:moveTo>
                  <a:pt x="155" y="234"/>
                </a:moveTo>
                <a:cubicBezTo>
                  <a:pt x="155" y="155"/>
                  <a:pt x="155" y="155"/>
                  <a:pt x="155" y="155"/>
                </a:cubicBezTo>
                <a:cubicBezTo>
                  <a:pt x="235" y="155"/>
                  <a:pt x="235" y="155"/>
                  <a:pt x="235" y="155"/>
                </a:cubicBezTo>
                <a:cubicBezTo>
                  <a:pt x="229" y="196"/>
                  <a:pt x="196" y="229"/>
                  <a:pt x="155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9" name="Freeform 521"/>
          <p:cNvSpPr>
            <a:spLocks/>
          </p:cNvSpPr>
          <p:nvPr/>
        </p:nvSpPr>
        <p:spPr bwMode="auto">
          <a:xfrm>
            <a:off x="1995659" y="7285359"/>
            <a:ext cx="333375" cy="147638"/>
          </a:xfrm>
          <a:custGeom>
            <a:avLst/>
            <a:gdLst>
              <a:gd name="T0" fmla="*/ 255 w 288"/>
              <a:gd name="T1" fmla="*/ 0 h 127"/>
              <a:gd name="T2" fmla="*/ 255 w 288"/>
              <a:gd name="T3" fmla="*/ 0 h 127"/>
              <a:gd name="T4" fmla="*/ 254 w 288"/>
              <a:gd name="T5" fmla="*/ 0 h 127"/>
              <a:gd name="T6" fmla="*/ 222 w 288"/>
              <a:gd name="T7" fmla="*/ 95 h 127"/>
              <a:gd name="T8" fmla="*/ 210 w 288"/>
              <a:gd name="T9" fmla="*/ 106 h 127"/>
              <a:gd name="T10" fmla="*/ 199 w 288"/>
              <a:gd name="T11" fmla="*/ 95 h 127"/>
              <a:gd name="T12" fmla="*/ 166 w 288"/>
              <a:gd name="T13" fmla="*/ 0 h 127"/>
              <a:gd name="T14" fmla="*/ 166 w 288"/>
              <a:gd name="T15" fmla="*/ 0 h 127"/>
              <a:gd name="T16" fmla="*/ 166 w 288"/>
              <a:gd name="T17" fmla="*/ 0 h 127"/>
              <a:gd name="T18" fmla="*/ 133 w 288"/>
              <a:gd name="T19" fmla="*/ 32 h 127"/>
              <a:gd name="T20" fmla="*/ 122 w 288"/>
              <a:gd name="T21" fmla="*/ 106 h 127"/>
              <a:gd name="T22" fmla="*/ 121 w 288"/>
              <a:gd name="T23" fmla="*/ 106 h 127"/>
              <a:gd name="T24" fmla="*/ 110 w 288"/>
              <a:gd name="T25" fmla="*/ 32 h 127"/>
              <a:gd name="T26" fmla="*/ 78 w 288"/>
              <a:gd name="T27" fmla="*/ 0 h 127"/>
              <a:gd name="T28" fmla="*/ 77 w 288"/>
              <a:gd name="T29" fmla="*/ 0 h 127"/>
              <a:gd name="T30" fmla="*/ 77 w 288"/>
              <a:gd name="T31" fmla="*/ 0 h 127"/>
              <a:gd name="T32" fmla="*/ 44 w 288"/>
              <a:gd name="T33" fmla="*/ 95 h 127"/>
              <a:gd name="T34" fmla="*/ 33 w 288"/>
              <a:gd name="T35" fmla="*/ 106 h 127"/>
              <a:gd name="T36" fmla="*/ 21 w 288"/>
              <a:gd name="T37" fmla="*/ 95 h 127"/>
              <a:gd name="T38" fmla="*/ 18 w 288"/>
              <a:gd name="T39" fmla="*/ 59 h 127"/>
              <a:gd name="T40" fmla="*/ 0 w 288"/>
              <a:gd name="T41" fmla="*/ 62 h 127"/>
              <a:gd name="T42" fmla="*/ 32 w 288"/>
              <a:gd name="T43" fmla="*/ 127 h 127"/>
              <a:gd name="T44" fmla="*/ 33 w 288"/>
              <a:gd name="T45" fmla="*/ 127 h 127"/>
              <a:gd name="T46" fmla="*/ 33 w 288"/>
              <a:gd name="T47" fmla="*/ 127 h 127"/>
              <a:gd name="T48" fmla="*/ 33 w 288"/>
              <a:gd name="T49" fmla="*/ 127 h 127"/>
              <a:gd name="T50" fmla="*/ 66 w 288"/>
              <a:gd name="T51" fmla="*/ 32 h 127"/>
              <a:gd name="T52" fmla="*/ 77 w 288"/>
              <a:gd name="T53" fmla="*/ 21 h 127"/>
              <a:gd name="T54" fmla="*/ 89 w 288"/>
              <a:gd name="T55" fmla="*/ 32 h 127"/>
              <a:gd name="T56" fmla="*/ 121 w 288"/>
              <a:gd name="T57" fmla="*/ 127 h 127"/>
              <a:gd name="T58" fmla="*/ 121 w 288"/>
              <a:gd name="T59" fmla="*/ 127 h 127"/>
              <a:gd name="T60" fmla="*/ 122 w 288"/>
              <a:gd name="T61" fmla="*/ 127 h 127"/>
              <a:gd name="T62" fmla="*/ 122 w 288"/>
              <a:gd name="T63" fmla="*/ 127 h 127"/>
              <a:gd name="T64" fmla="*/ 154 w 288"/>
              <a:gd name="T65" fmla="*/ 32 h 127"/>
              <a:gd name="T66" fmla="*/ 166 w 288"/>
              <a:gd name="T67" fmla="*/ 21 h 127"/>
              <a:gd name="T68" fmla="*/ 177 w 288"/>
              <a:gd name="T69" fmla="*/ 32 h 127"/>
              <a:gd name="T70" fmla="*/ 210 w 288"/>
              <a:gd name="T71" fmla="*/ 127 h 127"/>
              <a:gd name="T72" fmla="*/ 210 w 288"/>
              <a:gd name="T73" fmla="*/ 127 h 127"/>
              <a:gd name="T74" fmla="*/ 210 w 288"/>
              <a:gd name="T75" fmla="*/ 127 h 127"/>
              <a:gd name="T76" fmla="*/ 211 w 288"/>
              <a:gd name="T77" fmla="*/ 127 h 127"/>
              <a:gd name="T78" fmla="*/ 243 w 288"/>
              <a:gd name="T79" fmla="*/ 32 h 127"/>
              <a:gd name="T80" fmla="*/ 255 w 288"/>
              <a:gd name="T81" fmla="*/ 21 h 127"/>
              <a:gd name="T82" fmla="*/ 266 w 288"/>
              <a:gd name="T83" fmla="*/ 32 h 127"/>
              <a:gd name="T84" fmla="*/ 270 w 288"/>
              <a:gd name="T85" fmla="*/ 66 h 127"/>
              <a:gd name="T86" fmla="*/ 288 w 288"/>
              <a:gd name="T87" fmla="*/ 62 h 127"/>
              <a:gd name="T88" fmla="*/ 255 w 288"/>
              <a:gd name="T8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27">
                <a:moveTo>
                  <a:pt x="255" y="0"/>
                </a:move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5" y="0"/>
                  <a:pt x="255" y="0"/>
                  <a:pt x="255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54" y="0"/>
                  <a:pt x="254" y="0"/>
                  <a:pt x="254" y="0"/>
                </a:cubicBezTo>
                <a:cubicBezTo>
                  <a:pt x="236" y="0"/>
                  <a:pt x="222" y="14"/>
                  <a:pt x="222" y="32"/>
                </a:cubicBezTo>
                <a:cubicBezTo>
                  <a:pt x="222" y="95"/>
                  <a:pt x="222" y="95"/>
                  <a:pt x="222" y="95"/>
                </a:cubicBezTo>
                <a:cubicBezTo>
                  <a:pt x="222" y="101"/>
                  <a:pt x="217" y="106"/>
                  <a:pt x="211" y="106"/>
                </a:cubicBezTo>
                <a:cubicBezTo>
                  <a:pt x="211" y="106"/>
                  <a:pt x="210" y="106"/>
                  <a:pt x="210" y="106"/>
                </a:cubicBezTo>
                <a:cubicBezTo>
                  <a:pt x="210" y="106"/>
                  <a:pt x="210" y="106"/>
                  <a:pt x="210" y="106"/>
                </a:cubicBezTo>
                <a:cubicBezTo>
                  <a:pt x="204" y="106"/>
                  <a:pt x="199" y="101"/>
                  <a:pt x="199" y="95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199" y="14"/>
                  <a:pt x="184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5" y="0"/>
                  <a:pt x="165" y="0"/>
                  <a:pt x="165" y="0"/>
                </a:cubicBezTo>
                <a:cubicBezTo>
                  <a:pt x="148" y="0"/>
                  <a:pt x="133" y="14"/>
                  <a:pt x="133" y="32"/>
                </a:cubicBezTo>
                <a:cubicBezTo>
                  <a:pt x="133" y="95"/>
                  <a:pt x="133" y="95"/>
                  <a:pt x="133" y="95"/>
                </a:cubicBezTo>
                <a:cubicBezTo>
                  <a:pt x="133" y="101"/>
                  <a:pt x="128" y="106"/>
                  <a:pt x="122" y="106"/>
                </a:cubicBezTo>
                <a:cubicBezTo>
                  <a:pt x="122" y="106"/>
                  <a:pt x="122" y="106"/>
                  <a:pt x="121" y="106"/>
                </a:cubicBezTo>
                <a:cubicBezTo>
                  <a:pt x="121" y="106"/>
                  <a:pt x="121" y="106"/>
                  <a:pt x="121" y="106"/>
                </a:cubicBezTo>
                <a:cubicBezTo>
                  <a:pt x="115" y="106"/>
                  <a:pt x="110" y="101"/>
                  <a:pt x="110" y="95"/>
                </a:cubicBezTo>
                <a:cubicBezTo>
                  <a:pt x="110" y="32"/>
                  <a:pt x="110" y="32"/>
                  <a:pt x="110" y="32"/>
                </a:cubicBezTo>
                <a:cubicBezTo>
                  <a:pt x="110" y="14"/>
                  <a:pt x="96" y="0"/>
                  <a:pt x="78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59" y="0"/>
                  <a:pt x="44" y="14"/>
                  <a:pt x="44" y="32"/>
                </a:cubicBezTo>
                <a:cubicBezTo>
                  <a:pt x="44" y="95"/>
                  <a:pt x="44" y="95"/>
                  <a:pt x="44" y="95"/>
                </a:cubicBezTo>
                <a:cubicBezTo>
                  <a:pt x="44" y="101"/>
                  <a:pt x="39" y="106"/>
                  <a:pt x="33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3" y="106"/>
                  <a:pt x="32" y="106"/>
                  <a:pt x="32" y="106"/>
                </a:cubicBezTo>
                <a:cubicBezTo>
                  <a:pt x="26" y="106"/>
                  <a:pt x="21" y="101"/>
                  <a:pt x="21" y="95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60"/>
                  <a:pt x="20" y="59"/>
                  <a:pt x="18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60"/>
                  <a:pt x="0" y="62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13"/>
                  <a:pt x="14" y="127"/>
                  <a:pt x="32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51" y="127"/>
                  <a:pt x="66" y="113"/>
                  <a:pt x="66" y="95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26"/>
                  <a:pt x="71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1"/>
                  <a:pt x="78" y="21"/>
                  <a:pt x="78" y="21"/>
                </a:cubicBezTo>
                <a:cubicBezTo>
                  <a:pt x="84" y="21"/>
                  <a:pt x="89" y="26"/>
                  <a:pt x="89" y="32"/>
                </a:cubicBezTo>
                <a:cubicBezTo>
                  <a:pt x="89" y="95"/>
                  <a:pt x="89" y="95"/>
                  <a:pt x="89" y="95"/>
                </a:cubicBezTo>
                <a:cubicBezTo>
                  <a:pt x="89" y="113"/>
                  <a:pt x="103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1" y="127"/>
                  <a:pt x="121" y="127"/>
                  <a:pt x="121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22" y="127"/>
                  <a:pt x="122" y="127"/>
                  <a:pt x="122" y="127"/>
                </a:cubicBezTo>
                <a:cubicBezTo>
                  <a:pt x="140" y="127"/>
                  <a:pt x="154" y="113"/>
                  <a:pt x="154" y="95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54" y="26"/>
                  <a:pt x="159" y="21"/>
                  <a:pt x="165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72" y="21"/>
                  <a:pt x="177" y="26"/>
                  <a:pt x="177" y="32"/>
                </a:cubicBezTo>
                <a:cubicBezTo>
                  <a:pt x="177" y="95"/>
                  <a:pt x="177" y="95"/>
                  <a:pt x="177" y="95"/>
                </a:cubicBezTo>
                <a:cubicBezTo>
                  <a:pt x="177" y="113"/>
                  <a:pt x="192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0" y="127"/>
                  <a:pt x="211" y="127"/>
                  <a:pt x="211" y="127"/>
                </a:cubicBezTo>
                <a:cubicBezTo>
                  <a:pt x="211" y="127"/>
                  <a:pt x="211" y="127"/>
                  <a:pt x="211" y="127"/>
                </a:cubicBezTo>
                <a:cubicBezTo>
                  <a:pt x="229" y="127"/>
                  <a:pt x="243" y="113"/>
                  <a:pt x="243" y="95"/>
                </a:cubicBezTo>
                <a:cubicBezTo>
                  <a:pt x="243" y="32"/>
                  <a:pt x="243" y="32"/>
                  <a:pt x="243" y="32"/>
                </a:cubicBezTo>
                <a:cubicBezTo>
                  <a:pt x="243" y="26"/>
                  <a:pt x="248" y="21"/>
                  <a:pt x="254" y="21"/>
                </a:cubicBezTo>
                <a:cubicBezTo>
                  <a:pt x="254" y="21"/>
                  <a:pt x="255" y="21"/>
                  <a:pt x="255" y="21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61" y="21"/>
                  <a:pt x="266" y="26"/>
                  <a:pt x="266" y="32"/>
                </a:cubicBezTo>
                <a:cubicBezTo>
                  <a:pt x="266" y="62"/>
                  <a:pt x="266" y="62"/>
                  <a:pt x="266" y="62"/>
                </a:cubicBezTo>
                <a:cubicBezTo>
                  <a:pt x="266" y="64"/>
                  <a:pt x="268" y="66"/>
                  <a:pt x="270" y="66"/>
                </a:cubicBezTo>
                <a:cubicBezTo>
                  <a:pt x="284" y="66"/>
                  <a:pt x="284" y="66"/>
                  <a:pt x="284" y="66"/>
                </a:cubicBezTo>
                <a:cubicBezTo>
                  <a:pt x="286" y="66"/>
                  <a:pt x="288" y="64"/>
                  <a:pt x="288" y="62"/>
                </a:cubicBezTo>
                <a:cubicBezTo>
                  <a:pt x="288" y="32"/>
                  <a:pt x="288" y="32"/>
                  <a:pt x="288" y="32"/>
                </a:cubicBezTo>
                <a:cubicBezTo>
                  <a:pt x="288" y="14"/>
                  <a:pt x="273" y="0"/>
                  <a:pt x="25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0" name="Freeform 527"/>
          <p:cNvSpPr>
            <a:spLocks/>
          </p:cNvSpPr>
          <p:nvPr/>
        </p:nvSpPr>
        <p:spPr bwMode="auto">
          <a:xfrm>
            <a:off x="3475209" y="2510159"/>
            <a:ext cx="193675" cy="195263"/>
          </a:xfrm>
          <a:custGeom>
            <a:avLst/>
            <a:gdLst>
              <a:gd name="T0" fmla="*/ 60 w 122"/>
              <a:gd name="T1" fmla="*/ 0 h 123"/>
              <a:gd name="T2" fmla="*/ 0 w 122"/>
              <a:gd name="T3" fmla="*/ 62 h 123"/>
              <a:gd name="T4" fmla="*/ 60 w 122"/>
              <a:gd name="T5" fmla="*/ 123 h 123"/>
              <a:gd name="T6" fmla="*/ 122 w 122"/>
              <a:gd name="T7" fmla="*/ 62 h 123"/>
              <a:gd name="T8" fmla="*/ 60 w 122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123">
                <a:moveTo>
                  <a:pt x="60" y="0"/>
                </a:moveTo>
                <a:lnTo>
                  <a:pt x="0" y="62"/>
                </a:lnTo>
                <a:lnTo>
                  <a:pt x="60" y="123"/>
                </a:lnTo>
                <a:lnTo>
                  <a:pt x="122" y="62"/>
                </a:lnTo>
                <a:lnTo>
                  <a:pt x="6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1" name="Freeform 528"/>
          <p:cNvSpPr>
            <a:spLocks noEditPoints="1"/>
          </p:cNvSpPr>
          <p:nvPr/>
        </p:nvSpPr>
        <p:spPr bwMode="auto">
          <a:xfrm>
            <a:off x="3332334" y="2640334"/>
            <a:ext cx="206375" cy="206375"/>
          </a:xfrm>
          <a:custGeom>
            <a:avLst/>
            <a:gdLst>
              <a:gd name="T0" fmla="*/ 25 w 178"/>
              <a:gd name="T1" fmla="*/ 71 h 179"/>
              <a:gd name="T2" fmla="*/ 0 w 178"/>
              <a:gd name="T3" fmla="*/ 152 h 179"/>
              <a:gd name="T4" fmla="*/ 27 w 178"/>
              <a:gd name="T5" fmla="*/ 179 h 179"/>
              <a:gd name="T6" fmla="*/ 108 w 178"/>
              <a:gd name="T7" fmla="*/ 153 h 179"/>
              <a:gd name="T8" fmla="*/ 178 w 178"/>
              <a:gd name="T9" fmla="*/ 57 h 179"/>
              <a:gd name="T10" fmla="*/ 121 w 178"/>
              <a:gd name="T11" fmla="*/ 0 h 179"/>
              <a:gd name="T12" fmla="*/ 25 w 178"/>
              <a:gd name="T13" fmla="*/ 71 h 179"/>
              <a:gd name="T14" fmla="*/ 81 w 178"/>
              <a:gd name="T15" fmla="*/ 120 h 179"/>
              <a:gd name="T16" fmla="*/ 59 w 178"/>
              <a:gd name="T17" fmla="*/ 120 h 179"/>
              <a:gd name="T18" fmla="*/ 59 w 178"/>
              <a:gd name="T19" fmla="*/ 98 h 179"/>
              <a:gd name="T20" fmla="*/ 81 w 178"/>
              <a:gd name="T21" fmla="*/ 98 h 179"/>
              <a:gd name="T22" fmla="*/ 81 w 178"/>
              <a:gd name="T23" fmla="*/ 12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" h="179">
                <a:moveTo>
                  <a:pt x="25" y="71"/>
                </a:moveTo>
                <a:cubicBezTo>
                  <a:pt x="38" y="88"/>
                  <a:pt x="27" y="122"/>
                  <a:pt x="0" y="152"/>
                </a:cubicBezTo>
                <a:cubicBezTo>
                  <a:pt x="27" y="179"/>
                  <a:pt x="27" y="179"/>
                  <a:pt x="27" y="179"/>
                </a:cubicBezTo>
                <a:cubicBezTo>
                  <a:pt x="57" y="152"/>
                  <a:pt x="91" y="141"/>
                  <a:pt x="108" y="153"/>
                </a:cubicBezTo>
                <a:cubicBezTo>
                  <a:pt x="178" y="57"/>
                  <a:pt x="178" y="57"/>
                  <a:pt x="178" y="57"/>
                </a:cubicBezTo>
                <a:cubicBezTo>
                  <a:pt x="121" y="0"/>
                  <a:pt x="121" y="0"/>
                  <a:pt x="121" y="0"/>
                </a:cubicBezTo>
                <a:lnTo>
                  <a:pt x="25" y="71"/>
                </a:lnTo>
                <a:close/>
                <a:moveTo>
                  <a:pt x="81" y="120"/>
                </a:moveTo>
                <a:cubicBezTo>
                  <a:pt x="75" y="126"/>
                  <a:pt x="65" y="126"/>
                  <a:pt x="59" y="120"/>
                </a:cubicBezTo>
                <a:cubicBezTo>
                  <a:pt x="53" y="114"/>
                  <a:pt x="53" y="104"/>
                  <a:pt x="59" y="98"/>
                </a:cubicBezTo>
                <a:cubicBezTo>
                  <a:pt x="65" y="91"/>
                  <a:pt x="75" y="91"/>
                  <a:pt x="81" y="98"/>
                </a:cubicBezTo>
                <a:cubicBezTo>
                  <a:pt x="88" y="104"/>
                  <a:pt x="88" y="114"/>
                  <a:pt x="81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2" name="Freeform 529"/>
          <p:cNvSpPr>
            <a:spLocks noEditPoints="1"/>
          </p:cNvSpPr>
          <p:nvPr/>
        </p:nvSpPr>
        <p:spPr bwMode="auto">
          <a:xfrm>
            <a:off x="4000672" y="2729234"/>
            <a:ext cx="117475" cy="117475"/>
          </a:xfrm>
          <a:custGeom>
            <a:avLst/>
            <a:gdLst>
              <a:gd name="T0" fmla="*/ 15 w 102"/>
              <a:gd name="T1" fmla="*/ 40 h 102"/>
              <a:gd name="T2" fmla="*/ 0 w 102"/>
              <a:gd name="T3" fmla="*/ 87 h 102"/>
              <a:gd name="T4" fmla="*/ 15 w 102"/>
              <a:gd name="T5" fmla="*/ 102 h 102"/>
              <a:gd name="T6" fmla="*/ 62 w 102"/>
              <a:gd name="T7" fmla="*/ 87 h 102"/>
              <a:gd name="T8" fmla="*/ 102 w 102"/>
              <a:gd name="T9" fmla="*/ 32 h 102"/>
              <a:gd name="T10" fmla="*/ 69 w 102"/>
              <a:gd name="T11" fmla="*/ 0 h 102"/>
              <a:gd name="T12" fmla="*/ 15 w 102"/>
              <a:gd name="T13" fmla="*/ 40 h 102"/>
              <a:gd name="T14" fmla="*/ 47 w 102"/>
              <a:gd name="T15" fmla="*/ 68 h 102"/>
              <a:gd name="T16" fmla="*/ 34 w 102"/>
              <a:gd name="T17" fmla="*/ 68 h 102"/>
              <a:gd name="T18" fmla="*/ 34 w 102"/>
              <a:gd name="T19" fmla="*/ 55 h 102"/>
              <a:gd name="T20" fmla="*/ 47 w 102"/>
              <a:gd name="T21" fmla="*/ 55 h 102"/>
              <a:gd name="T22" fmla="*/ 47 w 102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" h="102">
                <a:moveTo>
                  <a:pt x="15" y="40"/>
                </a:moveTo>
                <a:cubicBezTo>
                  <a:pt x="22" y="50"/>
                  <a:pt x="16" y="69"/>
                  <a:pt x="0" y="87"/>
                </a:cubicBezTo>
                <a:cubicBezTo>
                  <a:pt x="15" y="102"/>
                  <a:pt x="15" y="102"/>
                  <a:pt x="15" y="102"/>
                </a:cubicBezTo>
                <a:cubicBezTo>
                  <a:pt x="32" y="87"/>
                  <a:pt x="52" y="80"/>
                  <a:pt x="62" y="87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69" y="0"/>
                  <a:pt x="69" y="0"/>
                  <a:pt x="69" y="0"/>
                </a:cubicBezTo>
                <a:lnTo>
                  <a:pt x="15" y="40"/>
                </a:lnTo>
                <a:close/>
                <a:moveTo>
                  <a:pt x="47" y="68"/>
                </a:moveTo>
                <a:cubicBezTo>
                  <a:pt x="43" y="72"/>
                  <a:pt x="37" y="72"/>
                  <a:pt x="34" y="68"/>
                </a:cubicBezTo>
                <a:cubicBezTo>
                  <a:pt x="30" y="65"/>
                  <a:pt x="30" y="59"/>
                  <a:pt x="34" y="55"/>
                </a:cubicBezTo>
                <a:cubicBezTo>
                  <a:pt x="37" y="52"/>
                  <a:pt x="43" y="52"/>
                  <a:pt x="47" y="55"/>
                </a:cubicBezTo>
                <a:cubicBezTo>
                  <a:pt x="50" y="59"/>
                  <a:pt x="50" y="65"/>
                  <a:pt x="47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3" name="Freeform 530"/>
          <p:cNvSpPr>
            <a:spLocks/>
          </p:cNvSpPr>
          <p:nvPr/>
        </p:nvSpPr>
        <p:spPr bwMode="auto">
          <a:xfrm>
            <a:off x="4081634" y="2510159"/>
            <a:ext cx="254000" cy="255588"/>
          </a:xfrm>
          <a:custGeom>
            <a:avLst/>
            <a:gdLst>
              <a:gd name="T0" fmla="*/ 209 w 220"/>
              <a:gd name="T1" fmla="*/ 10 h 220"/>
              <a:gd name="T2" fmla="*/ 171 w 220"/>
              <a:gd name="T3" fmla="*/ 10 h 220"/>
              <a:gd name="T4" fmla="*/ 53 w 220"/>
              <a:gd name="T5" fmla="*/ 129 h 220"/>
              <a:gd name="T6" fmla="*/ 48 w 220"/>
              <a:gd name="T7" fmla="*/ 124 h 220"/>
              <a:gd name="T8" fmla="*/ 0 w 220"/>
              <a:gd name="T9" fmla="*/ 172 h 220"/>
              <a:gd name="T10" fmla="*/ 48 w 220"/>
              <a:gd name="T11" fmla="*/ 220 h 220"/>
              <a:gd name="T12" fmla="*/ 96 w 220"/>
              <a:gd name="T13" fmla="*/ 172 h 220"/>
              <a:gd name="T14" fmla="*/ 91 w 220"/>
              <a:gd name="T15" fmla="*/ 167 h 220"/>
              <a:gd name="T16" fmla="*/ 209 w 220"/>
              <a:gd name="T17" fmla="*/ 49 h 220"/>
              <a:gd name="T18" fmla="*/ 209 w 220"/>
              <a:gd name="T19" fmla="*/ 1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0" h="220">
                <a:moveTo>
                  <a:pt x="209" y="10"/>
                </a:moveTo>
                <a:cubicBezTo>
                  <a:pt x="199" y="0"/>
                  <a:pt x="182" y="0"/>
                  <a:pt x="171" y="10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0" y="172"/>
                  <a:pt x="0" y="172"/>
                  <a:pt x="0" y="172"/>
                </a:cubicBezTo>
                <a:cubicBezTo>
                  <a:pt x="48" y="220"/>
                  <a:pt x="48" y="220"/>
                  <a:pt x="48" y="220"/>
                </a:cubicBezTo>
                <a:cubicBezTo>
                  <a:pt x="96" y="172"/>
                  <a:pt x="96" y="172"/>
                  <a:pt x="96" y="172"/>
                </a:cubicBezTo>
                <a:cubicBezTo>
                  <a:pt x="91" y="167"/>
                  <a:pt x="91" y="167"/>
                  <a:pt x="91" y="167"/>
                </a:cubicBezTo>
                <a:cubicBezTo>
                  <a:pt x="209" y="49"/>
                  <a:pt x="209" y="49"/>
                  <a:pt x="209" y="49"/>
                </a:cubicBezTo>
                <a:cubicBezTo>
                  <a:pt x="220" y="38"/>
                  <a:pt x="220" y="21"/>
                  <a:pt x="209" y="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4" name="Freeform 531"/>
          <p:cNvSpPr>
            <a:spLocks/>
          </p:cNvSpPr>
          <p:nvPr/>
        </p:nvSpPr>
        <p:spPr bwMode="auto">
          <a:xfrm>
            <a:off x="4662659" y="2703834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5" name="Freeform 532"/>
          <p:cNvSpPr>
            <a:spLocks/>
          </p:cNvSpPr>
          <p:nvPr/>
        </p:nvSpPr>
        <p:spPr bwMode="auto">
          <a:xfrm>
            <a:off x="4805534" y="2510159"/>
            <a:ext cx="198438" cy="227013"/>
          </a:xfrm>
          <a:custGeom>
            <a:avLst/>
            <a:gdLst>
              <a:gd name="T0" fmla="*/ 163 w 171"/>
              <a:gd name="T1" fmla="*/ 6 h 195"/>
              <a:gd name="T2" fmla="*/ 139 w 171"/>
              <a:gd name="T3" fmla="*/ 8 h 195"/>
              <a:gd name="T4" fmla="*/ 37 w 171"/>
              <a:gd name="T5" fmla="*/ 129 h 195"/>
              <a:gd name="T6" fmla="*/ 15 w 171"/>
              <a:gd name="T7" fmla="*/ 139 h 195"/>
              <a:gd name="T8" fmla="*/ 0 w 171"/>
              <a:gd name="T9" fmla="*/ 157 h 195"/>
              <a:gd name="T10" fmla="*/ 6 w 171"/>
              <a:gd name="T11" fmla="*/ 160 h 195"/>
              <a:gd name="T12" fmla="*/ 39 w 171"/>
              <a:gd name="T13" fmla="*/ 195 h 195"/>
              <a:gd name="T14" fmla="*/ 57 w 171"/>
              <a:gd name="T15" fmla="*/ 174 h 195"/>
              <a:gd name="T16" fmla="*/ 63 w 171"/>
              <a:gd name="T17" fmla="*/ 151 h 195"/>
              <a:gd name="T18" fmla="*/ 165 w 171"/>
              <a:gd name="T19" fmla="*/ 30 h 195"/>
              <a:gd name="T20" fmla="*/ 163 w 171"/>
              <a:gd name="T21" fmla="*/ 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163" y="6"/>
                </a:move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6" name="Freeform 533"/>
          <p:cNvSpPr>
            <a:spLocks noEditPoints="1"/>
          </p:cNvSpPr>
          <p:nvPr/>
        </p:nvSpPr>
        <p:spPr bwMode="auto">
          <a:xfrm>
            <a:off x="5550072" y="2729234"/>
            <a:ext cx="119063" cy="117475"/>
          </a:xfrm>
          <a:custGeom>
            <a:avLst/>
            <a:gdLst>
              <a:gd name="T0" fmla="*/ 88 w 103"/>
              <a:gd name="T1" fmla="*/ 40 h 102"/>
              <a:gd name="T2" fmla="*/ 33 w 103"/>
              <a:gd name="T3" fmla="*/ 0 h 102"/>
              <a:gd name="T4" fmla="*/ 0 w 103"/>
              <a:gd name="T5" fmla="*/ 32 h 102"/>
              <a:gd name="T6" fmla="*/ 41 w 103"/>
              <a:gd name="T7" fmla="*/ 87 h 102"/>
              <a:gd name="T8" fmla="*/ 87 w 103"/>
              <a:gd name="T9" fmla="*/ 102 h 102"/>
              <a:gd name="T10" fmla="*/ 103 w 103"/>
              <a:gd name="T11" fmla="*/ 86 h 102"/>
              <a:gd name="T12" fmla="*/ 88 w 103"/>
              <a:gd name="T13" fmla="*/ 40 h 102"/>
              <a:gd name="T14" fmla="*/ 69 w 103"/>
              <a:gd name="T15" fmla="*/ 68 h 102"/>
              <a:gd name="T16" fmla="*/ 56 w 103"/>
              <a:gd name="T17" fmla="*/ 68 h 102"/>
              <a:gd name="T18" fmla="*/ 56 w 103"/>
              <a:gd name="T19" fmla="*/ 55 h 102"/>
              <a:gd name="T20" fmla="*/ 69 w 103"/>
              <a:gd name="T21" fmla="*/ 55 h 102"/>
              <a:gd name="T22" fmla="*/ 69 w 103"/>
              <a:gd name="T23" fmla="*/ 6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3" h="102">
                <a:moveTo>
                  <a:pt x="88" y="40"/>
                </a:moveTo>
                <a:cubicBezTo>
                  <a:pt x="33" y="0"/>
                  <a:pt x="33" y="0"/>
                  <a:pt x="3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41" y="87"/>
                  <a:pt x="41" y="87"/>
                  <a:pt x="41" y="87"/>
                </a:cubicBezTo>
                <a:cubicBezTo>
                  <a:pt x="50" y="80"/>
                  <a:pt x="70" y="86"/>
                  <a:pt x="87" y="102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87" y="69"/>
                  <a:pt x="81" y="50"/>
                  <a:pt x="88" y="40"/>
                </a:cubicBezTo>
                <a:close/>
                <a:moveTo>
                  <a:pt x="69" y="68"/>
                </a:moveTo>
                <a:cubicBezTo>
                  <a:pt x="65" y="72"/>
                  <a:pt x="60" y="72"/>
                  <a:pt x="56" y="68"/>
                </a:cubicBezTo>
                <a:cubicBezTo>
                  <a:pt x="52" y="65"/>
                  <a:pt x="52" y="59"/>
                  <a:pt x="56" y="55"/>
                </a:cubicBezTo>
                <a:cubicBezTo>
                  <a:pt x="60" y="52"/>
                  <a:pt x="65" y="52"/>
                  <a:pt x="69" y="55"/>
                </a:cubicBezTo>
                <a:cubicBezTo>
                  <a:pt x="73" y="59"/>
                  <a:pt x="73" y="65"/>
                  <a:pt x="69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7" name="Freeform 534"/>
          <p:cNvSpPr>
            <a:spLocks/>
          </p:cNvSpPr>
          <p:nvPr/>
        </p:nvSpPr>
        <p:spPr bwMode="auto">
          <a:xfrm>
            <a:off x="5526259" y="2689547"/>
            <a:ext cx="60325" cy="76200"/>
          </a:xfrm>
          <a:custGeom>
            <a:avLst/>
            <a:gdLst>
              <a:gd name="T0" fmla="*/ 36 w 53"/>
              <a:gd name="T1" fmla="*/ 0 h 66"/>
              <a:gd name="T2" fmla="*/ 34 w 53"/>
              <a:gd name="T3" fmla="*/ 2 h 66"/>
              <a:gd name="T4" fmla="*/ 24 w 53"/>
              <a:gd name="T5" fmla="*/ 30 h 66"/>
              <a:gd name="T6" fmla="*/ 0 w 53"/>
              <a:gd name="T7" fmla="*/ 59 h 66"/>
              <a:gd name="T8" fmla="*/ 0 w 53"/>
              <a:gd name="T9" fmla="*/ 60 h 66"/>
              <a:gd name="T10" fmla="*/ 6 w 53"/>
              <a:gd name="T11" fmla="*/ 66 h 66"/>
              <a:gd name="T12" fmla="*/ 53 w 53"/>
              <a:gd name="T13" fmla="*/ 18 h 66"/>
              <a:gd name="T14" fmla="*/ 36 w 53"/>
              <a:gd name="T1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6">
                <a:moveTo>
                  <a:pt x="36" y="0"/>
                </a:moveTo>
                <a:cubicBezTo>
                  <a:pt x="34" y="2"/>
                  <a:pt x="34" y="2"/>
                  <a:pt x="34" y="2"/>
                </a:cubicBezTo>
                <a:cubicBezTo>
                  <a:pt x="35" y="12"/>
                  <a:pt x="31" y="22"/>
                  <a:pt x="24" y="3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60"/>
                  <a:pt x="0" y="60"/>
                </a:cubicBezTo>
                <a:cubicBezTo>
                  <a:pt x="6" y="66"/>
                  <a:pt x="6" y="66"/>
                  <a:pt x="6" y="66"/>
                </a:cubicBezTo>
                <a:cubicBezTo>
                  <a:pt x="53" y="18"/>
                  <a:pt x="53" y="18"/>
                  <a:pt x="53" y="18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8" name="Freeform 535"/>
          <p:cNvSpPr>
            <a:spLocks/>
          </p:cNvSpPr>
          <p:nvPr/>
        </p:nvSpPr>
        <p:spPr bwMode="auto">
          <a:xfrm>
            <a:off x="5330997" y="2510159"/>
            <a:ext cx="177800" cy="171450"/>
          </a:xfrm>
          <a:custGeom>
            <a:avLst/>
            <a:gdLst>
              <a:gd name="T0" fmla="*/ 109 w 152"/>
              <a:gd name="T1" fmla="*/ 147 h 147"/>
              <a:gd name="T2" fmla="*/ 125 w 152"/>
              <a:gd name="T3" fmla="*/ 128 h 147"/>
              <a:gd name="T4" fmla="*/ 151 w 152"/>
              <a:gd name="T5" fmla="*/ 114 h 147"/>
              <a:gd name="T6" fmla="*/ 152 w 152"/>
              <a:gd name="T7" fmla="*/ 113 h 147"/>
              <a:gd name="T8" fmla="*/ 49 w 152"/>
              <a:gd name="T9" fmla="*/ 10 h 147"/>
              <a:gd name="T10" fmla="*/ 11 w 152"/>
              <a:gd name="T11" fmla="*/ 10 h 147"/>
              <a:gd name="T12" fmla="*/ 11 w 152"/>
              <a:gd name="T13" fmla="*/ 49 h 147"/>
              <a:gd name="T14" fmla="*/ 109 w 152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2" h="147">
                <a:moveTo>
                  <a:pt x="109" y="147"/>
                </a:moveTo>
                <a:cubicBezTo>
                  <a:pt x="125" y="128"/>
                  <a:pt x="125" y="128"/>
                  <a:pt x="125" y="128"/>
                </a:cubicBezTo>
                <a:cubicBezTo>
                  <a:pt x="132" y="120"/>
                  <a:pt x="141" y="115"/>
                  <a:pt x="151" y="114"/>
                </a:cubicBezTo>
                <a:cubicBezTo>
                  <a:pt x="152" y="113"/>
                  <a:pt x="152" y="113"/>
                  <a:pt x="152" y="113"/>
                </a:cubicBezTo>
                <a:cubicBezTo>
                  <a:pt x="49" y="10"/>
                  <a:pt x="49" y="10"/>
                  <a:pt x="49" y="10"/>
                </a:cubicBezTo>
                <a:cubicBezTo>
                  <a:pt x="39" y="0"/>
                  <a:pt x="22" y="0"/>
                  <a:pt x="11" y="10"/>
                </a:cubicBezTo>
                <a:cubicBezTo>
                  <a:pt x="0" y="21"/>
                  <a:pt x="0" y="38"/>
                  <a:pt x="11" y="49"/>
                </a:cubicBezTo>
                <a:lnTo>
                  <a:pt x="109" y="14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9" name="Freeform 536"/>
          <p:cNvSpPr>
            <a:spLocks/>
          </p:cNvSpPr>
          <p:nvPr/>
        </p:nvSpPr>
        <p:spPr bwMode="auto">
          <a:xfrm>
            <a:off x="5330997" y="2703834"/>
            <a:ext cx="177800" cy="144463"/>
          </a:xfrm>
          <a:custGeom>
            <a:avLst/>
            <a:gdLst>
              <a:gd name="T0" fmla="*/ 124 w 153"/>
              <a:gd name="T1" fmla="*/ 5 h 125"/>
              <a:gd name="T2" fmla="*/ 114 w 153"/>
              <a:gd name="T3" fmla="*/ 0 h 125"/>
              <a:gd name="T4" fmla="*/ 52 w 153"/>
              <a:gd name="T5" fmla="*/ 48 h 125"/>
              <a:gd name="T6" fmla="*/ 5 w 153"/>
              <a:gd name="T7" fmla="*/ 91 h 125"/>
              <a:gd name="T8" fmla="*/ 46 w 153"/>
              <a:gd name="T9" fmla="*/ 124 h 125"/>
              <a:gd name="T10" fmla="*/ 152 w 153"/>
              <a:gd name="T11" fmla="*/ 41 h 125"/>
              <a:gd name="T12" fmla="*/ 153 w 153"/>
              <a:gd name="T13" fmla="*/ 40 h 125"/>
              <a:gd name="T14" fmla="*/ 124 w 153"/>
              <a:gd name="T15" fmla="*/ 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3" h="125">
                <a:moveTo>
                  <a:pt x="124" y="5"/>
                </a:moveTo>
                <a:cubicBezTo>
                  <a:pt x="120" y="3"/>
                  <a:pt x="117" y="2"/>
                  <a:pt x="114" y="0"/>
                </a:cubicBezTo>
                <a:cubicBezTo>
                  <a:pt x="102" y="2"/>
                  <a:pt x="56" y="12"/>
                  <a:pt x="52" y="48"/>
                </a:cubicBezTo>
                <a:cubicBezTo>
                  <a:pt x="46" y="99"/>
                  <a:pt x="12" y="91"/>
                  <a:pt x="5" y="91"/>
                </a:cubicBezTo>
                <a:cubicBezTo>
                  <a:pt x="0" y="92"/>
                  <a:pt x="9" y="122"/>
                  <a:pt x="46" y="124"/>
                </a:cubicBezTo>
                <a:cubicBezTo>
                  <a:pt x="83" y="125"/>
                  <a:pt x="149" y="101"/>
                  <a:pt x="152" y="41"/>
                </a:cubicBezTo>
                <a:cubicBezTo>
                  <a:pt x="153" y="40"/>
                  <a:pt x="153" y="40"/>
                  <a:pt x="153" y="40"/>
                </a:cubicBezTo>
                <a:cubicBezTo>
                  <a:pt x="148" y="21"/>
                  <a:pt x="136" y="11"/>
                  <a:pt x="12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0" name="Freeform 537"/>
          <p:cNvSpPr>
            <a:spLocks/>
          </p:cNvSpPr>
          <p:nvPr/>
        </p:nvSpPr>
        <p:spPr bwMode="auto">
          <a:xfrm>
            <a:off x="5473872" y="2510159"/>
            <a:ext cx="198438" cy="227013"/>
          </a:xfrm>
          <a:custGeom>
            <a:avLst/>
            <a:gdLst>
              <a:gd name="T0" fmla="*/ 63 w 171"/>
              <a:gd name="T1" fmla="*/ 151 h 195"/>
              <a:gd name="T2" fmla="*/ 165 w 171"/>
              <a:gd name="T3" fmla="*/ 30 h 195"/>
              <a:gd name="T4" fmla="*/ 163 w 171"/>
              <a:gd name="T5" fmla="*/ 6 h 195"/>
              <a:gd name="T6" fmla="*/ 139 w 171"/>
              <a:gd name="T7" fmla="*/ 8 h 195"/>
              <a:gd name="T8" fmla="*/ 37 w 171"/>
              <a:gd name="T9" fmla="*/ 129 h 195"/>
              <a:gd name="T10" fmla="*/ 15 w 171"/>
              <a:gd name="T11" fmla="*/ 139 h 195"/>
              <a:gd name="T12" fmla="*/ 0 w 171"/>
              <a:gd name="T13" fmla="*/ 157 h 195"/>
              <a:gd name="T14" fmla="*/ 6 w 171"/>
              <a:gd name="T15" fmla="*/ 160 h 195"/>
              <a:gd name="T16" fmla="*/ 39 w 171"/>
              <a:gd name="T17" fmla="*/ 195 h 195"/>
              <a:gd name="T18" fmla="*/ 57 w 171"/>
              <a:gd name="T19" fmla="*/ 174 h 195"/>
              <a:gd name="T20" fmla="*/ 63 w 171"/>
              <a:gd name="T21" fmla="*/ 15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1" h="195">
                <a:moveTo>
                  <a:pt x="63" y="151"/>
                </a:moveTo>
                <a:cubicBezTo>
                  <a:pt x="165" y="30"/>
                  <a:pt x="165" y="30"/>
                  <a:pt x="165" y="30"/>
                </a:cubicBezTo>
                <a:cubicBezTo>
                  <a:pt x="171" y="23"/>
                  <a:pt x="170" y="12"/>
                  <a:pt x="163" y="6"/>
                </a:cubicBezTo>
                <a:cubicBezTo>
                  <a:pt x="156" y="0"/>
                  <a:pt x="145" y="1"/>
                  <a:pt x="139" y="8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29" y="129"/>
                  <a:pt x="21" y="132"/>
                  <a:pt x="15" y="139"/>
                </a:cubicBezTo>
                <a:cubicBezTo>
                  <a:pt x="0" y="157"/>
                  <a:pt x="0" y="157"/>
                  <a:pt x="0" y="157"/>
                </a:cubicBezTo>
                <a:cubicBezTo>
                  <a:pt x="2" y="158"/>
                  <a:pt x="4" y="159"/>
                  <a:pt x="6" y="160"/>
                </a:cubicBezTo>
                <a:cubicBezTo>
                  <a:pt x="19" y="166"/>
                  <a:pt x="32" y="178"/>
                  <a:pt x="39" y="195"/>
                </a:cubicBezTo>
                <a:cubicBezTo>
                  <a:pt x="57" y="174"/>
                  <a:pt x="57" y="174"/>
                  <a:pt x="57" y="174"/>
                </a:cubicBezTo>
                <a:cubicBezTo>
                  <a:pt x="63" y="167"/>
                  <a:pt x="64" y="159"/>
                  <a:pt x="63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1" name="Freeform 539"/>
          <p:cNvSpPr>
            <a:spLocks/>
          </p:cNvSpPr>
          <p:nvPr/>
        </p:nvSpPr>
        <p:spPr bwMode="auto">
          <a:xfrm>
            <a:off x="4749972" y="3183259"/>
            <a:ext cx="168275" cy="333375"/>
          </a:xfrm>
          <a:custGeom>
            <a:avLst/>
            <a:gdLst>
              <a:gd name="T0" fmla="*/ 144 w 144"/>
              <a:gd name="T1" fmla="*/ 72 h 288"/>
              <a:gd name="T2" fmla="*/ 72 w 144"/>
              <a:gd name="T3" fmla="*/ 0 h 288"/>
              <a:gd name="T4" fmla="*/ 0 w 144"/>
              <a:gd name="T5" fmla="*/ 72 h 288"/>
              <a:gd name="T6" fmla="*/ 36 w 144"/>
              <a:gd name="T7" fmla="*/ 134 h 288"/>
              <a:gd name="T8" fmla="*/ 0 w 144"/>
              <a:gd name="T9" fmla="*/ 288 h 288"/>
              <a:gd name="T10" fmla="*/ 144 w 144"/>
              <a:gd name="T11" fmla="*/ 288 h 288"/>
              <a:gd name="T12" fmla="*/ 109 w 144"/>
              <a:gd name="T13" fmla="*/ 134 h 288"/>
              <a:gd name="T14" fmla="*/ 144 w 144"/>
              <a:gd name="T15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2" name="Freeform 540"/>
          <p:cNvSpPr>
            <a:spLocks noEditPoints="1"/>
          </p:cNvSpPr>
          <p:nvPr/>
        </p:nvSpPr>
        <p:spPr bwMode="auto">
          <a:xfrm>
            <a:off x="2663997" y="3181672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5 w 288"/>
              <a:gd name="T11" fmla="*/ 226 h 288"/>
              <a:gd name="T12" fmla="*/ 104 w 288"/>
              <a:gd name="T13" fmla="*/ 226 h 288"/>
              <a:gd name="T14" fmla="*/ 124 w 288"/>
              <a:gd name="T15" fmla="*/ 139 h 288"/>
              <a:gd name="T16" fmla="*/ 104 w 288"/>
              <a:gd name="T17" fmla="*/ 104 h 288"/>
              <a:gd name="T18" fmla="*/ 145 w 288"/>
              <a:gd name="T19" fmla="*/ 63 h 288"/>
              <a:gd name="T20" fmla="*/ 185 w 288"/>
              <a:gd name="T21" fmla="*/ 104 h 288"/>
              <a:gd name="T22" fmla="*/ 165 w 288"/>
              <a:gd name="T23" fmla="*/ 139 h 288"/>
              <a:gd name="T24" fmla="*/ 185 w 288"/>
              <a:gd name="T25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5" y="226"/>
                </a:moveTo>
                <a:cubicBezTo>
                  <a:pt x="104" y="226"/>
                  <a:pt x="104" y="226"/>
                  <a:pt x="104" y="226"/>
                </a:cubicBezTo>
                <a:cubicBezTo>
                  <a:pt x="124" y="139"/>
                  <a:pt x="124" y="139"/>
                  <a:pt x="124" y="139"/>
                </a:cubicBezTo>
                <a:cubicBezTo>
                  <a:pt x="112" y="132"/>
                  <a:pt x="104" y="119"/>
                  <a:pt x="104" y="104"/>
                </a:cubicBezTo>
                <a:cubicBezTo>
                  <a:pt x="104" y="81"/>
                  <a:pt x="122" y="63"/>
                  <a:pt x="145" y="63"/>
                </a:cubicBezTo>
                <a:cubicBezTo>
                  <a:pt x="167" y="63"/>
                  <a:pt x="185" y="81"/>
                  <a:pt x="185" y="104"/>
                </a:cubicBezTo>
                <a:cubicBezTo>
                  <a:pt x="185" y="119"/>
                  <a:pt x="177" y="132"/>
                  <a:pt x="165" y="139"/>
                </a:cubicBezTo>
                <a:lnTo>
                  <a:pt x="185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3" name="Freeform 541"/>
          <p:cNvSpPr>
            <a:spLocks noEditPoints="1"/>
          </p:cNvSpPr>
          <p:nvPr/>
        </p:nvSpPr>
        <p:spPr bwMode="auto">
          <a:xfrm>
            <a:off x="3375197" y="3181672"/>
            <a:ext cx="250825" cy="333375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4" name="Freeform 542"/>
          <p:cNvSpPr>
            <a:spLocks noEditPoints="1"/>
          </p:cNvSpPr>
          <p:nvPr/>
        </p:nvSpPr>
        <p:spPr bwMode="auto">
          <a:xfrm>
            <a:off x="4000672" y="3192784"/>
            <a:ext cx="333375" cy="312738"/>
          </a:xfrm>
          <a:custGeom>
            <a:avLst/>
            <a:gdLst>
              <a:gd name="T0" fmla="*/ 215 w 288"/>
              <a:gd name="T1" fmla="*/ 0 h 269"/>
              <a:gd name="T2" fmla="*/ 213 w 288"/>
              <a:gd name="T3" fmla="*/ 0 h 269"/>
              <a:gd name="T4" fmla="*/ 212 w 288"/>
              <a:gd name="T5" fmla="*/ 0 h 269"/>
              <a:gd name="T6" fmla="*/ 139 w 288"/>
              <a:gd name="T7" fmla="*/ 73 h 269"/>
              <a:gd name="T8" fmla="*/ 139 w 288"/>
              <a:gd name="T9" fmla="*/ 117 h 269"/>
              <a:gd name="T10" fmla="*/ 0 w 288"/>
              <a:gd name="T11" fmla="*/ 117 h 269"/>
              <a:gd name="T12" fmla="*/ 0 w 288"/>
              <a:gd name="T13" fmla="*/ 269 h 269"/>
              <a:gd name="T14" fmla="*/ 202 w 288"/>
              <a:gd name="T15" fmla="*/ 269 h 269"/>
              <a:gd name="T16" fmla="*/ 202 w 288"/>
              <a:gd name="T17" fmla="*/ 117 h 269"/>
              <a:gd name="T18" fmla="*/ 175 w 288"/>
              <a:gd name="T19" fmla="*/ 117 h 269"/>
              <a:gd name="T20" fmla="*/ 175 w 288"/>
              <a:gd name="T21" fmla="*/ 73 h 269"/>
              <a:gd name="T22" fmla="*/ 212 w 288"/>
              <a:gd name="T23" fmla="*/ 36 h 269"/>
              <a:gd name="T24" fmla="*/ 214 w 288"/>
              <a:gd name="T25" fmla="*/ 36 h 269"/>
              <a:gd name="T26" fmla="*/ 215 w 288"/>
              <a:gd name="T27" fmla="*/ 36 h 269"/>
              <a:gd name="T28" fmla="*/ 251 w 288"/>
              <a:gd name="T29" fmla="*/ 73 h 269"/>
              <a:gd name="T30" fmla="*/ 251 w 288"/>
              <a:gd name="T31" fmla="*/ 91 h 269"/>
              <a:gd name="T32" fmla="*/ 264 w 288"/>
              <a:gd name="T33" fmla="*/ 91 h 269"/>
              <a:gd name="T34" fmla="*/ 264 w 288"/>
              <a:gd name="T35" fmla="*/ 95 h 269"/>
              <a:gd name="T36" fmla="*/ 251 w 288"/>
              <a:gd name="T37" fmla="*/ 107 h 269"/>
              <a:gd name="T38" fmla="*/ 251 w 288"/>
              <a:gd name="T39" fmla="*/ 117 h 269"/>
              <a:gd name="T40" fmla="*/ 288 w 288"/>
              <a:gd name="T41" fmla="*/ 117 h 269"/>
              <a:gd name="T42" fmla="*/ 288 w 288"/>
              <a:gd name="T43" fmla="*/ 73 h 269"/>
              <a:gd name="T44" fmla="*/ 215 w 288"/>
              <a:gd name="T45" fmla="*/ 0 h 269"/>
              <a:gd name="T46" fmla="*/ 124 w 288"/>
              <a:gd name="T47" fmla="*/ 241 h 269"/>
              <a:gd name="T48" fmla="*/ 78 w 288"/>
              <a:gd name="T49" fmla="*/ 241 h 269"/>
              <a:gd name="T50" fmla="*/ 89 w 288"/>
              <a:gd name="T51" fmla="*/ 192 h 269"/>
              <a:gd name="T52" fmla="*/ 78 w 288"/>
              <a:gd name="T53" fmla="*/ 172 h 269"/>
              <a:gd name="T54" fmla="*/ 101 w 288"/>
              <a:gd name="T55" fmla="*/ 149 h 269"/>
              <a:gd name="T56" fmla="*/ 124 w 288"/>
              <a:gd name="T57" fmla="*/ 172 h 269"/>
              <a:gd name="T58" fmla="*/ 112 w 288"/>
              <a:gd name="T59" fmla="*/ 192 h 269"/>
              <a:gd name="T60" fmla="*/ 124 w 288"/>
              <a:gd name="T61" fmla="*/ 24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5" name="Freeform 546"/>
          <p:cNvSpPr>
            <a:spLocks noEditPoints="1"/>
          </p:cNvSpPr>
          <p:nvPr/>
        </p:nvSpPr>
        <p:spPr bwMode="auto">
          <a:xfrm>
            <a:off x="5337347" y="5880422"/>
            <a:ext cx="334963" cy="282575"/>
          </a:xfrm>
          <a:custGeom>
            <a:avLst/>
            <a:gdLst>
              <a:gd name="T0" fmla="*/ 262 w 288"/>
              <a:gd name="T1" fmla="*/ 36 h 244"/>
              <a:gd name="T2" fmla="*/ 262 w 288"/>
              <a:gd name="T3" fmla="*/ 0 h 244"/>
              <a:gd name="T4" fmla="*/ 144 w 288"/>
              <a:gd name="T5" fmla="*/ 35 h 244"/>
              <a:gd name="T6" fmla="*/ 26 w 288"/>
              <a:gd name="T7" fmla="*/ 0 h 244"/>
              <a:gd name="T8" fmla="*/ 26 w 288"/>
              <a:gd name="T9" fmla="*/ 36 h 244"/>
              <a:gd name="T10" fmla="*/ 0 w 288"/>
              <a:gd name="T11" fmla="*/ 35 h 244"/>
              <a:gd name="T12" fmla="*/ 0 w 288"/>
              <a:gd name="T13" fmla="*/ 219 h 244"/>
              <a:gd name="T14" fmla="*/ 119 w 288"/>
              <a:gd name="T15" fmla="*/ 231 h 244"/>
              <a:gd name="T16" fmla="*/ 144 w 288"/>
              <a:gd name="T17" fmla="*/ 244 h 244"/>
              <a:gd name="T18" fmla="*/ 169 w 288"/>
              <a:gd name="T19" fmla="*/ 231 h 244"/>
              <a:gd name="T20" fmla="*/ 288 w 288"/>
              <a:gd name="T21" fmla="*/ 219 h 244"/>
              <a:gd name="T22" fmla="*/ 288 w 288"/>
              <a:gd name="T23" fmla="*/ 35 h 244"/>
              <a:gd name="T24" fmla="*/ 262 w 288"/>
              <a:gd name="T25" fmla="*/ 36 h 244"/>
              <a:gd name="T26" fmla="*/ 39 w 288"/>
              <a:gd name="T27" fmla="*/ 13 h 244"/>
              <a:gd name="T28" fmla="*/ 132 w 288"/>
              <a:gd name="T29" fmla="*/ 41 h 244"/>
              <a:gd name="T30" fmla="*/ 135 w 288"/>
              <a:gd name="T31" fmla="*/ 48 h 244"/>
              <a:gd name="T32" fmla="*/ 135 w 288"/>
              <a:gd name="T33" fmla="*/ 207 h 244"/>
              <a:gd name="T34" fmla="*/ 40 w 288"/>
              <a:gd name="T35" fmla="*/ 188 h 244"/>
              <a:gd name="T36" fmla="*/ 39 w 288"/>
              <a:gd name="T37" fmla="*/ 188 h 244"/>
              <a:gd name="T38" fmla="*/ 39 w 288"/>
              <a:gd name="T39" fmla="*/ 13 h 244"/>
              <a:gd name="T40" fmla="*/ 248 w 288"/>
              <a:gd name="T41" fmla="*/ 13 h 244"/>
              <a:gd name="T42" fmla="*/ 248 w 288"/>
              <a:gd name="T43" fmla="*/ 188 h 244"/>
              <a:gd name="T44" fmla="*/ 247 w 288"/>
              <a:gd name="T45" fmla="*/ 188 h 244"/>
              <a:gd name="T46" fmla="*/ 152 w 288"/>
              <a:gd name="T47" fmla="*/ 207 h 244"/>
              <a:gd name="T48" fmla="*/ 152 w 288"/>
              <a:gd name="T49" fmla="*/ 49 h 244"/>
              <a:gd name="T50" fmla="*/ 156 w 288"/>
              <a:gd name="T51" fmla="*/ 41 h 244"/>
              <a:gd name="T52" fmla="*/ 248 w 288"/>
              <a:gd name="T53" fmla="*/ 13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44">
                <a:moveTo>
                  <a:pt x="262" y="36"/>
                </a:moveTo>
                <a:cubicBezTo>
                  <a:pt x="262" y="0"/>
                  <a:pt x="262" y="0"/>
                  <a:pt x="262" y="0"/>
                </a:cubicBezTo>
                <a:cubicBezTo>
                  <a:pt x="160" y="0"/>
                  <a:pt x="145" y="33"/>
                  <a:pt x="144" y="35"/>
                </a:cubicBezTo>
                <a:cubicBezTo>
                  <a:pt x="143" y="33"/>
                  <a:pt x="127" y="0"/>
                  <a:pt x="26" y="0"/>
                </a:cubicBezTo>
                <a:cubicBezTo>
                  <a:pt x="26" y="36"/>
                  <a:pt x="26" y="36"/>
                  <a:pt x="26" y="36"/>
                </a:cubicBezTo>
                <a:cubicBezTo>
                  <a:pt x="18" y="35"/>
                  <a:pt x="9" y="35"/>
                  <a:pt x="0" y="3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19"/>
                  <a:pt x="79" y="210"/>
                  <a:pt x="119" y="231"/>
                </a:cubicBezTo>
                <a:cubicBezTo>
                  <a:pt x="126" y="235"/>
                  <a:pt x="133" y="244"/>
                  <a:pt x="144" y="244"/>
                </a:cubicBezTo>
                <a:cubicBezTo>
                  <a:pt x="155" y="244"/>
                  <a:pt x="162" y="235"/>
                  <a:pt x="169" y="231"/>
                </a:cubicBezTo>
                <a:cubicBezTo>
                  <a:pt x="208" y="210"/>
                  <a:pt x="288" y="219"/>
                  <a:pt x="288" y="219"/>
                </a:cubicBezTo>
                <a:cubicBezTo>
                  <a:pt x="288" y="35"/>
                  <a:pt x="288" y="35"/>
                  <a:pt x="288" y="35"/>
                </a:cubicBezTo>
                <a:cubicBezTo>
                  <a:pt x="278" y="35"/>
                  <a:pt x="270" y="35"/>
                  <a:pt x="262" y="36"/>
                </a:cubicBezTo>
                <a:close/>
                <a:moveTo>
                  <a:pt x="39" y="13"/>
                </a:moveTo>
                <a:cubicBezTo>
                  <a:pt x="117" y="16"/>
                  <a:pt x="131" y="39"/>
                  <a:pt x="132" y="4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5" y="207"/>
                  <a:pt x="135" y="207"/>
                  <a:pt x="135" y="207"/>
                </a:cubicBezTo>
                <a:cubicBezTo>
                  <a:pt x="107" y="191"/>
                  <a:pt x="66" y="188"/>
                  <a:pt x="40" y="188"/>
                </a:cubicBezTo>
                <a:cubicBezTo>
                  <a:pt x="40" y="188"/>
                  <a:pt x="39" y="188"/>
                  <a:pt x="39" y="188"/>
                </a:cubicBezTo>
                <a:lnTo>
                  <a:pt x="39" y="13"/>
                </a:lnTo>
                <a:close/>
                <a:moveTo>
                  <a:pt x="248" y="13"/>
                </a:move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7" y="188"/>
                </a:cubicBezTo>
                <a:cubicBezTo>
                  <a:pt x="221" y="188"/>
                  <a:pt x="180" y="191"/>
                  <a:pt x="152" y="207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39"/>
                  <a:pt x="171" y="16"/>
                  <a:pt x="248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6" name="Freeform 547"/>
          <p:cNvSpPr>
            <a:spLocks/>
          </p:cNvSpPr>
          <p:nvPr/>
        </p:nvSpPr>
        <p:spPr bwMode="auto">
          <a:xfrm>
            <a:off x="5510384" y="2000572"/>
            <a:ext cx="119063" cy="177800"/>
          </a:xfrm>
          <a:custGeom>
            <a:avLst/>
            <a:gdLst>
              <a:gd name="T0" fmla="*/ 39 w 102"/>
              <a:gd name="T1" fmla="*/ 0 h 154"/>
              <a:gd name="T2" fmla="*/ 57 w 102"/>
              <a:gd name="T3" fmla="*/ 23 h 154"/>
              <a:gd name="T4" fmla="*/ 71 w 102"/>
              <a:gd name="T5" fmla="*/ 64 h 154"/>
              <a:gd name="T6" fmla="*/ 71 w 102"/>
              <a:gd name="T7" fmla="*/ 94 h 154"/>
              <a:gd name="T8" fmla="*/ 102 w 102"/>
              <a:gd name="T9" fmla="*/ 94 h 154"/>
              <a:gd name="T10" fmla="*/ 51 w 102"/>
              <a:gd name="T11" fmla="*/ 154 h 154"/>
              <a:gd name="T12" fmla="*/ 0 w 102"/>
              <a:gd name="T13" fmla="*/ 94 h 154"/>
              <a:gd name="T14" fmla="*/ 33 w 102"/>
              <a:gd name="T15" fmla="*/ 94 h 154"/>
              <a:gd name="T16" fmla="*/ 33 w 102"/>
              <a:gd name="T17" fmla="*/ 64 h 154"/>
              <a:gd name="T18" fmla="*/ 19 w 102"/>
              <a:gd name="T19" fmla="*/ 35 h 154"/>
              <a:gd name="T20" fmla="*/ 11 w 102"/>
              <a:gd name="T21" fmla="*/ 26 h 154"/>
              <a:gd name="T22" fmla="*/ 23 w 102"/>
              <a:gd name="T23" fmla="*/ 15 h 154"/>
              <a:gd name="T24" fmla="*/ 39 w 102"/>
              <a:gd name="T25" fmla="*/ 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54">
                <a:moveTo>
                  <a:pt x="39" y="0"/>
                </a:moveTo>
                <a:cubicBezTo>
                  <a:pt x="46" y="7"/>
                  <a:pt x="52" y="15"/>
                  <a:pt x="57" y="23"/>
                </a:cubicBezTo>
                <a:cubicBezTo>
                  <a:pt x="65" y="35"/>
                  <a:pt x="71" y="48"/>
                  <a:pt x="71" y="64"/>
                </a:cubicBezTo>
                <a:cubicBezTo>
                  <a:pt x="71" y="79"/>
                  <a:pt x="71" y="86"/>
                  <a:pt x="71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0" y="94"/>
                  <a:pt x="0" y="94"/>
                  <a:pt x="0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86"/>
                  <a:pt x="33" y="79"/>
                  <a:pt x="33" y="64"/>
                </a:cubicBezTo>
                <a:cubicBezTo>
                  <a:pt x="33" y="57"/>
                  <a:pt x="29" y="47"/>
                  <a:pt x="19" y="35"/>
                </a:cubicBezTo>
                <a:cubicBezTo>
                  <a:pt x="16" y="32"/>
                  <a:pt x="14" y="29"/>
                  <a:pt x="11" y="26"/>
                </a:cubicBezTo>
                <a:cubicBezTo>
                  <a:pt x="15" y="23"/>
                  <a:pt x="19" y="19"/>
                  <a:pt x="23" y="15"/>
                </a:cubicBezTo>
                <a:cubicBezTo>
                  <a:pt x="28" y="10"/>
                  <a:pt x="34" y="5"/>
                  <a:pt x="3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7" name="Freeform 548"/>
          <p:cNvSpPr>
            <a:spLocks/>
          </p:cNvSpPr>
          <p:nvPr/>
        </p:nvSpPr>
        <p:spPr bwMode="auto">
          <a:xfrm>
            <a:off x="5375447" y="1846584"/>
            <a:ext cx="217488" cy="331788"/>
          </a:xfrm>
          <a:custGeom>
            <a:avLst/>
            <a:gdLst>
              <a:gd name="T0" fmla="*/ 71 w 187"/>
              <a:gd name="T1" fmla="*/ 196 h 287"/>
              <a:gd name="T2" fmla="*/ 71 w 187"/>
              <a:gd name="T3" fmla="*/ 196 h 287"/>
              <a:gd name="T4" fmla="*/ 71 w 187"/>
              <a:gd name="T5" fmla="*/ 227 h 287"/>
              <a:gd name="T6" fmla="*/ 102 w 187"/>
              <a:gd name="T7" fmla="*/ 227 h 287"/>
              <a:gd name="T8" fmla="*/ 51 w 187"/>
              <a:gd name="T9" fmla="*/ 287 h 287"/>
              <a:gd name="T10" fmla="*/ 0 w 187"/>
              <a:gd name="T11" fmla="*/ 227 h 287"/>
              <a:gd name="T12" fmla="*/ 32 w 187"/>
              <a:gd name="T13" fmla="*/ 227 h 287"/>
              <a:gd name="T14" fmla="*/ 32 w 187"/>
              <a:gd name="T15" fmla="*/ 196 h 287"/>
              <a:gd name="T16" fmla="*/ 55 w 187"/>
              <a:gd name="T17" fmla="*/ 144 h 287"/>
              <a:gd name="T18" fmla="*/ 118 w 187"/>
              <a:gd name="T19" fmla="*/ 82 h 287"/>
              <a:gd name="T20" fmla="*/ 141 w 187"/>
              <a:gd name="T21" fmla="*/ 54 h 287"/>
              <a:gd name="T22" fmla="*/ 149 w 187"/>
              <a:gd name="T23" fmla="*/ 34 h 287"/>
              <a:gd name="T24" fmla="*/ 149 w 187"/>
              <a:gd name="T25" fmla="*/ 34 h 287"/>
              <a:gd name="T26" fmla="*/ 149 w 187"/>
              <a:gd name="T27" fmla="*/ 0 h 287"/>
              <a:gd name="T28" fmla="*/ 187 w 187"/>
              <a:gd name="T29" fmla="*/ 0 h 287"/>
              <a:gd name="T30" fmla="*/ 187 w 187"/>
              <a:gd name="T31" fmla="*/ 34 h 287"/>
              <a:gd name="T32" fmla="*/ 165 w 187"/>
              <a:gd name="T33" fmla="*/ 87 h 287"/>
              <a:gd name="T34" fmla="*/ 102 w 187"/>
              <a:gd name="T35" fmla="*/ 150 h 287"/>
              <a:gd name="T36" fmla="*/ 78 w 187"/>
              <a:gd name="T37" fmla="*/ 177 h 287"/>
              <a:gd name="T38" fmla="*/ 71 w 187"/>
              <a:gd name="T39" fmla="*/ 19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7" h="287">
                <a:moveTo>
                  <a:pt x="71" y="196"/>
                </a:moveTo>
                <a:cubicBezTo>
                  <a:pt x="71" y="196"/>
                  <a:pt x="71" y="196"/>
                  <a:pt x="71" y="196"/>
                </a:cubicBezTo>
                <a:cubicBezTo>
                  <a:pt x="71" y="212"/>
                  <a:pt x="71" y="219"/>
                  <a:pt x="71" y="227"/>
                </a:cubicBezTo>
                <a:cubicBezTo>
                  <a:pt x="102" y="227"/>
                  <a:pt x="102" y="227"/>
                  <a:pt x="102" y="227"/>
                </a:cubicBezTo>
                <a:cubicBezTo>
                  <a:pt x="51" y="287"/>
                  <a:pt x="51" y="287"/>
                  <a:pt x="51" y="287"/>
                </a:cubicBezTo>
                <a:cubicBezTo>
                  <a:pt x="0" y="227"/>
                  <a:pt x="0" y="227"/>
                  <a:pt x="0" y="22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2" y="219"/>
                  <a:pt x="32" y="212"/>
                  <a:pt x="32" y="196"/>
                </a:cubicBezTo>
                <a:cubicBezTo>
                  <a:pt x="32" y="176"/>
                  <a:pt x="43" y="159"/>
                  <a:pt x="55" y="144"/>
                </a:cubicBezTo>
                <a:cubicBezTo>
                  <a:pt x="73" y="121"/>
                  <a:pt x="98" y="101"/>
                  <a:pt x="118" y="82"/>
                </a:cubicBezTo>
                <a:cubicBezTo>
                  <a:pt x="127" y="72"/>
                  <a:pt x="136" y="63"/>
                  <a:pt x="141" y="54"/>
                </a:cubicBezTo>
                <a:cubicBezTo>
                  <a:pt x="146" y="46"/>
                  <a:pt x="149" y="39"/>
                  <a:pt x="149" y="34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49" y="19"/>
                  <a:pt x="149" y="8"/>
                  <a:pt x="149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8"/>
                  <a:pt x="187" y="19"/>
                  <a:pt x="187" y="34"/>
                </a:cubicBezTo>
                <a:cubicBezTo>
                  <a:pt x="187" y="55"/>
                  <a:pt x="177" y="72"/>
                  <a:pt x="165" y="87"/>
                </a:cubicBezTo>
                <a:cubicBezTo>
                  <a:pt x="147" y="110"/>
                  <a:pt x="122" y="130"/>
                  <a:pt x="102" y="150"/>
                </a:cubicBezTo>
                <a:cubicBezTo>
                  <a:pt x="92" y="159"/>
                  <a:pt x="84" y="169"/>
                  <a:pt x="78" y="177"/>
                </a:cubicBezTo>
                <a:cubicBezTo>
                  <a:pt x="73" y="185"/>
                  <a:pt x="71" y="192"/>
                  <a:pt x="71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8" name="Freeform 549"/>
          <p:cNvSpPr>
            <a:spLocks/>
          </p:cNvSpPr>
          <p:nvPr/>
        </p:nvSpPr>
        <p:spPr bwMode="auto">
          <a:xfrm>
            <a:off x="6004097" y="1868809"/>
            <a:ext cx="334963" cy="285750"/>
          </a:xfrm>
          <a:custGeom>
            <a:avLst/>
            <a:gdLst>
              <a:gd name="T0" fmla="*/ 261 w 288"/>
              <a:gd name="T1" fmla="*/ 195 h 247"/>
              <a:gd name="T2" fmla="*/ 261 w 288"/>
              <a:gd name="T3" fmla="*/ 169 h 247"/>
              <a:gd name="T4" fmla="*/ 241 w 288"/>
              <a:gd name="T5" fmla="*/ 124 h 247"/>
              <a:gd name="T6" fmla="*/ 187 w 288"/>
              <a:gd name="T7" fmla="*/ 70 h 247"/>
              <a:gd name="T8" fmla="*/ 167 w 288"/>
              <a:gd name="T9" fmla="*/ 47 h 247"/>
              <a:gd name="T10" fmla="*/ 161 w 288"/>
              <a:gd name="T11" fmla="*/ 29 h 247"/>
              <a:gd name="T12" fmla="*/ 161 w 288"/>
              <a:gd name="T13" fmla="*/ 29 h 247"/>
              <a:gd name="T14" fmla="*/ 161 w 288"/>
              <a:gd name="T15" fmla="*/ 0 h 247"/>
              <a:gd name="T16" fmla="*/ 128 w 288"/>
              <a:gd name="T17" fmla="*/ 0 h 247"/>
              <a:gd name="T18" fmla="*/ 128 w 288"/>
              <a:gd name="T19" fmla="*/ 0 h 247"/>
              <a:gd name="T20" fmla="*/ 128 w 288"/>
              <a:gd name="T21" fmla="*/ 0 h 247"/>
              <a:gd name="T22" fmla="*/ 128 w 288"/>
              <a:gd name="T23" fmla="*/ 29 h 247"/>
              <a:gd name="T24" fmla="*/ 128 w 288"/>
              <a:gd name="T25" fmla="*/ 29 h 247"/>
              <a:gd name="T26" fmla="*/ 121 w 288"/>
              <a:gd name="T27" fmla="*/ 47 h 247"/>
              <a:gd name="T28" fmla="*/ 101 w 288"/>
              <a:gd name="T29" fmla="*/ 70 h 247"/>
              <a:gd name="T30" fmla="*/ 47 w 288"/>
              <a:gd name="T31" fmla="*/ 124 h 247"/>
              <a:gd name="T32" fmla="*/ 28 w 288"/>
              <a:gd name="T33" fmla="*/ 169 h 247"/>
              <a:gd name="T34" fmla="*/ 28 w 288"/>
              <a:gd name="T35" fmla="*/ 195 h 247"/>
              <a:gd name="T36" fmla="*/ 0 w 288"/>
              <a:gd name="T37" fmla="*/ 195 h 247"/>
              <a:gd name="T38" fmla="*/ 44 w 288"/>
              <a:gd name="T39" fmla="*/ 247 h 247"/>
              <a:gd name="T40" fmla="*/ 88 w 288"/>
              <a:gd name="T41" fmla="*/ 195 h 247"/>
              <a:gd name="T42" fmla="*/ 61 w 288"/>
              <a:gd name="T43" fmla="*/ 195 h 247"/>
              <a:gd name="T44" fmla="*/ 61 w 288"/>
              <a:gd name="T45" fmla="*/ 169 h 247"/>
              <a:gd name="T46" fmla="*/ 61 w 288"/>
              <a:gd name="T47" fmla="*/ 169 h 247"/>
              <a:gd name="T48" fmla="*/ 67 w 288"/>
              <a:gd name="T49" fmla="*/ 152 h 247"/>
              <a:gd name="T50" fmla="*/ 88 w 288"/>
              <a:gd name="T51" fmla="*/ 129 h 247"/>
              <a:gd name="T52" fmla="*/ 127 w 288"/>
              <a:gd name="T53" fmla="*/ 91 h 247"/>
              <a:gd name="T54" fmla="*/ 127 w 288"/>
              <a:gd name="T55" fmla="*/ 195 h 247"/>
              <a:gd name="T56" fmla="*/ 101 w 288"/>
              <a:gd name="T57" fmla="*/ 195 h 247"/>
              <a:gd name="T58" fmla="*/ 144 w 288"/>
              <a:gd name="T59" fmla="*/ 247 h 247"/>
              <a:gd name="T60" fmla="*/ 188 w 288"/>
              <a:gd name="T61" fmla="*/ 195 h 247"/>
              <a:gd name="T62" fmla="*/ 161 w 288"/>
              <a:gd name="T63" fmla="*/ 195 h 247"/>
              <a:gd name="T64" fmla="*/ 161 w 288"/>
              <a:gd name="T65" fmla="*/ 90 h 247"/>
              <a:gd name="T66" fmla="*/ 201 w 288"/>
              <a:gd name="T67" fmla="*/ 129 h 247"/>
              <a:gd name="T68" fmla="*/ 221 w 288"/>
              <a:gd name="T69" fmla="*/ 152 h 247"/>
              <a:gd name="T70" fmla="*/ 227 w 288"/>
              <a:gd name="T71" fmla="*/ 169 h 247"/>
              <a:gd name="T72" fmla="*/ 227 w 288"/>
              <a:gd name="T73" fmla="*/ 169 h 247"/>
              <a:gd name="T74" fmla="*/ 227 w 288"/>
              <a:gd name="T75" fmla="*/ 195 h 247"/>
              <a:gd name="T76" fmla="*/ 201 w 288"/>
              <a:gd name="T77" fmla="*/ 195 h 247"/>
              <a:gd name="T78" fmla="*/ 244 w 288"/>
              <a:gd name="T79" fmla="*/ 247 h 247"/>
              <a:gd name="T80" fmla="*/ 288 w 288"/>
              <a:gd name="T81" fmla="*/ 195 h 247"/>
              <a:gd name="T82" fmla="*/ 261 w 288"/>
              <a:gd name="T83" fmla="*/ 195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8" h="247">
                <a:moveTo>
                  <a:pt x="261" y="195"/>
                </a:moveTo>
                <a:cubicBezTo>
                  <a:pt x="261" y="188"/>
                  <a:pt x="261" y="182"/>
                  <a:pt x="261" y="169"/>
                </a:cubicBezTo>
                <a:cubicBezTo>
                  <a:pt x="260" y="151"/>
                  <a:pt x="252" y="136"/>
                  <a:pt x="241" y="124"/>
                </a:cubicBezTo>
                <a:cubicBezTo>
                  <a:pt x="226" y="104"/>
                  <a:pt x="204" y="87"/>
                  <a:pt x="187" y="70"/>
                </a:cubicBezTo>
                <a:cubicBezTo>
                  <a:pt x="179" y="62"/>
                  <a:pt x="172" y="54"/>
                  <a:pt x="167" y="47"/>
                </a:cubicBezTo>
                <a:cubicBezTo>
                  <a:pt x="163" y="40"/>
                  <a:pt x="161" y="34"/>
                  <a:pt x="161" y="29"/>
                </a:cubicBezTo>
                <a:cubicBezTo>
                  <a:pt x="161" y="29"/>
                  <a:pt x="161" y="29"/>
                  <a:pt x="161" y="29"/>
                </a:cubicBezTo>
                <a:cubicBezTo>
                  <a:pt x="161" y="16"/>
                  <a:pt x="161" y="7"/>
                  <a:pt x="16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8" y="7"/>
                  <a:pt x="128" y="16"/>
                  <a:pt x="128" y="29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28" y="34"/>
                  <a:pt x="126" y="40"/>
                  <a:pt x="121" y="47"/>
                </a:cubicBezTo>
                <a:cubicBezTo>
                  <a:pt x="116" y="54"/>
                  <a:pt x="109" y="62"/>
                  <a:pt x="101" y="70"/>
                </a:cubicBezTo>
                <a:cubicBezTo>
                  <a:pt x="84" y="87"/>
                  <a:pt x="63" y="104"/>
                  <a:pt x="47" y="124"/>
                </a:cubicBezTo>
                <a:cubicBezTo>
                  <a:pt x="37" y="136"/>
                  <a:pt x="28" y="151"/>
                  <a:pt x="28" y="169"/>
                </a:cubicBezTo>
                <a:cubicBezTo>
                  <a:pt x="28" y="182"/>
                  <a:pt x="28" y="188"/>
                  <a:pt x="2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44" y="247"/>
                  <a:pt x="44" y="247"/>
                  <a:pt x="44" y="247"/>
                </a:cubicBezTo>
                <a:cubicBezTo>
                  <a:pt x="88" y="195"/>
                  <a:pt x="88" y="195"/>
                  <a:pt x="88" y="195"/>
                </a:cubicBezTo>
                <a:cubicBezTo>
                  <a:pt x="61" y="195"/>
                  <a:pt x="61" y="195"/>
                  <a:pt x="61" y="195"/>
                </a:cubicBezTo>
                <a:cubicBezTo>
                  <a:pt x="61" y="188"/>
                  <a:pt x="61" y="182"/>
                  <a:pt x="61" y="169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1" y="165"/>
                  <a:pt x="63" y="159"/>
                  <a:pt x="67" y="152"/>
                </a:cubicBezTo>
                <a:cubicBezTo>
                  <a:pt x="72" y="145"/>
                  <a:pt x="79" y="137"/>
                  <a:pt x="88" y="129"/>
                </a:cubicBezTo>
                <a:cubicBezTo>
                  <a:pt x="100" y="116"/>
                  <a:pt x="114" y="104"/>
                  <a:pt x="127" y="91"/>
                </a:cubicBezTo>
                <a:cubicBezTo>
                  <a:pt x="127" y="195"/>
                  <a:pt x="127" y="195"/>
                  <a:pt x="127" y="195"/>
                </a:cubicBezTo>
                <a:cubicBezTo>
                  <a:pt x="101" y="195"/>
                  <a:pt x="101" y="195"/>
                  <a:pt x="101" y="195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88" y="195"/>
                  <a:pt x="188" y="195"/>
                  <a:pt x="188" y="195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74" y="104"/>
                  <a:pt x="189" y="116"/>
                  <a:pt x="201" y="129"/>
                </a:cubicBezTo>
                <a:cubicBezTo>
                  <a:pt x="209" y="137"/>
                  <a:pt x="216" y="145"/>
                  <a:pt x="221" y="152"/>
                </a:cubicBezTo>
                <a:cubicBezTo>
                  <a:pt x="226" y="159"/>
                  <a:pt x="227" y="164"/>
                  <a:pt x="227" y="169"/>
                </a:cubicBezTo>
                <a:cubicBezTo>
                  <a:pt x="227" y="169"/>
                  <a:pt x="227" y="169"/>
                  <a:pt x="227" y="169"/>
                </a:cubicBezTo>
                <a:cubicBezTo>
                  <a:pt x="227" y="182"/>
                  <a:pt x="227" y="188"/>
                  <a:pt x="227" y="195"/>
                </a:cubicBezTo>
                <a:cubicBezTo>
                  <a:pt x="201" y="195"/>
                  <a:pt x="201" y="195"/>
                  <a:pt x="201" y="195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88" y="195"/>
                  <a:pt x="288" y="195"/>
                  <a:pt x="288" y="195"/>
                </a:cubicBezTo>
                <a:lnTo>
                  <a:pt x="261" y="1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9" name="Freeform 560"/>
          <p:cNvSpPr>
            <a:spLocks noEditPoints="1"/>
          </p:cNvSpPr>
          <p:nvPr/>
        </p:nvSpPr>
        <p:spPr bwMode="auto">
          <a:xfrm>
            <a:off x="5337347" y="3181672"/>
            <a:ext cx="334963" cy="333375"/>
          </a:xfrm>
          <a:custGeom>
            <a:avLst/>
            <a:gdLst>
              <a:gd name="T0" fmla="*/ 179 w 288"/>
              <a:gd name="T1" fmla="*/ 120 h 288"/>
              <a:gd name="T2" fmla="*/ 183 w 288"/>
              <a:gd name="T3" fmla="*/ 92 h 288"/>
              <a:gd name="T4" fmla="*/ 92 w 288"/>
              <a:gd name="T5" fmla="*/ 0 h 288"/>
              <a:gd name="T6" fmla="*/ 0 w 288"/>
              <a:gd name="T7" fmla="*/ 92 h 288"/>
              <a:gd name="T8" fmla="*/ 92 w 288"/>
              <a:gd name="T9" fmla="*/ 183 h 288"/>
              <a:gd name="T10" fmla="*/ 121 w 288"/>
              <a:gd name="T11" fmla="*/ 178 h 288"/>
              <a:gd name="T12" fmla="*/ 142 w 288"/>
              <a:gd name="T13" fmla="*/ 199 h 288"/>
              <a:gd name="T14" fmla="*/ 186 w 288"/>
              <a:gd name="T15" fmla="*/ 199 h 288"/>
              <a:gd name="T16" fmla="*/ 186 w 288"/>
              <a:gd name="T17" fmla="*/ 244 h 288"/>
              <a:gd name="T18" fmla="*/ 186 w 288"/>
              <a:gd name="T19" fmla="*/ 244 h 288"/>
              <a:gd name="T20" fmla="*/ 230 w 288"/>
              <a:gd name="T21" fmla="*/ 244 h 288"/>
              <a:gd name="T22" fmla="*/ 230 w 288"/>
              <a:gd name="T23" fmla="*/ 288 h 288"/>
              <a:gd name="T24" fmla="*/ 230 w 288"/>
              <a:gd name="T25" fmla="*/ 288 h 288"/>
              <a:gd name="T26" fmla="*/ 288 w 288"/>
              <a:gd name="T27" fmla="*/ 288 h 288"/>
              <a:gd name="T28" fmla="*/ 288 w 288"/>
              <a:gd name="T29" fmla="*/ 288 h 288"/>
              <a:gd name="T30" fmla="*/ 288 w 288"/>
              <a:gd name="T31" fmla="*/ 288 h 288"/>
              <a:gd name="T32" fmla="*/ 288 w 288"/>
              <a:gd name="T33" fmla="*/ 230 h 288"/>
              <a:gd name="T34" fmla="*/ 179 w 288"/>
              <a:gd name="T35" fmla="*/ 120 h 288"/>
              <a:gd name="T36" fmla="*/ 73 w 288"/>
              <a:gd name="T37" fmla="*/ 103 h 288"/>
              <a:gd name="T38" fmla="*/ 42 w 288"/>
              <a:gd name="T39" fmla="*/ 72 h 288"/>
              <a:gd name="T40" fmla="*/ 73 w 288"/>
              <a:gd name="T41" fmla="*/ 41 h 288"/>
              <a:gd name="T42" fmla="*/ 104 w 288"/>
              <a:gd name="T43" fmla="*/ 72 h 288"/>
              <a:gd name="T44" fmla="*/ 73 w 288"/>
              <a:gd name="T45" fmla="*/ 1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0" name="Freeform 561"/>
          <p:cNvSpPr>
            <a:spLocks noEditPoints="1"/>
          </p:cNvSpPr>
          <p:nvPr/>
        </p:nvSpPr>
        <p:spPr bwMode="auto">
          <a:xfrm>
            <a:off x="6062834" y="3181672"/>
            <a:ext cx="222250" cy="334963"/>
          </a:xfrm>
          <a:custGeom>
            <a:avLst/>
            <a:gdLst>
              <a:gd name="T0" fmla="*/ 174 w 192"/>
              <a:gd name="T1" fmla="*/ 107 h 289"/>
              <a:gd name="T2" fmla="*/ 187 w 192"/>
              <a:gd name="T3" fmla="*/ 75 h 289"/>
              <a:gd name="T4" fmla="*/ 165 w 192"/>
              <a:gd name="T5" fmla="*/ 23 h 289"/>
              <a:gd name="T6" fmla="*/ 104 w 192"/>
              <a:gd name="T7" fmla="*/ 0 h 289"/>
              <a:gd name="T8" fmla="*/ 25 w 192"/>
              <a:gd name="T9" fmla="*/ 61 h 289"/>
              <a:gd name="T10" fmla="*/ 36 w 192"/>
              <a:gd name="T11" fmla="*/ 100 h 289"/>
              <a:gd name="T12" fmla="*/ 34 w 192"/>
              <a:gd name="T13" fmla="*/ 164 h 289"/>
              <a:gd name="T14" fmla="*/ 36 w 192"/>
              <a:gd name="T15" fmla="*/ 201 h 289"/>
              <a:gd name="T16" fmla="*/ 14 w 192"/>
              <a:gd name="T17" fmla="*/ 210 h 289"/>
              <a:gd name="T18" fmla="*/ 0 w 192"/>
              <a:gd name="T19" fmla="*/ 241 h 289"/>
              <a:gd name="T20" fmla="*/ 11 w 192"/>
              <a:gd name="T21" fmla="*/ 270 h 289"/>
              <a:gd name="T22" fmla="*/ 11 w 192"/>
              <a:gd name="T23" fmla="*/ 270 h 289"/>
              <a:gd name="T24" fmla="*/ 66 w 192"/>
              <a:gd name="T25" fmla="*/ 203 h 289"/>
              <a:gd name="T26" fmla="*/ 64 w 192"/>
              <a:gd name="T27" fmla="*/ 196 h 289"/>
              <a:gd name="T28" fmla="*/ 55 w 192"/>
              <a:gd name="T29" fmla="*/ 180 h 289"/>
              <a:gd name="T30" fmla="*/ 55 w 192"/>
              <a:gd name="T31" fmla="*/ 91 h 289"/>
              <a:gd name="T32" fmla="*/ 55 w 192"/>
              <a:gd name="T33" fmla="*/ 86 h 289"/>
              <a:gd name="T34" fmla="*/ 45 w 192"/>
              <a:gd name="T35" fmla="*/ 66 h 289"/>
              <a:gd name="T36" fmla="*/ 63 w 192"/>
              <a:gd name="T37" fmla="*/ 33 h 289"/>
              <a:gd name="T38" fmla="*/ 104 w 192"/>
              <a:gd name="T39" fmla="*/ 20 h 289"/>
              <a:gd name="T40" fmla="*/ 152 w 192"/>
              <a:gd name="T41" fmla="*/ 37 h 289"/>
              <a:gd name="T42" fmla="*/ 168 w 192"/>
              <a:gd name="T43" fmla="*/ 73 h 289"/>
              <a:gd name="T44" fmla="*/ 158 w 192"/>
              <a:gd name="T45" fmla="*/ 95 h 289"/>
              <a:gd name="T46" fmla="*/ 143 w 192"/>
              <a:gd name="T47" fmla="*/ 91 h 289"/>
              <a:gd name="T48" fmla="*/ 150 w 192"/>
              <a:gd name="T49" fmla="*/ 103 h 289"/>
              <a:gd name="T50" fmla="*/ 134 w 192"/>
              <a:gd name="T51" fmla="*/ 101 h 289"/>
              <a:gd name="T52" fmla="*/ 64 w 192"/>
              <a:gd name="T53" fmla="*/ 101 h 289"/>
              <a:gd name="T54" fmla="*/ 77 w 192"/>
              <a:gd name="T55" fmla="*/ 180 h 289"/>
              <a:gd name="T56" fmla="*/ 94 w 192"/>
              <a:gd name="T57" fmla="*/ 213 h 289"/>
              <a:gd name="T58" fmla="*/ 77 w 192"/>
              <a:gd name="T59" fmla="*/ 230 h 289"/>
              <a:gd name="T60" fmla="*/ 77 w 192"/>
              <a:gd name="T61" fmla="*/ 264 h 289"/>
              <a:gd name="T62" fmla="*/ 99 w 192"/>
              <a:gd name="T63" fmla="*/ 287 h 289"/>
              <a:gd name="T64" fmla="*/ 99 w 192"/>
              <a:gd name="T65" fmla="*/ 287 h 289"/>
              <a:gd name="T66" fmla="*/ 121 w 192"/>
              <a:gd name="T67" fmla="*/ 180 h 289"/>
              <a:gd name="T68" fmla="*/ 148 w 192"/>
              <a:gd name="T69" fmla="*/ 127 h 289"/>
              <a:gd name="T70" fmla="*/ 162 w 192"/>
              <a:gd name="T71" fmla="*/ 136 h 289"/>
              <a:gd name="T72" fmla="*/ 134 w 192"/>
              <a:gd name="T73" fmla="*/ 188 h 289"/>
              <a:gd name="T74" fmla="*/ 141 w 192"/>
              <a:gd name="T75" fmla="*/ 271 h 289"/>
              <a:gd name="T76" fmla="*/ 167 w 192"/>
              <a:gd name="T77" fmla="*/ 289 h 289"/>
              <a:gd name="T78" fmla="*/ 184 w 192"/>
              <a:gd name="T79" fmla="*/ 263 h 289"/>
              <a:gd name="T80" fmla="*/ 164 w 192"/>
              <a:gd name="T81" fmla="*/ 249 h 289"/>
              <a:gd name="T82" fmla="*/ 178 w 192"/>
              <a:gd name="T83" fmla="*/ 229 h 289"/>
              <a:gd name="T84" fmla="*/ 171 w 192"/>
              <a:gd name="T85" fmla="*/ 196 h 289"/>
              <a:gd name="T86" fmla="*/ 179 w 192"/>
              <a:gd name="T87" fmla="*/ 169 h 289"/>
              <a:gd name="T88" fmla="*/ 99 w 192"/>
              <a:gd name="T89" fmla="*/ 138 h 289"/>
              <a:gd name="T90" fmla="*/ 87 w 192"/>
              <a:gd name="T91" fmla="*/ 109 h 289"/>
              <a:gd name="T92" fmla="*/ 111 w 192"/>
              <a:gd name="T93" fmla="*/ 10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289">
                <a:moveTo>
                  <a:pt x="179" y="169"/>
                </a:moveTo>
                <a:cubicBezTo>
                  <a:pt x="192" y="149"/>
                  <a:pt x="190" y="123"/>
                  <a:pt x="174" y="107"/>
                </a:cubicBezTo>
                <a:cubicBezTo>
                  <a:pt x="181" y="98"/>
                  <a:pt x="186" y="87"/>
                  <a:pt x="187" y="75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7" y="73"/>
                  <a:pt x="187" y="72"/>
                  <a:pt x="187" y="70"/>
                </a:cubicBezTo>
                <a:cubicBezTo>
                  <a:pt x="187" y="52"/>
                  <a:pt x="179" y="35"/>
                  <a:pt x="165" y="23"/>
                </a:cubicBezTo>
                <a:cubicBezTo>
                  <a:pt x="151" y="10"/>
                  <a:pt x="133" y="2"/>
                  <a:pt x="112" y="1"/>
                </a:cubicBezTo>
                <a:cubicBezTo>
                  <a:pt x="109" y="0"/>
                  <a:pt x="106" y="0"/>
                  <a:pt x="104" y="0"/>
                </a:cubicBezTo>
                <a:cubicBezTo>
                  <a:pt x="84" y="0"/>
                  <a:pt x="65" y="6"/>
                  <a:pt x="51" y="17"/>
                </a:cubicBezTo>
                <a:cubicBezTo>
                  <a:pt x="37" y="28"/>
                  <a:pt x="27" y="43"/>
                  <a:pt x="25" y="61"/>
                </a:cubicBezTo>
                <a:cubicBezTo>
                  <a:pt x="25" y="63"/>
                  <a:pt x="25" y="65"/>
                  <a:pt x="25" y="66"/>
                </a:cubicBezTo>
                <a:cubicBezTo>
                  <a:pt x="25" y="78"/>
                  <a:pt x="29" y="90"/>
                  <a:pt x="36" y="100"/>
                </a:cubicBezTo>
                <a:cubicBezTo>
                  <a:pt x="24" y="113"/>
                  <a:pt x="19" y="132"/>
                  <a:pt x="26" y="150"/>
                </a:cubicBezTo>
                <a:cubicBezTo>
                  <a:pt x="28" y="155"/>
                  <a:pt x="31" y="160"/>
                  <a:pt x="34" y="164"/>
                </a:cubicBezTo>
                <a:cubicBezTo>
                  <a:pt x="28" y="179"/>
                  <a:pt x="28" y="179"/>
                  <a:pt x="28" y="179"/>
                </a:cubicBezTo>
                <a:cubicBezTo>
                  <a:pt x="36" y="201"/>
                  <a:pt x="36" y="201"/>
                  <a:pt x="36" y="201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1"/>
                  <a:pt x="0" y="241"/>
                  <a:pt x="0" y="241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11" y="270"/>
                  <a:pt x="11" y="270"/>
                  <a:pt x="11" y="270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66" y="203"/>
                  <a:pt x="66" y="203"/>
                  <a:pt x="66" y="203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64" y="196"/>
                  <a:pt x="64" y="196"/>
                  <a:pt x="64" y="196"/>
                </a:cubicBezTo>
                <a:cubicBezTo>
                  <a:pt x="64" y="188"/>
                  <a:pt x="64" y="188"/>
                  <a:pt x="64" y="188"/>
                </a:cubicBezTo>
                <a:cubicBezTo>
                  <a:pt x="61" y="185"/>
                  <a:pt x="57" y="183"/>
                  <a:pt x="55" y="180"/>
                </a:cubicBezTo>
                <a:cubicBezTo>
                  <a:pt x="43" y="168"/>
                  <a:pt x="36" y="153"/>
                  <a:pt x="36" y="136"/>
                </a:cubicBezTo>
                <a:cubicBezTo>
                  <a:pt x="36" y="119"/>
                  <a:pt x="43" y="103"/>
                  <a:pt x="55" y="91"/>
                </a:cubicBezTo>
                <a:cubicBezTo>
                  <a:pt x="58" y="88"/>
                  <a:pt x="61" y="86"/>
                  <a:pt x="65" y="83"/>
                </a:cubicBezTo>
                <a:cubicBezTo>
                  <a:pt x="61" y="84"/>
                  <a:pt x="58" y="85"/>
                  <a:pt x="55" y="86"/>
                </a:cubicBezTo>
                <a:cubicBezTo>
                  <a:pt x="54" y="87"/>
                  <a:pt x="52" y="87"/>
                  <a:pt x="51" y="88"/>
                </a:cubicBezTo>
                <a:cubicBezTo>
                  <a:pt x="47" y="81"/>
                  <a:pt x="45" y="74"/>
                  <a:pt x="45" y="66"/>
                </a:cubicBezTo>
                <a:cubicBezTo>
                  <a:pt x="45" y="65"/>
                  <a:pt x="45" y="64"/>
                  <a:pt x="45" y="63"/>
                </a:cubicBezTo>
                <a:cubicBezTo>
                  <a:pt x="46" y="51"/>
                  <a:pt x="52" y="41"/>
                  <a:pt x="63" y="33"/>
                </a:cubicBezTo>
                <a:cubicBezTo>
                  <a:pt x="73" y="25"/>
                  <a:pt x="88" y="20"/>
                  <a:pt x="104" y="20"/>
                </a:cubicBezTo>
                <a:cubicBezTo>
                  <a:pt x="104" y="20"/>
                  <a:pt x="104" y="20"/>
                  <a:pt x="104" y="20"/>
                </a:cubicBezTo>
                <a:cubicBezTo>
                  <a:pt x="106" y="20"/>
                  <a:pt x="108" y="20"/>
                  <a:pt x="110" y="20"/>
                </a:cubicBezTo>
                <a:cubicBezTo>
                  <a:pt x="127" y="22"/>
                  <a:pt x="142" y="28"/>
                  <a:pt x="152" y="37"/>
                </a:cubicBezTo>
                <a:cubicBezTo>
                  <a:pt x="162" y="47"/>
                  <a:pt x="168" y="58"/>
                  <a:pt x="168" y="70"/>
                </a:cubicBezTo>
                <a:cubicBezTo>
                  <a:pt x="168" y="71"/>
                  <a:pt x="168" y="72"/>
                  <a:pt x="168" y="73"/>
                </a:cubicBezTo>
                <a:cubicBezTo>
                  <a:pt x="168" y="73"/>
                  <a:pt x="168" y="73"/>
                  <a:pt x="168" y="73"/>
                </a:cubicBezTo>
                <a:cubicBezTo>
                  <a:pt x="167" y="81"/>
                  <a:pt x="164" y="89"/>
                  <a:pt x="158" y="95"/>
                </a:cubicBezTo>
                <a:cubicBezTo>
                  <a:pt x="153" y="93"/>
                  <a:pt x="148" y="92"/>
                  <a:pt x="143" y="91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47" y="95"/>
                  <a:pt x="149" y="98"/>
                  <a:pt x="152" y="102"/>
                </a:cubicBezTo>
                <a:cubicBezTo>
                  <a:pt x="151" y="102"/>
                  <a:pt x="151" y="103"/>
                  <a:pt x="150" y="103"/>
                </a:cubicBezTo>
                <a:cubicBezTo>
                  <a:pt x="147" y="105"/>
                  <a:pt x="144" y="107"/>
                  <a:pt x="141" y="109"/>
                </a:cubicBezTo>
                <a:cubicBezTo>
                  <a:pt x="139" y="106"/>
                  <a:pt x="137" y="103"/>
                  <a:pt x="134" y="101"/>
                </a:cubicBezTo>
                <a:cubicBezTo>
                  <a:pt x="125" y="91"/>
                  <a:pt x="112" y="86"/>
                  <a:pt x="99" y="86"/>
                </a:cubicBezTo>
                <a:cubicBezTo>
                  <a:pt x="86" y="86"/>
                  <a:pt x="74" y="91"/>
                  <a:pt x="64" y="101"/>
                </a:cubicBezTo>
                <a:cubicBezTo>
                  <a:pt x="45" y="120"/>
                  <a:pt x="45" y="152"/>
                  <a:pt x="64" y="171"/>
                </a:cubicBezTo>
                <a:cubicBezTo>
                  <a:pt x="68" y="175"/>
                  <a:pt x="72" y="178"/>
                  <a:pt x="77" y="180"/>
                </a:cubicBezTo>
                <a:cubicBezTo>
                  <a:pt x="77" y="196"/>
                  <a:pt x="77" y="196"/>
                  <a:pt x="77" y="196"/>
                </a:cubicBezTo>
                <a:cubicBezTo>
                  <a:pt x="94" y="213"/>
                  <a:pt x="94" y="213"/>
                  <a:pt x="94" y="213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77" y="230"/>
                  <a:pt x="77" y="230"/>
                  <a:pt x="77" y="230"/>
                </a:cubicBezTo>
                <a:cubicBezTo>
                  <a:pt x="94" y="247"/>
                  <a:pt x="94" y="247"/>
                  <a:pt x="94" y="247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99" y="287"/>
                  <a:pt x="99" y="287"/>
                  <a:pt x="99" y="287"/>
                </a:cubicBezTo>
                <a:cubicBezTo>
                  <a:pt x="121" y="264"/>
                  <a:pt x="121" y="264"/>
                  <a:pt x="121" y="264"/>
                </a:cubicBezTo>
                <a:cubicBezTo>
                  <a:pt x="121" y="180"/>
                  <a:pt x="121" y="180"/>
                  <a:pt x="121" y="180"/>
                </a:cubicBezTo>
                <a:cubicBezTo>
                  <a:pt x="126" y="178"/>
                  <a:pt x="130" y="175"/>
                  <a:pt x="134" y="171"/>
                </a:cubicBezTo>
                <a:cubicBezTo>
                  <a:pt x="146" y="159"/>
                  <a:pt x="151" y="143"/>
                  <a:pt x="148" y="127"/>
                </a:cubicBezTo>
                <a:cubicBezTo>
                  <a:pt x="152" y="125"/>
                  <a:pt x="156" y="123"/>
                  <a:pt x="160" y="120"/>
                </a:cubicBezTo>
                <a:cubicBezTo>
                  <a:pt x="161" y="125"/>
                  <a:pt x="162" y="131"/>
                  <a:pt x="162" y="136"/>
                </a:cubicBezTo>
                <a:cubicBezTo>
                  <a:pt x="162" y="153"/>
                  <a:pt x="155" y="168"/>
                  <a:pt x="143" y="180"/>
                </a:cubicBezTo>
                <a:cubicBezTo>
                  <a:pt x="141" y="183"/>
                  <a:pt x="138" y="185"/>
                  <a:pt x="134" y="188"/>
                </a:cubicBezTo>
                <a:cubicBezTo>
                  <a:pt x="134" y="239"/>
                  <a:pt x="134" y="239"/>
                  <a:pt x="134" y="239"/>
                </a:cubicBezTo>
                <a:cubicBezTo>
                  <a:pt x="141" y="271"/>
                  <a:pt x="141" y="271"/>
                  <a:pt x="141" y="271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67" y="289"/>
                  <a:pt x="167" y="289"/>
                  <a:pt x="167" y="289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84" y="263"/>
                  <a:pt x="184" y="263"/>
                  <a:pt x="184" y="263"/>
                </a:cubicBezTo>
                <a:cubicBezTo>
                  <a:pt x="164" y="249"/>
                  <a:pt x="164" y="249"/>
                  <a:pt x="164" y="24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78" y="229"/>
                  <a:pt x="178" y="229"/>
                  <a:pt x="178" y="229"/>
                </a:cubicBezTo>
                <a:cubicBezTo>
                  <a:pt x="158" y="216"/>
                  <a:pt x="158" y="216"/>
                  <a:pt x="158" y="216"/>
                </a:cubicBezTo>
                <a:cubicBezTo>
                  <a:pt x="171" y="196"/>
                  <a:pt x="171" y="196"/>
                  <a:pt x="171" y="196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72" y="177"/>
                  <a:pt x="176" y="173"/>
                  <a:pt x="179" y="169"/>
                </a:cubicBezTo>
                <a:close/>
                <a:moveTo>
                  <a:pt x="111" y="133"/>
                </a:moveTo>
                <a:cubicBezTo>
                  <a:pt x="108" y="136"/>
                  <a:pt x="104" y="138"/>
                  <a:pt x="99" y="138"/>
                </a:cubicBezTo>
                <a:cubicBezTo>
                  <a:pt x="95" y="138"/>
                  <a:pt x="91" y="136"/>
                  <a:pt x="87" y="133"/>
                </a:cubicBezTo>
                <a:cubicBezTo>
                  <a:pt x="81" y="126"/>
                  <a:pt x="81" y="116"/>
                  <a:pt x="87" y="109"/>
                </a:cubicBezTo>
                <a:cubicBezTo>
                  <a:pt x="91" y="106"/>
                  <a:pt x="95" y="104"/>
                  <a:pt x="99" y="104"/>
                </a:cubicBezTo>
                <a:cubicBezTo>
                  <a:pt x="104" y="104"/>
                  <a:pt x="108" y="106"/>
                  <a:pt x="111" y="109"/>
                </a:cubicBezTo>
                <a:cubicBezTo>
                  <a:pt x="118" y="116"/>
                  <a:pt x="118" y="126"/>
                  <a:pt x="111" y="1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1" name="Freeform 563"/>
          <p:cNvSpPr>
            <a:spLocks noEditPoints="1"/>
          </p:cNvSpPr>
          <p:nvPr/>
        </p:nvSpPr>
        <p:spPr bwMode="auto">
          <a:xfrm>
            <a:off x="1995659" y="3183259"/>
            <a:ext cx="333375" cy="333375"/>
          </a:xfrm>
          <a:custGeom>
            <a:avLst/>
            <a:gdLst>
              <a:gd name="T0" fmla="*/ 195 w 288"/>
              <a:gd name="T1" fmla="*/ 73 h 288"/>
              <a:gd name="T2" fmla="*/ 195 w 288"/>
              <a:gd name="T3" fmla="*/ 0 h 288"/>
              <a:gd name="T4" fmla="*/ 0 w 288"/>
              <a:gd name="T5" fmla="*/ 0 h 288"/>
              <a:gd name="T6" fmla="*/ 0 w 288"/>
              <a:gd name="T7" fmla="*/ 195 h 288"/>
              <a:gd name="T8" fmla="*/ 73 w 288"/>
              <a:gd name="T9" fmla="*/ 195 h 288"/>
              <a:gd name="T10" fmla="*/ 180 w 288"/>
              <a:gd name="T11" fmla="*/ 288 h 288"/>
              <a:gd name="T12" fmla="*/ 288 w 288"/>
              <a:gd name="T13" fmla="*/ 180 h 288"/>
              <a:gd name="T14" fmla="*/ 195 w 288"/>
              <a:gd name="T15" fmla="*/ 73 h 288"/>
              <a:gd name="T16" fmla="*/ 72 w 288"/>
              <a:gd name="T17" fmla="*/ 171 h 288"/>
              <a:gd name="T18" fmla="*/ 24 w 288"/>
              <a:gd name="T19" fmla="*/ 171 h 288"/>
              <a:gd name="T20" fmla="*/ 24 w 288"/>
              <a:gd name="T21" fmla="*/ 24 h 288"/>
              <a:gd name="T22" fmla="*/ 171 w 288"/>
              <a:gd name="T23" fmla="*/ 24 h 288"/>
              <a:gd name="T24" fmla="*/ 171 w 288"/>
              <a:gd name="T25" fmla="*/ 72 h 288"/>
              <a:gd name="T26" fmla="*/ 72 w 288"/>
              <a:gd name="T27" fmla="*/ 171 h 288"/>
              <a:gd name="T28" fmla="*/ 180 w 288"/>
              <a:gd name="T29" fmla="*/ 264 h 288"/>
              <a:gd name="T30" fmla="*/ 97 w 288"/>
              <a:gd name="T31" fmla="*/ 195 h 288"/>
              <a:gd name="T32" fmla="*/ 195 w 288"/>
              <a:gd name="T33" fmla="*/ 195 h 288"/>
              <a:gd name="T34" fmla="*/ 195 w 288"/>
              <a:gd name="T35" fmla="*/ 97 h 288"/>
              <a:gd name="T36" fmla="*/ 264 w 288"/>
              <a:gd name="T37" fmla="*/ 180 h 288"/>
              <a:gd name="T38" fmla="*/ 180 w 288"/>
              <a:gd name="T3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95" y="73"/>
                </a:moveTo>
                <a:cubicBezTo>
                  <a:pt x="195" y="0"/>
                  <a:pt x="195" y="0"/>
                  <a:pt x="19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5"/>
                  <a:pt x="0" y="195"/>
                  <a:pt x="0" y="195"/>
                </a:cubicBezTo>
                <a:cubicBezTo>
                  <a:pt x="73" y="195"/>
                  <a:pt x="73" y="195"/>
                  <a:pt x="73" y="195"/>
                </a:cubicBezTo>
                <a:cubicBezTo>
                  <a:pt x="80" y="247"/>
                  <a:pt x="125" y="288"/>
                  <a:pt x="180" y="288"/>
                </a:cubicBezTo>
                <a:cubicBezTo>
                  <a:pt x="240" y="288"/>
                  <a:pt x="288" y="239"/>
                  <a:pt x="288" y="180"/>
                </a:cubicBezTo>
                <a:cubicBezTo>
                  <a:pt x="288" y="125"/>
                  <a:pt x="248" y="80"/>
                  <a:pt x="195" y="73"/>
                </a:cubicBezTo>
                <a:close/>
                <a:moveTo>
                  <a:pt x="72" y="171"/>
                </a:moveTo>
                <a:cubicBezTo>
                  <a:pt x="24" y="171"/>
                  <a:pt x="24" y="171"/>
                  <a:pt x="24" y="171"/>
                </a:cubicBezTo>
                <a:cubicBezTo>
                  <a:pt x="24" y="24"/>
                  <a:pt x="24" y="24"/>
                  <a:pt x="24" y="24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1" y="72"/>
                  <a:pt x="171" y="72"/>
                  <a:pt x="171" y="72"/>
                </a:cubicBezTo>
                <a:cubicBezTo>
                  <a:pt x="119" y="76"/>
                  <a:pt x="77" y="118"/>
                  <a:pt x="72" y="171"/>
                </a:cubicBezTo>
                <a:close/>
                <a:moveTo>
                  <a:pt x="180" y="264"/>
                </a:moveTo>
                <a:cubicBezTo>
                  <a:pt x="139" y="264"/>
                  <a:pt x="105" y="234"/>
                  <a:pt x="97" y="195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95" y="97"/>
                  <a:pt x="195" y="97"/>
                  <a:pt x="195" y="97"/>
                </a:cubicBezTo>
                <a:cubicBezTo>
                  <a:pt x="234" y="104"/>
                  <a:pt x="264" y="138"/>
                  <a:pt x="264" y="180"/>
                </a:cubicBezTo>
                <a:cubicBezTo>
                  <a:pt x="264" y="226"/>
                  <a:pt x="226" y="264"/>
                  <a:pt x="180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2" name="Freeform 564"/>
          <p:cNvSpPr>
            <a:spLocks/>
          </p:cNvSpPr>
          <p:nvPr/>
        </p:nvSpPr>
        <p:spPr bwMode="auto">
          <a:xfrm>
            <a:off x="2238547" y="3924622"/>
            <a:ext cx="92075" cy="185738"/>
          </a:xfrm>
          <a:custGeom>
            <a:avLst/>
            <a:gdLst>
              <a:gd name="T0" fmla="*/ 0 w 58"/>
              <a:gd name="T1" fmla="*/ 0 h 117"/>
              <a:gd name="T2" fmla="*/ 0 w 58"/>
              <a:gd name="T3" fmla="*/ 0 h 117"/>
              <a:gd name="T4" fmla="*/ 0 w 58"/>
              <a:gd name="T5" fmla="*/ 28 h 117"/>
              <a:gd name="T6" fmla="*/ 30 w 58"/>
              <a:gd name="T7" fmla="*/ 58 h 117"/>
              <a:gd name="T8" fmla="*/ 0 w 58"/>
              <a:gd name="T9" fmla="*/ 88 h 117"/>
              <a:gd name="T10" fmla="*/ 0 w 58"/>
              <a:gd name="T11" fmla="*/ 117 h 117"/>
              <a:gd name="T12" fmla="*/ 0 w 58"/>
              <a:gd name="T13" fmla="*/ 117 h 117"/>
              <a:gd name="T14" fmla="*/ 58 w 58"/>
              <a:gd name="T15" fmla="*/ 58 h 117"/>
              <a:gd name="T16" fmla="*/ 0 w 58"/>
              <a:gd name="T17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0" y="0"/>
                </a:moveTo>
                <a:lnTo>
                  <a:pt x="0" y="0"/>
                </a:lnTo>
                <a:lnTo>
                  <a:pt x="0" y="28"/>
                </a:lnTo>
                <a:lnTo>
                  <a:pt x="30" y="58"/>
                </a:lnTo>
                <a:lnTo>
                  <a:pt x="0" y="88"/>
                </a:lnTo>
                <a:lnTo>
                  <a:pt x="0" y="117"/>
                </a:lnTo>
                <a:lnTo>
                  <a:pt x="0" y="117"/>
                </a:lnTo>
                <a:lnTo>
                  <a:pt x="58" y="58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3" name="Freeform 565"/>
          <p:cNvSpPr>
            <a:spLocks/>
          </p:cNvSpPr>
          <p:nvPr/>
        </p:nvSpPr>
        <p:spPr bwMode="auto">
          <a:xfrm>
            <a:off x="1997247" y="3924622"/>
            <a:ext cx="92075" cy="185738"/>
          </a:xfrm>
          <a:custGeom>
            <a:avLst/>
            <a:gdLst>
              <a:gd name="T0" fmla="*/ 58 w 58"/>
              <a:gd name="T1" fmla="*/ 28 h 117"/>
              <a:gd name="T2" fmla="*/ 58 w 58"/>
              <a:gd name="T3" fmla="*/ 0 h 117"/>
              <a:gd name="T4" fmla="*/ 57 w 58"/>
              <a:gd name="T5" fmla="*/ 0 h 117"/>
              <a:gd name="T6" fmla="*/ 0 w 58"/>
              <a:gd name="T7" fmla="*/ 58 h 117"/>
              <a:gd name="T8" fmla="*/ 57 w 58"/>
              <a:gd name="T9" fmla="*/ 117 h 117"/>
              <a:gd name="T10" fmla="*/ 58 w 58"/>
              <a:gd name="T11" fmla="*/ 117 h 117"/>
              <a:gd name="T12" fmla="*/ 58 w 58"/>
              <a:gd name="T13" fmla="*/ 88 h 117"/>
              <a:gd name="T14" fmla="*/ 28 w 58"/>
              <a:gd name="T15" fmla="*/ 58 h 117"/>
              <a:gd name="T16" fmla="*/ 58 w 58"/>
              <a:gd name="T17" fmla="*/ 28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117">
                <a:moveTo>
                  <a:pt x="58" y="28"/>
                </a:moveTo>
                <a:lnTo>
                  <a:pt x="58" y="0"/>
                </a:lnTo>
                <a:lnTo>
                  <a:pt x="57" y="0"/>
                </a:lnTo>
                <a:lnTo>
                  <a:pt x="0" y="58"/>
                </a:lnTo>
                <a:lnTo>
                  <a:pt x="57" y="117"/>
                </a:lnTo>
                <a:lnTo>
                  <a:pt x="58" y="117"/>
                </a:lnTo>
                <a:lnTo>
                  <a:pt x="58" y="88"/>
                </a:lnTo>
                <a:lnTo>
                  <a:pt x="28" y="58"/>
                </a:lnTo>
                <a:lnTo>
                  <a:pt x="58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4" name="Rectangle 566"/>
          <p:cNvSpPr>
            <a:spLocks noChangeArrowheads="1"/>
          </p:cNvSpPr>
          <p:nvPr/>
        </p:nvSpPr>
        <p:spPr bwMode="auto">
          <a:xfrm>
            <a:off x="2087734" y="4000822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5" name="Rectangle 567"/>
          <p:cNvSpPr>
            <a:spLocks noChangeArrowheads="1"/>
          </p:cNvSpPr>
          <p:nvPr/>
        </p:nvSpPr>
        <p:spPr bwMode="auto">
          <a:xfrm>
            <a:off x="2148059" y="4000822"/>
            <a:ext cx="31750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6" name="Rectangle 568"/>
          <p:cNvSpPr>
            <a:spLocks noChangeArrowheads="1"/>
          </p:cNvSpPr>
          <p:nvPr/>
        </p:nvSpPr>
        <p:spPr bwMode="auto">
          <a:xfrm>
            <a:off x="2205209" y="4000822"/>
            <a:ext cx="33338" cy="317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7" name="Freeform 571"/>
          <p:cNvSpPr>
            <a:spLocks/>
          </p:cNvSpPr>
          <p:nvPr/>
        </p:nvSpPr>
        <p:spPr bwMode="auto">
          <a:xfrm>
            <a:off x="805034" y="3850009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6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6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8" name="Freeform 572"/>
          <p:cNvSpPr>
            <a:spLocks/>
          </p:cNvSpPr>
          <p:nvPr/>
        </p:nvSpPr>
        <p:spPr bwMode="auto">
          <a:xfrm>
            <a:off x="805034" y="4078609"/>
            <a:ext cx="41275" cy="104775"/>
          </a:xfrm>
          <a:custGeom>
            <a:avLst/>
            <a:gdLst>
              <a:gd name="T0" fmla="*/ 18 w 36"/>
              <a:gd name="T1" fmla="*/ 0 h 91"/>
              <a:gd name="T2" fmla="*/ 0 w 36"/>
              <a:gd name="T3" fmla="*/ 14 h 91"/>
              <a:gd name="T4" fmla="*/ 0 w 36"/>
              <a:gd name="T5" fmla="*/ 77 h 91"/>
              <a:gd name="T6" fmla="*/ 18 w 36"/>
              <a:gd name="T7" fmla="*/ 91 h 91"/>
              <a:gd name="T8" fmla="*/ 36 w 36"/>
              <a:gd name="T9" fmla="*/ 77 h 91"/>
              <a:gd name="T10" fmla="*/ 36 w 36"/>
              <a:gd name="T11" fmla="*/ 14 h 91"/>
              <a:gd name="T12" fmla="*/ 18 w 36"/>
              <a:gd name="T13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91">
                <a:moveTo>
                  <a:pt x="18" y="0"/>
                </a:moveTo>
                <a:cubicBezTo>
                  <a:pt x="8" y="0"/>
                  <a:pt x="0" y="7"/>
                  <a:pt x="0" y="1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5"/>
                  <a:pt x="8" y="91"/>
                  <a:pt x="18" y="91"/>
                </a:cubicBezTo>
                <a:cubicBezTo>
                  <a:pt x="28" y="91"/>
                  <a:pt x="36" y="85"/>
                  <a:pt x="36" y="77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7"/>
                  <a:pt x="28" y="0"/>
                  <a:pt x="1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9" name="Freeform 573"/>
          <p:cNvSpPr>
            <a:spLocks/>
          </p:cNvSpPr>
          <p:nvPr/>
        </p:nvSpPr>
        <p:spPr bwMode="auto">
          <a:xfrm>
            <a:off x="887584" y="3996059"/>
            <a:ext cx="104775" cy="41275"/>
          </a:xfrm>
          <a:custGeom>
            <a:avLst/>
            <a:gdLst>
              <a:gd name="T0" fmla="*/ 77 w 91"/>
              <a:gd name="T1" fmla="*/ 0 h 36"/>
              <a:gd name="T2" fmla="*/ 14 w 91"/>
              <a:gd name="T3" fmla="*/ 0 h 36"/>
              <a:gd name="T4" fmla="*/ 0 w 91"/>
              <a:gd name="T5" fmla="*/ 18 h 36"/>
              <a:gd name="T6" fmla="*/ 14 w 91"/>
              <a:gd name="T7" fmla="*/ 36 h 36"/>
              <a:gd name="T8" fmla="*/ 77 w 91"/>
              <a:gd name="T9" fmla="*/ 36 h 36"/>
              <a:gd name="T10" fmla="*/ 91 w 91"/>
              <a:gd name="T11" fmla="*/ 18 h 36"/>
              <a:gd name="T12" fmla="*/ 77 w 91"/>
              <a:gd name="T13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77" y="0"/>
                </a:moveTo>
                <a:cubicBezTo>
                  <a:pt x="14" y="0"/>
                  <a:pt x="14" y="0"/>
                  <a:pt x="14" y="0"/>
                </a:cubicBezTo>
                <a:cubicBezTo>
                  <a:pt x="7" y="0"/>
                  <a:pt x="0" y="9"/>
                  <a:pt x="0" y="18"/>
                </a:cubicBezTo>
                <a:cubicBezTo>
                  <a:pt x="0" y="28"/>
                  <a:pt x="7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5" y="36"/>
                  <a:pt x="91" y="28"/>
                  <a:pt x="91" y="18"/>
                </a:cubicBezTo>
                <a:cubicBezTo>
                  <a:pt x="91" y="9"/>
                  <a:pt x="85" y="0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0" name="Freeform 574"/>
          <p:cNvSpPr>
            <a:spLocks/>
          </p:cNvSpPr>
          <p:nvPr/>
        </p:nvSpPr>
        <p:spPr bwMode="auto">
          <a:xfrm>
            <a:off x="658984" y="3996059"/>
            <a:ext cx="104775" cy="41275"/>
          </a:xfrm>
          <a:custGeom>
            <a:avLst/>
            <a:gdLst>
              <a:gd name="T0" fmla="*/ 91 w 91"/>
              <a:gd name="T1" fmla="*/ 18 h 36"/>
              <a:gd name="T2" fmla="*/ 77 w 91"/>
              <a:gd name="T3" fmla="*/ 0 h 36"/>
              <a:gd name="T4" fmla="*/ 14 w 91"/>
              <a:gd name="T5" fmla="*/ 0 h 36"/>
              <a:gd name="T6" fmla="*/ 0 w 91"/>
              <a:gd name="T7" fmla="*/ 18 h 36"/>
              <a:gd name="T8" fmla="*/ 14 w 91"/>
              <a:gd name="T9" fmla="*/ 36 h 36"/>
              <a:gd name="T10" fmla="*/ 77 w 91"/>
              <a:gd name="T11" fmla="*/ 36 h 36"/>
              <a:gd name="T12" fmla="*/ 91 w 91"/>
              <a:gd name="T13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36">
                <a:moveTo>
                  <a:pt x="91" y="18"/>
                </a:moveTo>
                <a:cubicBezTo>
                  <a:pt x="91" y="9"/>
                  <a:pt x="84" y="0"/>
                  <a:pt x="7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9"/>
                  <a:pt x="0" y="18"/>
                </a:cubicBezTo>
                <a:cubicBezTo>
                  <a:pt x="0" y="28"/>
                  <a:pt x="6" y="36"/>
                  <a:pt x="14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84" y="36"/>
                  <a:pt x="91" y="28"/>
                  <a:pt x="91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1" name="Freeform 575"/>
          <p:cNvSpPr>
            <a:spLocks/>
          </p:cNvSpPr>
          <p:nvPr/>
        </p:nvSpPr>
        <p:spPr bwMode="auto">
          <a:xfrm>
            <a:off x="859009" y="3889697"/>
            <a:ext cx="95250" cy="93663"/>
          </a:xfrm>
          <a:custGeom>
            <a:avLst/>
            <a:gdLst>
              <a:gd name="T0" fmla="*/ 31 w 81"/>
              <a:gd name="T1" fmla="*/ 75 h 81"/>
              <a:gd name="T2" fmla="*/ 76 w 81"/>
              <a:gd name="T3" fmla="*/ 31 h 81"/>
              <a:gd name="T4" fmla="*/ 73 w 81"/>
              <a:gd name="T5" fmla="*/ 8 h 81"/>
              <a:gd name="T6" fmla="*/ 50 w 81"/>
              <a:gd name="T7" fmla="*/ 5 h 81"/>
              <a:gd name="T8" fmla="*/ 6 w 81"/>
              <a:gd name="T9" fmla="*/ 50 h 81"/>
              <a:gd name="T10" fmla="*/ 9 w 81"/>
              <a:gd name="T11" fmla="*/ 72 h 81"/>
              <a:gd name="T12" fmla="*/ 31 w 81"/>
              <a:gd name="T13" fmla="*/ 7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75"/>
                </a:moveTo>
                <a:cubicBezTo>
                  <a:pt x="76" y="31"/>
                  <a:pt x="76" y="31"/>
                  <a:pt x="76" y="31"/>
                </a:cubicBezTo>
                <a:cubicBezTo>
                  <a:pt x="81" y="25"/>
                  <a:pt x="80" y="15"/>
                  <a:pt x="73" y="8"/>
                </a:cubicBezTo>
                <a:cubicBezTo>
                  <a:pt x="66" y="1"/>
                  <a:pt x="56" y="0"/>
                  <a:pt x="50" y="5"/>
                </a:cubicBezTo>
                <a:cubicBezTo>
                  <a:pt x="6" y="50"/>
                  <a:pt x="6" y="50"/>
                  <a:pt x="6" y="50"/>
                </a:cubicBezTo>
                <a:cubicBezTo>
                  <a:pt x="0" y="55"/>
                  <a:pt x="2" y="65"/>
                  <a:pt x="9" y="72"/>
                </a:cubicBezTo>
                <a:cubicBezTo>
                  <a:pt x="16" y="79"/>
                  <a:pt x="26" y="81"/>
                  <a:pt x="31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2" name="Freeform 576"/>
          <p:cNvSpPr>
            <a:spLocks/>
          </p:cNvSpPr>
          <p:nvPr/>
        </p:nvSpPr>
        <p:spPr bwMode="auto">
          <a:xfrm>
            <a:off x="698672" y="4051622"/>
            <a:ext cx="93663" cy="92075"/>
          </a:xfrm>
          <a:custGeom>
            <a:avLst/>
            <a:gdLst>
              <a:gd name="T0" fmla="*/ 50 w 81"/>
              <a:gd name="T1" fmla="*/ 5 h 80"/>
              <a:gd name="T2" fmla="*/ 5 w 81"/>
              <a:gd name="T3" fmla="*/ 49 h 80"/>
              <a:gd name="T4" fmla="*/ 8 w 81"/>
              <a:gd name="T5" fmla="*/ 72 h 80"/>
              <a:gd name="T6" fmla="*/ 31 w 81"/>
              <a:gd name="T7" fmla="*/ 75 h 80"/>
              <a:gd name="T8" fmla="*/ 75 w 81"/>
              <a:gd name="T9" fmla="*/ 30 h 80"/>
              <a:gd name="T10" fmla="*/ 72 w 81"/>
              <a:gd name="T11" fmla="*/ 8 h 80"/>
              <a:gd name="T12" fmla="*/ 50 w 81"/>
              <a:gd name="T13" fmla="*/ 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0">
                <a:moveTo>
                  <a:pt x="50" y="5"/>
                </a:moveTo>
                <a:cubicBezTo>
                  <a:pt x="5" y="49"/>
                  <a:pt x="5" y="49"/>
                  <a:pt x="5" y="49"/>
                </a:cubicBezTo>
                <a:cubicBezTo>
                  <a:pt x="0" y="55"/>
                  <a:pt x="1" y="65"/>
                  <a:pt x="8" y="72"/>
                </a:cubicBezTo>
                <a:cubicBezTo>
                  <a:pt x="15" y="79"/>
                  <a:pt x="25" y="80"/>
                  <a:pt x="31" y="75"/>
                </a:cubicBezTo>
                <a:cubicBezTo>
                  <a:pt x="75" y="30"/>
                  <a:pt x="75" y="30"/>
                  <a:pt x="75" y="30"/>
                </a:cubicBezTo>
                <a:cubicBezTo>
                  <a:pt x="81" y="25"/>
                  <a:pt x="79" y="15"/>
                  <a:pt x="72" y="8"/>
                </a:cubicBezTo>
                <a:cubicBezTo>
                  <a:pt x="65" y="1"/>
                  <a:pt x="55" y="0"/>
                  <a:pt x="50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3" name="Freeform 577"/>
          <p:cNvSpPr>
            <a:spLocks/>
          </p:cNvSpPr>
          <p:nvPr/>
        </p:nvSpPr>
        <p:spPr bwMode="auto">
          <a:xfrm>
            <a:off x="859009" y="4051622"/>
            <a:ext cx="95250" cy="93663"/>
          </a:xfrm>
          <a:custGeom>
            <a:avLst/>
            <a:gdLst>
              <a:gd name="T0" fmla="*/ 31 w 81"/>
              <a:gd name="T1" fmla="*/ 5 h 81"/>
              <a:gd name="T2" fmla="*/ 9 w 81"/>
              <a:gd name="T3" fmla="*/ 8 h 81"/>
              <a:gd name="T4" fmla="*/ 6 w 81"/>
              <a:gd name="T5" fmla="*/ 31 h 81"/>
              <a:gd name="T6" fmla="*/ 50 w 81"/>
              <a:gd name="T7" fmla="*/ 75 h 81"/>
              <a:gd name="T8" fmla="*/ 73 w 81"/>
              <a:gd name="T9" fmla="*/ 72 h 81"/>
              <a:gd name="T10" fmla="*/ 76 w 81"/>
              <a:gd name="T11" fmla="*/ 50 h 81"/>
              <a:gd name="T12" fmla="*/ 31 w 81"/>
              <a:gd name="T13" fmla="*/ 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81">
                <a:moveTo>
                  <a:pt x="31" y="5"/>
                </a:moveTo>
                <a:cubicBezTo>
                  <a:pt x="26" y="0"/>
                  <a:pt x="16" y="1"/>
                  <a:pt x="9" y="8"/>
                </a:cubicBezTo>
                <a:cubicBezTo>
                  <a:pt x="1" y="15"/>
                  <a:pt x="0" y="25"/>
                  <a:pt x="6" y="31"/>
                </a:cubicBezTo>
                <a:cubicBezTo>
                  <a:pt x="50" y="75"/>
                  <a:pt x="50" y="75"/>
                  <a:pt x="50" y="75"/>
                </a:cubicBezTo>
                <a:cubicBezTo>
                  <a:pt x="55" y="81"/>
                  <a:pt x="66" y="79"/>
                  <a:pt x="73" y="72"/>
                </a:cubicBezTo>
                <a:cubicBezTo>
                  <a:pt x="80" y="65"/>
                  <a:pt x="81" y="55"/>
                  <a:pt x="76" y="50"/>
                </a:cubicBezTo>
                <a:lnTo>
                  <a:pt x="3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4" name="Freeform 578"/>
          <p:cNvSpPr>
            <a:spLocks/>
          </p:cNvSpPr>
          <p:nvPr/>
        </p:nvSpPr>
        <p:spPr bwMode="auto">
          <a:xfrm>
            <a:off x="698672" y="3889697"/>
            <a:ext cx="92075" cy="93663"/>
          </a:xfrm>
          <a:custGeom>
            <a:avLst/>
            <a:gdLst>
              <a:gd name="T0" fmla="*/ 50 w 80"/>
              <a:gd name="T1" fmla="*/ 76 h 81"/>
              <a:gd name="T2" fmla="*/ 72 w 80"/>
              <a:gd name="T3" fmla="*/ 73 h 81"/>
              <a:gd name="T4" fmla="*/ 75 w 80"/>
              <a:gd name="T5" fmla="*/ 50 h 81"/>
              <a:gd name="T6" fmla="*/ 30 w 80"/>
              <a:gd name="T7" fmla="*/ 6 h 81"/>
              <a:gd name="T8" fmla="*/ 8 w 80"/>
              <a:gd name="T9" fmla="*/ 9 h 81"/>
              <a:gd name="T10" fmla="*/ 5 w 80"/>
              <a:gd name="T11" fmla="*/ 31 h 81"/>
              <a:gd name="T12" fmla="*/ 50 w 80"/>
              <a:gd name="T13" fmla="*/ 76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81">
                <a:moveTo>
                  <a:pt x="50" y="76"/>
                </a:moveTo>
                <a:cubicBezTo>
                  <a:pt x="55" y="81"/>
                  <a:pt x="65" y="80"/>
                  <a:pt x="72" y="73"/>
                </a:cubicBezTo>
                <a:cubicBezTo>
                  <a:pt x="79" y="66"/>
                  <a:pt x="80" y="56"/>
                  <a:pt x="75" y="50"/>
                </a:cubicBezTo>
                <a:cubicBezTo>
                  <a:pt x="30" y="6"/>
                  <a:pt x="30" y="6"/>
                  <a:pt x="30" y="6"/>
                </a:cubicBezTo>
                <a:cubicBezTo>
                  <a:pt x="25" y="0"/>
                  <a:pt x="15" y="2"/>
                  <a:pt x="8" y="9"/>
                </a:cubicBezTo>
                <a:cubicBezTo>
                  <a:pt x="1" y="16"/>
                  <a:pt x="0" y="26"/>
                  <a:pt x="5" y="31"/>
                </a:cubicBezTo>
                <a:lnTo>
                  <a:pt x="50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5" name="Freeform 579"/>
          <p:cNvSpPr>
            <a:spLocks/>
          </p:cNvSpPr>
          <p:nvPr/>
        </p:nvSpPr>
        <p:spPr bwMode="auto">
          <a:xfrm>
            <a:off x="1479722" y="3850009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11 w 24"/>
              <a:gd name="T5" fmla="*/ 0 h 81"/>
              <a:gd name="T6" fmla="*/ 3 w 24"/>
              <a:gd name="T7" fmla="*/ 3 h 81"/>
              <a:gd name="T8" fmla="*/ 0 w 24"/>
              <a:gd name="T9" fmla="*/ 7 h 81"/>
              <a:gd name="T10" fmla="*/ 0 w 24"/>
              <a:gd name="T11" fmla="*/ 73 h 81"/>
              <a:gd name="T12" fmla="*/ 3 w 24"/>
              <a:gd name="T13" fmla="*/ 78 h 81"/>
              <a:gd name="T14" fmla="*/ 12 w 24"/>
              <a:gd name="T15" fmla="*/ 81 h 81"/>
              <a:gd name="T16" fmla="*/ 21 w 24"/>
              <a:gd name="T17" fmla="*/ 78 h 81"/>
              <a:gd name="T18" fmla="*/ 24 w 24"/>
              <a:gd name="T19" fmla="*/ 73 h 81"/>
              <a:gd name="T20" fmla="*/ 24 w 24"/>
              <a:gd name="T21" fmla="*/ 7 h 81"/>
              <a:gd name="T22" fmla="*/ 21 w 24"/>
              <a:gd name="T23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7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6" name="Freeform 580"/>
          <p:cNvSpPr>
            <a:spLocks/>
          </p:cNvSpPr>
          <p:nvPr/>
        </p:nvSpPr>
        <p:spPr bwMode="auto">
          <a:xfrm>
            <a:off x="1479722" y="4089722"/>
            <a:ext cx="28575" cy="93663"/>
          </a:xfrm>
          <a:custGeom>
            <a:avLst/>
            <a:gdLst>
              <a:gd name="T0" fmla="*/ 21 w 24"/>
              <a:gd name="T1" fmla="*/ 3 h 81"/>
              <a:gd name="T2" fmla="*/ 12 w 24"/>
              <a:gd name="T3" fmla="*/ 0 h 81"/>
              <a:gd name="T4" fmla="*/ 3 w 24"/>
              <a:gd name="T5" fmla="*/ 3 h 81"/>
              <a:gd name="T6" fmla="*/ 0 w 24"/>
              <a:gd name="T7" fmla="*/ 8 h 81"/>
              <a:gd name="T8" fmla="*/ 0 w 24"/>
              <a:gd name="T9" fmla="*/ 74 h 81"/>
              <a:gd name="T10" fmla="*/ 3 w 24"/>
              <a:gd name="T11" fmla="*/ 78 h 81"/>
              <a:gd name="T12" fmla="*/ 12 w 24"/>
              <a:gd name="T13" fmla="*/ 81 h 81"/>
              <a:gd name="T14" fmla="*/ 21 w 24"/>
              <a:gd name="T15" fmla="*/ 78 h 81"/>
              <a:gd name="T16" fmla="*/ 24 w 24"/>
              <a:gd name="T17" fmla="*/ 74 h 81"/>
              <a:gd name="T18" fmla="*/ 24 w 24"/>
              <a:gd name="T19" fmla="*/ 8 h 81"/>
              <a:gd name="T20" fmla="*/ 21 w 24"/>
              <a:gd name="T21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81">
                <a:moveTo>
                  <a:pt x="21" y="3"/>
                </a:moveTo>
                <a:cubicBezTo>
                  <a:pt x="19" y="1"/>
                  <a:pt x="15" y="0"/>
                  <a:pt x="12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4"/>
                  <a:pt x="0" y="6"/>
                  <a:pt x="0" y="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7"/>
                  <a:pt x="3" y="78"/>
                </a:cubicBezTo>
                <a:cubicBezTo>
                  <a:pt x="5" y="80"/>
                  <a:pt x="8" y="81"/>
                  <a:pt x="12" y="81"/>
                </a:cubicBezTo>
                <a:cubicBezTo>
                  <a:pt x="15" y="81"/>
                  <a:pt x="19" y="80"/>
                  <a:pt x="21" y="78"/>
                </a:cubicBezTo>
                <a:cubicBezTo>
                  <a:pt x="23" y="77"/>
                  <a:pt x="24" y="75"/>
                  <a:pt x="24" y="74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6"/>
                  <a:pt x="23" y="4"/>
                  <a:pt x="21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7" name="Freeform 581"/>
          <p:cNvSpPr>
            <a:spLocks/>
          </p:cNvSpPr>
          <p:nvPr/>
        </p:nvSpPr>
        <p:spPr bwMode="auto">
          <a:xfrm>
            <a:off x="1568622" y="4002409"/>
            <a:ext cx="92075" cy="28575"/>
          </a:xfrm>
          <a:custGeom>
            <a:avLst/>
            <a:gdLst>
              <a:gd name="T0" fmla="*/ 78 w 80"/>
              <a:gd name="T1" fmla="*/ 3 h 24"/>
              <a:gd name="T2" fmla="*/ 73 w 80"/>
              <a:gd name="T3" fmla="*/ 0 h 24"/>
              <a:gd name="T4" fmla="*/ 7 w 80"/>
              <a:gd name="T5" fmla="*/ 0 h 24"/>
              <a:gd name="T6" fmla="*/ 2 w 80"/>
              <a:gd name="T7" fmla="*/ 3 h 24"/>
              <a:gd name="T8" fmla="*/ 0 w 80"/>
              <a:gd name="T9" fmla="*/ 12 h 24"/>
              <a:gd name="T10" fmla="*/ 2 w 80"/>
              <a:gd name="T11" fmla="*/ 21 h 24"/>
              <a:gd name="T12" fmla="*/ 7 w 80"/>
              <a:gd name="T13" fmla="*/ 24 h 24"/>
              <a:gd name="T14" fmla="*/ 73 w 80"/>
              <a:gd name="T15" fmla="*/ 24 h 24"/>
              <a:gd name="T16" fmla="*/ 78 w 80"/>
              <a:gd name="T17" fmla="*/ 21 h 24"/>
              <a:gd name="T18" fmla="*/ 80 w 80"/>
              <a:gd name="T19" fmla="*/ 12 h 24"/>
              <a:gd name="T20" fmla="*/ 80 w 80"/>
              <a:gd name="T21" fmla="*/ 12 h 24"/>
              <a:gd name="T22" fmla="*/ 78 w 80"/>
              <a:gd name="T23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" h="24">
                <a:moveTo>
                  <a:pt x="78" y="3"/>
                </a:moveTo>
                <a:cubicBezTo>
                  <a:pt x="76" y="1"/>
                  <a:pt x="74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4" y="1"/>
                  <a:pt x="2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2" y="21"/>
                </a:cubicBezTo>
                <a:cubicBezTo>
                  <a:pt x="4" y="23"/>
                  <a:pt x="5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4" y="24"/>
                  <a:pt x="76" y="23"/>
                  <a:pt x="78" y="21"/>
                </a:cubicBezTo>
                <a:cubicBezTo>
                  <a:pt x="79" y="19"/>
                  <a:pt x="80" y="16"/>
                  <a:pt x="8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8"/>
                  <a:pt x="79" y="5"/>
                  <a:pt x="78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8" name="Freeform 582"/>
          <p:cNvSpPr>
            <a:spLocks/>
          </p:cNvSpPr>
          <p:nvPr/>
        </p:nvSpPr>
        <p:spPr bwMode="auto">
          <a:xfrm>
            <a:off x="1327322" y="4002409"/>
            <a:ext cx="93663" cy="28575"/>
          </a:xfrm>
          <a:custGeom>
            <a:avLst/>
            <a:gdLst>
              <a:gd name="T0" fmla="*/ 78 w 81"/>
              <a:gd name="T1" fmla="*/ 21 h 24"/>
              <a:gd name="T2" fmla="*/ 81 w 81"/>
              <a:gd name="T3" fmla="*/ 12 h 24"/>
              <a:gd name="T4" fmla="*/ 78 w 81"/>
              <a:gd name="T5" fmla="*/ 3 h 24"/>
              <a:gd name="T6" fmla="*/ 73 w 81"/>
              <a:gd name="T7" fmla="*/ 0 h 24"/>
              <a:gd name="T8" fmla="*/ 7 w 81"/>
              <a:gd name="T9" fmla="*/ 0 h 24"/>
              <a:gd name="T10" fmla="*/ 3 w 81"/>
              <a:gd name="T11" fmla="*/ 3 h 24"/>
              <a:gd name="T12" fmla="*/ 0 w 81"/>
              <a:gd name="T13" fmla="*/ 12 h 24"/>
              <a:gd name="T14" fmla="*/ 3 w 81"/>
              <a:gd name="T15" fmla="*/ 21 h 24"/>
              <a:gd name="T16" fmla="*/ 7 w 81"/>
              <a:gd name="T17" fmla="*/ 24 h 24"/>
              <a:gd name="T18" fmla="*/ 73 w 81"/>
              <a:gd name="T19" fmla="*/ 24 h 24"/>
              <a:gd name="T20" fmla="*/ 78 w 81"/>
              <a:gd name="T21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" h="24">
                <a:moveTo>
                  <a:pt x="78" y="21"/>
                </a:moveTo>
                <a:cubicBezTo>
                  <a:pt x="79" y="19"/>
                  <a:pt x="81" y="16"/>
                  <a:pt x="81" y="12"/>
                </a:cubicBezTo>
                <a:cubicBezTo>
                  <a:pt x="81" y="8"/>
                  <a:pt x="79" y="5"/>
                  <a:pt x="78" y="3"/>
                </a:cubicBezTo>
                <a:cubicBezTo>
                  <a:pt x="77" y="1"/>
                  <a:pt x="75" y="0"/>
                  <a:pt x="73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6"/>
                  <a:pt x="1" y="19"/>
                  <a:pt x="3" y="21"/>
                </a:cubicBezTo>
                <a:cubicBezTo>
                  <a:pt x="4" y="23"/>
                  <a:pt x="6" y="24"/>
                  <a:pt x="7" y="24"/>
                </a:cubicBezTo>
                <a:cubicBezTo>
                  <a:pt x="73" y="24"/>
                  <a:pt x="73" y="24"/>
                  <a:pt x="73" y="24"/>
                </a:cubicBezTo>
                <a:cubicBezTo>
                  <a:pt x="75" y="24"/>
                  <a:pt x="77" y="23"/>
                  <a:pt x="78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9" name="Freeform 583"/>
          <p:cNvSpPr>
            <a:spLocks/>
          </p:cNvSpPr>
          <p:nvPr/>
        </p:nvSpPr>
        <p:spPr bwMode="auto">
          <a:xfrm>
            <a:off x="1555922" y="3924622"/>
            <a:ext cx="85725" cy="63500"/>
          </a:xfrm>
          <a:custGeom>
            <a:avLst/>
            <a:gdLst>
              <a:gd name="T0" fmla="*/ 0 w 74"/>
              <a:gd name="T1" fmla="*/ 40 h 54"/>
              <a:gd name="T2" fmla="*/ 2 w 74"/>
              <a:gd name="T3" fmla="*/ 47 h 54"/>
              <a:gd name="T4" fmla="*/ 12 w 74"/>
              <a:gd name="T5" fmla="*/ 54 h 54"/>
              <a:gd name="T6" fmla="*/ 14 w 74"/>
              <a:gd name="T7" fmla="*/ 54 h 54"/>
              <a:gd name="T8" fmla="*/ 71 w 74"/>
              <a:gd name="T9" fmla="*/ 21 h 54"/>
              <a:gd name="T10" fmla="*/ 74 w 74"/>
              <a:gd name="T11" fmla="*/ 15 h 54"/>
              <a:gd name="T12" fmla="*/ 72 w 74"/>
              <a:gd name="T13" fmla="*/ 7 h 54"/>
              <a:gd name="T14" fmla="*/ 72 w 74"/>
              <a:gd name="T15" fmla="*/ 6 h 54"/>
              <a:gd name="T16" fmla="*/ 62 w 74"/>
              <a:gd name="T17" fmla="*/ 0 h 54"/>
              <a:gd name="T18" fmla="*/ 62 w 74"/>
              <a:gd name="T19" fmla="*/ 0 h 54"/>
              <a:gd name="T20" fmla="*/ 60 w 74"/>
              <a:gd name="T21" fmla="*/ 0 h 54"/>
              <a:gd name="T22" fmla="*/ 3 w 74"/>
              <a:gd name="T23" fmla="*/ 33 h 54"/>
              <a:gd name="T24" fmla="*/ 0 w 74"/>
              <a:gd name="T25" fmla="*/ 4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0" y="40"/>
                </a:moveTo>
                <a:cubicBezTo>
                  <a:pt x="0" y="42"/>
                  <a:pt x="1" y="45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3" y="54"/>
                  <a:pt x="14" y="54"/>
                  <a:pt x="14" y="54"/>
                </a:cubicBezTo>
                <a:cubicBezTo>
                  <a:pt x="71" y="21"/>
                  <a:pt x="71" y="21"/>
                  <a:pt x="71" y="21"/>
                </a:cubicBezTo>
                <a:cubicBezTo>
                  <a:pt x="73" y="20"/>
                  <a:pt x="74" y="18"/>
                  <a:pt x="74" y="15"/>
                </a:cubicBezTo>
                <a:cubicBezTo>
                  <a:pt x="74" y="12"/>
                  <a:pt x="73" y="10"/>
                  <a:pt x="72" y="7"/>
                </a:cubicBezTo>
                <a:cubicBezTo>
                  <a:pt x="72" y="6"/>
                  <a:pt x="72" y="6"/>
                  <a:pt x="72" y="6"/>
                </a:cubicBezTo>
                <a:cubicBezTo>
                  <a:pt x="69" y="2"/>
                  <a:pt x="65" y="0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7"/>
                  <a:pt x="0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0" name="Freeform 584"/>
          <p:cNvSpPr>
            <a:spLocks/>
          </p:cNvSpPr>
          <p:nvPr/>
        </p:nvSpPr>
        <p:spPr bwMode="auto">
          <a:xfrm>
            <a:off x="1522584" y="3869059"/>
            <a:ext cx="63500" cy="85725"/>
          </a:xfrm>
          <a:custGeom>
            <a:avLst/>
            <a:gdLst>
              <a:gd name="T0" fmla="*/ 7 w 54"/>
              <a:gd name="T1" fmla="*/ 72 h 74"/>
              <a:gd name="T2" fmla="*/ 14 w 54"/>
              <a:gd name="T3" fmla="*/ 74 h 74"/>
              <a:gd name="T4" fmla="*/ 21 w 54"/>
              <a:gd name="T5" fmla="*/ 71 h 74"/>
              <a:gd name="T6" fmla="*/ 53 w 54"/>
              <a:gd name="T7" fmla="*/ 14 h 74"/>
              <a:gd name="T8" fmla="*/ 54 w 54"/>
              <a:gd name="T9" fmla="*/ 12 h 74"/>
              <a:gd name="T10" fmla="*/ 47 w 54"/>
              <a:gd name="T11" fmla="*/ 2 h 74"/>
              <a:gd name="T12" fmla="*/ 47 w 54"/>
              <a:gd name="T13" fmla="*/ 2 h 74"/>
              <a:gd name="T14" fmla="*/ 39 w 54"/>
              <a:gd name="T15" fmla="*/ 0 h 74"/>
              <a:gd name="T16" fmla="*/ 39 w 54"/>
              <a:gd name="T17" fmla="*/ 0 h 74"/>
              <a:gd name="T18" fmla="*/ 33 w 54"/>
              <a:gd name="T19" fmla="*/ 2 h 74"/>
              <a:gd name="T20" fmla="*/ 0 w 54"/>
              <a:gd name="T21" fmla="*/ 60 h 74"/>
              <a:gd name="T22" fmla="*/ 0 w 54"/>
              <a:gd name="T23" fmla="*/ 62 h 74"/>
              <a:gd name="T24" fmla="*/ 7 w 54"/>
              <a:gd name="T25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7" y="72"/>
                </a:moveTo>
                <a:cubicBezTo>
                  <a:pt x="9" y="73"/>
                  <a:pt x="12" y="74"/>
                  <a:pt x="14" y="74"/>
                </a:cubicBezTo>
                <a:cubicBezTo>
                  <a:pt x="17" y="74"/>
                  <a:pt x="20" y="73"/>
                  <a:pt x="21" y="71"/>
                </a:cubicBezTo>
                <a:cubicBezTo>
                  <a:pt x="53" y="14"/>
                  <a:pt x="53" y="14"/>
                  <a:pt x="53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4" y="0"/>
                  <a:pt x="42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6" y="0"/>
                  <a:pt x="34" y="1"/>
                  <a:pt x="33" y="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1" name="Freeform 585"/>
          <p:cNvSpPr>
            <a:spLocks/>
          </p:cNvSpPr>
          <p:nvPr/>
        </p:nvSpPr>
        <p:spPr bwMode="auto">
          <a:xfrm>
            <a:off x="1401934" y="3869059"/>
            <a:ext cx="63500" cy="85725"/>
          </a:xfrm>
          <a:custGeom>
            <a:avLst/>
            <a:gdLst>
              <a:gd name="T0" fmla="*/ 1 w 54"/>
              <a:gd name="T1" fmla="*/ 14 h 74"/>
              <a:gd name="T2" fmla="*/ 34 w 54"/>
              <a:gd name="T3" fmla="*/ 71 h 74"/>
              <a:gd name="T4" fmla="*/ 40 w 54"/>
              <a:gd name="T5" fmla="*/ 74 h 74"/>
              <a:gd name="T6" fmla="*/ 47 w 54"/>
              <a:gd name="T7" fmla="*/ 72 h 74"/>
              <a:gd name="T8" fmla="*/ 54 w 54"/>
              <a:gd name="T9" fmla="*/ 62 h 74"/>
              <a:gd name="T10" fmla="*/ 54 w 54"/>
              <a:gd name="T11" fmla="*/ 60 h 74"/>
              <a:gd name="T12" fmla="*/ 21 w 54"/>
              <a:gd name="T13" fmla="*/ 3 h 74"/>
              <a:gd name="T14" fmla="*/ 15 w 54"/>
              <a:gd name="T15" fmla="*/ 0 h 74"/>
              <a:gd name="T16" fmla="*/ 7 w 54"/>
              <a:gd name="T17" fmla="*/ 2 h 74"/>
              <a:gd name="T18" fmla="*/ 7 w 54"/>
              <a:gd name="T19" fmla="*/ 2 h 74"/>
              <a:gd name="T20" fmla="*/ 0 w 54"/>
              <a:gd name="T21" fmla="*/ 12 h 74"/>
              <a:gd name="T22" fmla="*/ 0 w 54"/>
              <a:gd name="T23" fmla="*/ 12 h 74"/>
              <a:gd name="T24" fmla="*/ 1 w 54"/>
              <a:gd name="T2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1" y="14"/>
                </a:moveTo>
                <a:cubicBezTo>
                  <a:pt x="34" y="71"/>
                  <a:pt x="34" y="71"/>
                  <a:pt x="34" y="71"/>
                </a:cubicBezTo>
                <a:cubicBezTo>
                  <a:pt x="34" y="73"/>
                  <a:pt x="37" y="74"/>
                  <a:pt x="40" y="74"/>
                </a:cubicBezTo>
                <a:cubicBezTo>
                  <a:pt x="42" y="74"/>
                  <a:pt x="45" y="73"/>
                  <a:pt x="47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1"/>
                  <a:pt x="54" y="60"/>
                  <a:pt x="54" y="60"/>
                </a:cubicBez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5" y="0"/>
                </a:cubicBezTo>
                <a:cubicBezTo>
                  <a:pt x="12" y="0"/>
                  <a:pt x="10" y="1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2" name="Freeform 586"/>
          <p:cNvSpPr>
            <a:spLocks/>
          </p:cNvSpPr>
          <p:nvPr/>
        </p:nvSpPr>
        <p:spPr bwMode="auto">
          <a:xfrm>
            <a:off x="1346372" y="3924622"/>
            <a:ext cx="85725" cy="63500"/>
          </a:xfrm>
          <a:custGeom>
            <a:avLst/>
            <a:gdLst>
              <a:gd name="T0" fmla="*/ 3 w 74"/>
              <a:gd name="T1" fmla="*/ 21 h 54"/>
              <a:gd name="T2" fmla="*/ 60 w 74"/>
              <a:gd name="T3" fmla="*/ 54 h 54"/>
              <a:gd name="T4" fmla="*/ 62 w 74"/>
              <a:gd name="T5" fmla="*/ 54 h 54"/>
              <a:gd name="T6" fmla="*/ 72 w 74"/>
              <a:gd name="T7" fmla="*/ 47 h 54"/>
              <a:gd name="T8" fmla="*/ 74 w 74"/>
              <a:gd name="T9" fmla="*/ 40 h 54"/>
              <a:gd name="T10" fmla="*/ 71 w 74"/>
              <a:gd name="T11" fmla="*/ 34 h 54"/>
              <a:gd name="T12" fmla="*/ 14 w 74"/>
              <a:gd name="T13" fmla="*/ 1 h 54"/>
              <a:gd name="T14" fmla="*/ 12 w 74"/>
              <a:gd name="T15" fmla="*/ 0 h 54"/>
              <a:gd name="T16" fmla="*/ 2 w 74"/>
              <a:gd name="T17" fmla="*/ 7 h 54"/>
              <a:gd name="T18" fmla="*/ 2 w 74"/>
              <a:gd name="T19" fmla="*/ 7 h 54"/>
              <a:gd name="T20" fmla="*/ 0 w 74"/>
              <a:gd name="T21" fmla="*/ 15 h 54"/>
              <a:gd name="T22" fmla="*/ 0 w 74"/>
              <a:gd name="T23" fmla="*/ 15 h 54"/>
              <a:gd name="T24" fmla="*/ 3 w 74"/>
              <a:gd name="T25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3" y="21"/>
                </a:moveTo>
                <a:cubicBezTo>
                  <a:pt x="60" y="54"/>
                  <a:pt x="60" y="54"/>
                  <a:pt x="60" y="54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3" y="45"/>
                  <a:pt x="74" y="42"/>
                  <a:pt x="74" y="40"/>
                </a:cubicBezTo>
                <a:cubicBezTo>
                  <a:pt x="74" y="37"/>
                  <a:pt x="73" y="34"/>
                  <a:pt x="71" y="3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1" y="20"/>
                  <a:pt x="3" y="2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3" name="Freeform 587"/>
          <p:cNvSpPr>
            <a:spLocks/>
          </p:cNvSpPr>
          <p:nvPr/>
        </p:nvSpPr>
        <p:spPr bwMode="auto">
          <a:xfrm>
            <a:off x="1346372" y="4045272"/>
            <a:ext cx="85725" cy="63500"/>
          </a:xfrm>
          <a:custGeom>
            <a:avLst/>
            <a:gdLst>
              <a:gd name="T0" fmla="*/ 74 w 74"/>
              <a:gd name="T1" fmla="*/ 14 h 54"/>
              <a:gd name="T2" fmla="*/ 72 w 74"/>
              <a:gd name="T3" fmla="*/ 7 h 54"/>
              <a:gd name="T4" fmla="*/ 62 w 74"/>
              <a:gd name="T5" fmla="*/ 0 h 54"/>
              <a:gd name="T6" fmla="*/ 60 w 74"/>
              <a:gd name="T7" fmla="*/ 0 h 54"/>
              <a:gd name="T8" fmla="*/ 3 w 74"/>
              <a:gd name="T9" fmla="*/ 33 h 54"/>
              <a:gd name="T10" fmla="*/ 0 w 74"/>
              <a:gd name="T11" fmla="*/ 39 h 54"/>
              <a:gd name="T12" fmla="*/ 2 w 74"/>
              <a:gd name="T13" fmla="*/ 47 h 54"/>
              <a:gd name="T14" fmla="*/ 2 w 74"/>
              <a:gd name="T15" fmla="*/ 47 h 54"/>
              <a:gd name="T16" fmla="*/ 12 w 74"/>
              <a:gd name="T17" fmla="*/ 54 h 54"/>
              <a:gd name="T18" fmla="*/ 12 w 74"/>
              <a:gd name="T19" fmla="*/ 54 h 54"/>
              <a:gd name="T20" fmla="*/ 14 w 74"/>
              <a:gd name="T21" fmla="*/ 53 h 54"/>
              <a:gd name="T22" fmla="*/ 71 w 74"/>
              <a:gd name="T23" fmla="*/ 20 h 54"/>
              <a:gd name="T24" fmla="*/ 74 w 74"/>
              <a:gd name="T25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4" y="14"/>
                </a:moveTo>
                <a:cubicBezTo>
                  <a:pt x="74" y="12"/>
                  <a:pt x="73" y="9"/>
                  <a:pt x="72" y="7"/>
                </a:cubicBezTo>
                <a:cubicBezTo>
                  <a:pt x="69" y="2"/>
                  <a:pt x="65" y="0"/>
                  <a:pt x="62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0" y="39"/>
                </a:cubicBezTo>
                <a:cubicBezTo>
                  <a:pt x="0" y="42"/>
                  <a:pt x="1" y="44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5" y="52"/>
                  <a:pt x="9" y="54"/>
                  <a:pt x="12" y="54"/>
                </a:cubicBezTo>
                <a:cubicBezTo>
                  <a:pt x="12" y="54"/>
                  <a:pt x="12" y="54"/>
                  <a:pt x="12" y="54"/>
                </a:cubicBezTo>
                <a:cubicBezTo>
                  <a:pt x="13" y="54"/>
                  <a:pt x="14" y="54"/>
                  <a:pt x="14" y="53"/>
                </a:cubicBezTo>
                <a:cubicBezTo>
                  <a:pt x="71" y="20"/>
                  <a:pt x="71" y="20"/>
                  <a:pt x="71" y="20"/>
                </a:cubicBezTo>
                <a:cubicBezTo>
                  <a:pt x="73" y="20"/>
                  <a:pt x="74" y="17"/>
                  <a:pt x="74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4" name="Freeform 588"/>
          <p:cNvSpPr>
            <a:spLocks/>
          </p:cNvSpPr>
          <p:nvPr/>
        </p:nvSpPr>
        <p:spPr bwMode="auto">
          <a:xfrm>
            <a:off x="1401934" y="4078609"/>
            <a:ext cx="63500" cy="85725"/>
          </a:xfrm>
          <a:custGeom>
            <a:avLst/>
            <a:gdLst>
              <a:gd name="T0" fmla="*/ 47 w 54"/>
              <a:gd name="T1" fmla="*/ 2 h 74"/>
              <a:gd name="T2" fmla="*/ 40 w 54"/>
              <a:gd name="T3" fmla="*/ 0 h 74"/>
              <a:gd name="T4" fmla="*/ 34 w 54"/>
              <a:gd name="T5" fmla="*/ 3 h 74"/>
              <a:gd name="T6" fmla="*/ 1 w 54"/>
              <a:gd name="T7" fmla="*/ 60 h 74"/>
              <a:gd name="T8" fmla="*/ 0 w 54"/>
              <a:gd name="T9" fmla="*/ 62 h 74"/>
              <a:gd name="T10" fmla="*/ 7 w 54"/>
              <a:gd name="T11" fmla="*/ 72 h 74"/>
              <a:gd name="T12" fmla="*/ 7 w 54"/>
              <a:gd name="T13" fmla="*/ 72 h 74"/>
              <a:gd name="T14" fmla="*/ 15 w 54"/>
              <a:gd name="T15" fmla="*/ 74 h 74"/>
              <a:gd name="T16" fmla="*/ 15 w 54"/>
              <a:gd name="T17" fmla="*/ 74 h 74"/>
              <a:gd name="T18" fmla="*/ 21 w 54"/>
              <a:gd name="T19" fmla="*/ 71 h 74"/>
              <a:gd name="T20" fmla="*/ 54 w 54"/>
              <a:gd name="T21" fmla="*/ 14 h 74"/>
              <a:gd name="T22" fmla="*/ 54 w 54"/>
              <a:gd name="T23" fmla="*/ 12 h 74"/>
              <a:gd name="T24" fmla="*/ 47 w 54"/>
              <a:gd name="T25" fmla="*/ 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47" y="2"/>
                </a:moveTo>
                <a:cubicBezTo>
                  <a:pt x="45" y="1"/>
                  <a:pt x="42" y="0"/>
                  <a:pt x="40" y="0"/>
                </a:cubicBezTo>
                <a:cubicBezTo>
                  <a:pt x="37" y="0"/>
                  <a:pt x="34" y="1"/>
                  <a:pt x="34" y="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61"/>
                  <a:pt x="0" y="62"/>
                </a:cubicBezTo>
                <a:cubicBezTo>
                  <a:pt x="0" y="65"/>
                  <a:pt x="2" y="69"/>
                  <a:pt x="7" y="72"/>
                </a:cubicBezTo>
                <a:cubicBezTo>
                  <a:pt x="7" y="72"/>
                  <a:pt x="7" y="72"/>
                  <a:pt x="7" y="72"/>
                </a:cubicBezTo>
                <a:cubicBezTo>
                  <a:pt x="10" y="73"/>
                  <a:pt x="12" y="74"/>
                  <a:pt x="15" y="74"/>
                </a:cubicBezTo>
                <a:cubicBezTo>
                  <a:pt x="15" y="74"/>
                  <a:pt x="15" y="74"/>
                  <a:pt x="15" y="74"/>
                </a:cubicBezTo>
                <a:cubicBezTo>
                  <a:pt x="18" y="74"/>
                  <a:pt x="20" y="73"/>
                  <a:pt x="21" y="71"/>
                </a:cubicBezTo>
                <a:cubicBezTo>
                  <a:pt x="54" y="14"/>
                  <a:pt x="54" y="14"/>
                  <a:pt x="54" y="14"/>
                </a:cubicBezTo>
                <a:cubicBezTo>
                  <a:pt x="54" y="14"/>
                  <a:pt x="54" y="13"/>
                  <a:pt x="54" y="12"/>
                </a:cubicBezTo>
                <a:cubicBezTo>
                  <a:pt x="54" y="9"/>
                  <a:pt x="52" y="5"/>
                  <a:pt x="47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5" name="Freeform 589"/>
          <p:cNvSpPr>
            <a:spLocks/>
          </p:cNvSpPr>
          <p:nvPr/>
        </p:nvSpPr>
        <p:spPr bwMode="auto">
          <a:xfrm>
            <a:off x="1522584" y="4078609"/>
            <a:ext cx="63500" cy="85725"/>
          </a:xfrm>
          <a:custGeom>
            <a:avLst/>
            <a:gdLst>
              <a:gd name="T0" fmla="*/ 54 w 54"/>
              <a:gd name="T1" fmla="*/ 60 h 74"/>
              <a:gd name="T2" fmla="*/ 21 w 54"/>
              <a:gd name="T3" fmla="*/ 3 h 74"/>
              <a:gd name="T4" fmla="*/ 14 w 54"/>
              <a:gd name="T5" fmla="*/ 0 h 74"/>
              <a:gd name="T6" fmla="*/ 7 w 54"/>
              <a:gd name="T7" fmla="*/ 2 h 74"/>
              <a:gd name="T8" fmla="*/ 0 w 54"/>
              <a:gd name="T9" fmla="*/ 12 h 74"/>
              <a:gd name="T10" fmla="*/ 0 w 54"/>
              <a:gd name="T11" fmla="*/ 14 h 74"/>
              <a:gd name="T12" fmla="*/ 33 w 54"/>
              <a:gd name="T13" fmla="*/ 71 h 74"/>
              <a:gd name="T14" fmla="*/ 39 w 54"/>
              <a:gd name="T15" fmla="*/ 74 h 74"/>
              <a:gd name="T16" fmla="*/ 47 w 54"/>
              <a:gd name="T17" fmla="*/ 72 h 74"/>
              <a:gd name="T18" fmla="*/ 48 w 54"/>
              <a:gd name="T19" fmla="*/ 72 h 74"/>
              <a:gd name="T20" fmla="*/ 54 w 54"/>
              <a:gd name="T21" fmla="*/ 62 h 74"/>
              <a:gd name="T22" fmla="*/ 54 w 54"/>
              <a:gd name="T23" fmla="*/ 62 h 74"/>
              <a:gd name="T24" fmla="*/ 54 w 54"/>
              <a:gd name="T25" fmla="*/ 6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" h="74">
                <a:moveTo>
                  <a:pt x="54" y="60"/>
                </a:moveTo>
                <a:cubicBezTo>
                  <a:pt x="21" y="3"/>
                  <a:pt x="21" y="3"/>
                  <a:pt x="21" y="3"/>
                </a:cubicBezTo>
                <a:cubicBezTo>
                  <a:pt x="20" y="1"/>
                  <a:pt x="18" y="0"/>
                  <a:pt x="14" y="0"/>
                </a:cubicBezTo>
                <a:cubicBezTo>
                  <a:pt x="12" y="0"/>
                  <a:pt x="9" y="1"/>
                  <a:pt x="7" y="2"/>
                </a:cubicBezTo>
                <a:cubicBezTo>
                  <a:pt x="2" y="5"/>
                  <a:pt x="0" y="9"/>
                  <a:pt x="0" y="12"/>
                </a:cubicBezTo>
                <a:cubicBezTo>
                  <a:pt x="0" y="13"/>
                  <a:pt x="0" y="14"/>
                  <a:pt x="0" y="14"/>
                </a:cubicBezTo>
                <a:cubicBezTo>
                  <a:pt x="33" y="71"/>
                  <a:pt x="33" y="71"/>
                  <a:pt x="33" y="71"/>
                </a:cubicBezTo>
                <a:cubicBezTo>
                  <a:pt x="34" y="73"/>
                  <a:pt x="36" y="74"/>
                  <a:pt x="39" y="74"/>
                </a:cubicBezTo>
                <a:cubicBezTo>
                  <a:pt x="42" y="74"/>
                  <a:pt x="44" y="73"/>
                  <a:pt x="47" y="72"/>
                </a:cubicBezTo>
                <a:cubicBezTo>
                  <a:pt x="48" y="72"/>
                  <a:pt x="48" y="72"/>
                  <a:pt x="48" y="72"/>
                </a:cubicBezTo>
                <a:cubicBezTo>
                  <a:pt x="52" y="69"/>
                  <a:pt x="54" y="65"/>
                  <a:pt x="5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1"/>
                  <a:pt x="54" y="60"/>
                  <a:pt x="54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6" name="Freeform 590"/>
          <p:cNvSpPr>
            <a:spLocks/>
          </p:cNvSpPr>
          <p:nvPr/>
        </p:nvSpPr>
        <p:spPr bwMode="auto">
          <a:xfrm>
            <a:off x="1555922" y="4045272"/>
            <a:ext cx="85725" cy="63500"/>
          </a:xfrm>
          <a:custGeom>
            <a:avLst/>
            <a:gdLst>
              <a:gd name="T0" fmla="*/ 72 w 74"/>
              <a:gd name="T1" fmla="*/ 33 h 54"/>
              <a:gd name="T2" fmla="*/ 14 w 74"/>
              <a:gd name="T3" fmla="*/ 0 h 54"/>
              <a:gd name="T4" fmla="*/ 12 w 74"/>
              <a:gd name="T5" fmla="*/ 0 h 54"/>
              <a:gd name="T6" fmla="*/ 2 w 74"/>
              <a:gd name="T7" fmla="*/ 7 h 54"/>
              <a:gd name="T8" fmla="*/ 0 w 74"/>
              <a:gd name="T9" fmla="*/ 14 h 54"/>
              <a:gd name="T10" fmla="*/ 3 w 74"/>
              <a:gd name="T11" fmla="*/ 20 h 54"/>
              <a:gd name="T12" fmla="*/ 60 w 74"/>
              <a:gd name="T13" fmla="*/ 53 h 54"/>
              <a:gd name="T14" fmla="*/ 62 w 74"/>
              <a:gd name="T15" fmla="*/ 54 h 54"/>
              <a:gd name="T16" fmla="*/ 72 w 74"/>
              <a:gd name="T17" fmla="*/ 47 h 54"/>
              <a:gd name="T18" fmla="*/ 72 w 74"/>
              <a:gd name="T19" fmla="*/ 47 h 54"/>
              <a:gd name="T20" fmla="*/ 74 w 74"/>
              <a:gd name="T21" fmla="*/ 39 h 54"/>
              <a:gd name="T22" fmla="*/ 74 w 74"/>
              <a:gd name="T23" fmla="*/ 39 h 54"/>
              <a:gd name="T24" fmla="*/ 72 w 74"/>
              <a:gd name="T25" fmla="*/ 3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" h="54">
                <a:moveTo>
                  <a:pt x="72" y="33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5" y="2"/>
                  <a:pt x="2" y="7"/>
                </a:cubicBezTo>
                <a:cubicBezTo>
                  <a:pt x="1" y="9"/>
                  <a:pt x="0" y="12"/>
                  <a:pt x="0" y="14"/>
                </a:cubicBezTo>
                <a:cubicBezTo>
                  <a:pt x="0" y="17"/>
                  <a:pt x="1" y="20"/>
                  <a:pt x="3" y="20"/>
                </a:cubicBezTo>
                <a:cubicBezTo>
                  <a:pt x="60" y="53"/>
                  <a:pt x="60" y="53"/>
                  <a:pt x="60" y="53"/>
                </a:cubicBezTo>
                <a:cubicBezTo>
                  <a:pt x="60" y="54"/>
                  <a:pt x="61" y="54"/>
                  <a:pt x="62" y="54"/>
                </a:cubicBezTo>
                <a:cubicBezTo>
                  <a:pt x="65" y="54"/>
                  <a:pt x="69" y="52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4" y="44"/>
                  <a:pt x="74" y="42"/>
                  <a:pt x="74" y="39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6"/>
                  <a:pt x="73" y="34"/>
                  <a:pt x="72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7" name="Freeform 593"/>
          <p:cNvSpPr>
            <a:spLocks noEditPoints="1"/>
          </p:cNvSpPr>
          <p:nvPr/>
        </p:nvSpPr>
        <p:spPr bwMode="auto">
          <a:xfrm>
            <a:off x="3332334" y="3850009"/>
            <a:ext cx="333375" cy="333375"/>
          </a:xfrm>
          <a:custGeom>
            <a:avLst/>
            <a:gdLst>
              <a:gd name="T0" fmla="*/ 210 w 210"/>
              <a:gd name="T1" fmla="*/ 82 h 210"/>
              <a:gd name="T2" fmla="*/ 210 w 210"/>
              <a:gd name="T3" fmla="*/ 69 h 210"/>
              <a:gd name="T4" fmla="*/ 153 w 210"/>
              <a:gd name="T5" fmla="*/ 69 h 210"/>
              <a:gd name="T6" fmla="*/ 153 w 210"/>
              <a:gd name="T7" fmla="*/ 57 h 210"/>
              <a:gd name="T8" fmla="*/ 141 w 210"/>
              <a:gd name="T9" fmla="*/ 57 h 210"/>
              <a:gd name="T10" fmla="*/ 141 w 210"/>
              <a:gd name="T11" fmla="*/ 0 h 210"/>
              <a:gd name="T12" fmla="*/ 128 w 210"/>
              <a:gd name="T13" fmla="*/ 0 h 210"/>
              <a:gd name="T14" fmla="*/ 128 w 210"/>
              <a:gd name="T15" fmla="*/ 57 h 210"/>
              <a:gd name="T16" fmla="*/ 111 w 210"/>
              <a:gd name="T17" fmla="*/ 57 h 210"/>
              <a:gd name="T18" fmla="*/ 111 w 210"/>
              <a:gd name="T19" fmla="*/ 0 h 210"/>
              <a:gd name="T20" fmla="*/ 98 w 210"/>
              <a:gd name="T21" fmla="*/ 0 h 210"/>
              <a:gd name="T22" fmla="*/ 98 w 210"/>
              <a:gd name="T23" fmla="*/ 57 h 210"/>
              <a:gd name="T24" fmla="*/ 81 w 210"/>
              <a:gd name="T25" fmla="*/ 57 h 210"/>
              <a:gd name="T26" fmla="*/ 81 w 210"/>
              <a:gd name="T27" fmla="*/ 0 h 210"/>
              <a:gd name="T28" fmla="*/ 69 w 210"/>
              <a:gd name="T29" fmla="*/ 0 h 210"/>
              <a:gd name="T30" fmla="*/ 69 w 210"/>
              <a:gd name="T31" fmla="*/ 57 h 210"/>
              <a:gd name="T32" fmla="*/ 57 w 210"/>
              <a:gd name="T33" fmla="*/ 57 h 210"/>
              <a:gd name="T34" fmla="*/ 57 w 210"/>
              <a:gd name="T35" fmla="*/ 69 h 210"/>
              <a:gd name="T36" fmla="*/ 0 w 210"/>
              <a:gd name="T37" fmla="*/ 69 h 210"/>
              <a:gd name="T38" fmla="*/ 0 w 210"/>
              <a:gd name="T39" fmla="*/ 82 h 210"/>
              <a:gd name="T40" fmla="*/ 57 w 210"/>
              <a:gd name="T41" fmla="*/ 82 h 210"/>
              <a:gd name="T42" fmla="*/ 57 w 210"/>
              <a:gd name="T43" fmla="*/ 98 h 210"/>
              <a:gd name="T44" fmla="*/ 0 w 210"/>
              <a:gd name="T45" fmla="*/ 98 h 210"/>
              <a:gd name="T46" fmla="*/ 0 w 210"/>
              <a:gd name="T47" fmla="*/ 112 h 210"/>
              <a:gd name="T48" fmla="*/ 57 w 210"/>
              <a:gd name="T49" fmla="*/ 112 h 210"/>
              <a:gd name="T50" fmla="*/ 57 w 210"/>
              <a:gd name="T51" fmla="*/ 128 h 210"/>
              <a:gd name="T52" fmla="*/ 0 w 210"/>
              <a:gd name="T53" fmla="*/ 128 h 210"/>
              <a:gd name="T54" fmla="*/ 0 w 210"/>
              <a:gd name="T55" fmla="*/ 142 h 210"/>
              <a:gd name="T56" fmla="*/ 57 w 210"/>
              <a:gd name="T57" fmla="*/ 142 h 210"/>
              <a:gd name="T58" fmla="*/ 57 w 210"/>
              <a:gd name="T59" fmla="*/ 153 h 210"/>
              <a:gd name="T60" fmla="*/ 69 w 210"/>
              <a:gd name="T61" fmla="*/ 153 h 210"/>
              <a:gd name="T62" fmla="*/ 69 w 210"/>
              <a:gd name="T63" fmla="*/ 210 h 210"/>
              <a:gd name="T64" fmla="*/ 81 w 210"/>
              <a:gd name="T65" fmla="*/ 210 h 210"/>
              <a:gd name="T66" fmla="*/ 81 w 210"/>
              <a:gd name="T67" fmla="*/ 153 h 210"/>
              <a:gd name="T68" fmla="*/ 98 w 210"/>
              <a:gd name="T69" fmla="*/ 153 h 210"/>
              <a:gd name="T70" fmla="*/ 98 w 210"/>
              <a:gd name="T71" fmla="*/ 210 h 210"/>
              <a:gd name="T72" fmla="*/ 111 w 210"/>
              <a:gd name="T73" fmla="*/ 210 h 210"/>
              <a:gd name="T74" fmla="*/ 111 w 210"/>
              <a:gd name="T75" fmla="*/ 153 h 210"/>
              <a:gd name="T76" fmla="*/ 128 w 210"/>
              <a:gd name="T77" fmla="*/ 153 h 210"/>
              <a:gd name="T78" fmla="*/ 128 w 210"/>
              <a:gd name="T79" fmla="*/ 210 h 210"/>
              <a:gd name="T80" fmla="*/ 141 w 210"/>
              <a:gd name="T81" fmla="*/ 210 h 210"/>
              <a:gd name="T82" fmla="*/ 141 w 210"/>
              <a:gd name="T83" fmla="*/ 153 h 210"/>
              <a:gd name="T84" fmla="*/ 153 w 210"/>
              <a:gd name="T85" fmla="*/ 153 h 210"/>
              <a:gd name="T86" fmla="*/ 153 w 210"/>
              <a:gd name="T87" fmla="*/ 142 h 210"/>
              <a:gd name="T88" fmla="*/ 210 w 210"/>
              <a:gd name="T89" fmla="*/ 142 h 210"/>
              <a:gd name="T90" fmla="*/ 210 w 210"/>
              <a:gd name="T91" fmla="*/ 128 h 210"/>
              <a:gd name="T92" fmla="*/ 153 w 210"/>
              <a:gd name="T93" fmla="*/ 128 h 210"/>
              <a:gd name="T94" fmla="*/ 153 w 210"/>
              <a:gd name="T95" fmla="*/ 112 h 210"/>
              <a:gd name="T96" fmla="*/ 210 w 210"/>
              <a:gd name="T97" fmla="*/ 112 h 210"/>
              <a:gd name="T98" fmla="*/ 210 w 210"/>
              <a:gd name="T99" fmla="*/ 98 h 210"/>
              <a:gd name="T100" fmla="*/ 153 w 210"/>
              <a:gd name="T101" fmla="*/ 98 h 210"/>
              <a:gd name="T102" fmla="*/ 153 w 210"/>
              <a:gd name="T103" fmla="*/ 82 h 210"/>
              <a:gd name="T104" fmla="*/ 210 w 210"/>
              <a:gd name="T105" fmla="*/ 82 h 210"/>
              <a:gd name="T106" fmla="*/ 120 w 210"/>
              <a:gd name="T107" fmla="*/ 124 h 210"/>
              <a:gd name="T108" fmla="*/ 89 w 210"/>
              <a:gd name="T109" fmla="*/ 124 h 210"/>
              <a:gd name="T110" fmla="*/ 89 w 210"/>
              <a:gd name="T111" fmla="*/ 111 h 210"/>
              <a:gd name="T112" fmla="*/ 120 w 210"/>
              <a:gd name="T113" fmla="*/ 111 h 210"/>
              <a:gd name="T114" fmla="*/ 120 w 210"/>
              <a:gd name="T115" fmla="*/ 124 h 210"/>
              <a:gd name="T116" fmla="*/ 120 w 210"/>
              <a:gd name="T117" fmla="*/ 98 h 210"/>
              <a:gd name="T118" fmla="*/ 89 w 210"/>
              <a:gd name="T119" fmla="*/ 98 h 210"/>
              <a:gd name="T120" fmla="*/ 89 w 210"/>
              <a:gd name="T121" fmla="*/ 86 h 210"/>
              <a:gd name="T122" fmla="*/ 120 w 210"/>
              <a:gd name="T123" fmla="*/ 86 h 210"/>
              <a:gd name="T124" fmla="*/ 120 w 210"/>
              <a:gd name="T125" fmla="*/ 98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0" h="210">
                <a:moveTo>
                  <a:pt x="210" y="82"/>
                </a:moveTo>
                <a:lnTo>
                  <a:pt x="210" y="69"/>
                </a:lnTo>
                <a:lnTo>
                  <a:pt x="153" y="69"/>
                </a:lnTo>
                <a:lnTo>
                  <a:pt x="153" y="57"/>
                </a:lnTo>
                <a:lnTo>
                  <a:pt x="141" y="57"/>
                </a:lnTo>
                <a:lnTo>
                  <a:pt x="141" y="0"/>
                </a:lnTo>
                <a:lnTo>
                  <a:pt x="128" y="0"/>
                </a:lnTo>
                <a:lnTo>
                  <a:pt x="128" y="57"/>
                </a:lnTo>
                <a:lnTo>
                  <a:pt x="111" y="57"/>
                </a:lnTo>
                <a:lnTo>
                  <a:pt x="111" y="0"/>
                </a:lnTo>
                <a:lnTo>
                  <a:pt x="98" y="0"/>
                </a:lnTo>
                <a:lnTo>
                  <a:pt x="98" y="57"/>
                </a:lnTo>
                <a:lnTo>
                  <a:pt x="81" y="57"/>
                </a:lnTo>
                <a:lnTo>
                  <a:pt x="81" y="0"/>
                </a:lnTo>
                <a:lnTo>
                  <a:pt x="69" y="0"/>
                </a:lnTo>
                <a:lnTo>
                  <a:pt x="69" y="57"/>
                </a:lnTo>
                <a:lnTo>
                  <a:pt x="57" y="57"/>
                </a:lnTo>
                <a:lnTo>
                  <a:pt x="57" y="69"/>
                </a:lnTo>
                <a:lnTo>
                  <a:pt x="0" y="69"/>
                </a:lnTo>
                <a:lnTo>
                  <a:pt x="0" y="82"/>
                </a:lnTo>
                <a:lnTo>
                  <a:pt x="57" y="82"/>
                </a:lnTo>
                <a:lnTo>
                  <a:pt x="57" y="98"/>
                </a:lnTo>
                <a:lnTo>
                  <a:pt x="0" y="98"/>
                </a:lnTo>
                <a:lnTo>
                  <a:pt x="0" y="112"/>
                </a:lnTo>
                <a:lnTo>
                  <a:pt x="57" y="112"/>
                </a:lnTo>
                <a:lnTo>
                  <a:pt x="57" y="128"/>
                </a:lnTo>
                <a:lnTo>
                  <a:pt x="0" y="128"/>
                </a:lnTo>
                <a:lnTo>
                  <a:pt x="0" y="142"/>
                </a:lnTo>
                <a:lnTo>
                  <a:pt x="57" y="142"/>
                </a:lnTo>
                <a:lnTo>
                  <a:pt x="57" y="153"/>
                </a:lnTo>
                <a:lnTo>
                  <a:pt x="69" y="153"/>
                </a:lnTo>
                <a:lnTo>
                  <a:pt x="69" y="210"/>
                </a:lnTo>
                <a:lnTo>
                  <a:pt x="81" y="210"/>
                </a:lnTo>
                <a:lnTo>
                  <a:pt x="81" y="153"/>
                </a:lnTo>
                <a:lnTo>
                  <a:pt x="98" y="153"/>
                </a:lnTo>
                <a:lnTo>
                  <a:pt x="98" y="210"/>
                </a:lnTo>
                <a:lnTo>
                  <a:pt x="111" y="210"/>
                </a:lnTo>
                <a:lnTo>
                  <a:pt x="111" y="153"/>
                </a:lnTo>
                <a:lnTo>
                  <a:pt x="128" y="153"/>
                </a:lnTo>
                <a:lnTo>
                  <a:pt x="128" y="210"/>
                </a:lnTo>
                <a:lnTo>
                  <a:pt x="141" y="210"/>
                </a:lnTo>
                <a:lnTo>
                  <a:pt x="141" y="153"/>
                </a:lnTo>
                <a:lnTo>
                  <a:pt x="153" y="153"/>
                </a:lnTo>
                <a:lnTo>
                  <a:pt x="153" y="142"/>
                </a:lnTo>
                <a:lnTo>
                  <a:pt x="210" y="142"/>
                </a:lnTo>
                <a:lnTo>
                  <a:pt x="210" y="128"/>
                </a:lnTo>
                <a:lnTo>
                  <a:pt x="153" y="128"/>
                </a:lnTo>
                <a:lnTo>
                  <a:pt x="153" y="112"/>
                </a:lnTo>
                <a:lnTo>
                  <a:pt x="210" y="112"/>
                </a:lnTo>
                <a:lnTo>
                  <a:pt x="210" y="98"/>
                </a:lnTo>
                <a:lnTo>
                  <a:pt x="153" y="98"/>
                </a:lnTo>
                <a:lnTo>
                  <a:pt x="153" y="82"/>
                </a:lnTo>
                <a:lnTo>
                  <a:pt x="210" y="82"/>
                </a:lnTo>
                <a:close/>
                <a:moveTo>
                  <a:pt x="120" y="124"/>
                </a:moveTo>
                <a:lnTo>
                  <a:pt x="89" y="124"/>
                </a:lnTo>
                <a:lnTo>
                  <a:pt x="89" y="111"/>
                </a:lnTo>
                <a:lnTo>
                  <a:pt x="120" y="111"/>
                </a:lnTo>
                <a:lnTo>
                  <a:pt x="120" y="124"/>
                </a:lnTo>
                <a:close/>
                <a:moveTo>
                  <a:pt x="120" y="98"/>
                </a:moveTo>
                <a:lnTo>
                  <a:pt x="89" y="98"/>
                </a:lnTo>
                <a:lnTo>
                  <a:pt x="89" y="86"/>
                </a:lnTo>
                <a:lnTo>
                  <a:pt x="120" y="86"/>
                </a:lnTo>
                <a:lnTo>
                  <a:pt x="120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8" name="Freeform 599"/>
          <p:cNvSpPr>
            <a:spLocks/>
          </p:cNvSpPr>
          <p:nvPr/>
        </p:nvSpPr>
        <p:spPr bwMode="auto">
          <a:xfrm>
            <a:off x="2760834" y="3946847"/>
            <a:ext cx="139700" cy="139700"/>
          </a:xfrm>
          <a:custGeom>
            <a:avLst/>
            <a:gdLst>
              <a:gd name="T0" fmla="*/ 120 w 120"/>
              <a:gd name="T1" fmla="*/ 0 h 120"/>
              <a:gd name="T2" fmla="*/ 119 w 120"/>
              <a:gd name="T3" fmla="*/ 0 h 120"/>
              <a:gd name="T4" fmla="*/ 115 w 120"/>
              <a:gd name="T5" fmla="*/ 0 h 120"/>
              <a:gd name="T6" fmla="*/ 5 w 120"/>
              <a:gd name="T7" fmla="*/ 0 h 120"/>
              <a:gd name="T8" fmla="*/ 1 w 120"/>
              <a:gd name="T9" fmla="*/ 0 h 120"/>
              <a:gd name="T10" fmla="*/ 0 w 120"/>
              <a:gd name="T11" fmla="*/ 0 h 120"/>
              <a:gd name="T12" fmla="*/ 0 w 120"/>
              <a:gd name="T13" fmla="*/ 1 h 120"/>
              <a:gd name="T14" fmla="*/ 0 w 120"/>
              <a:gd name="T15" fmla="*/ 5 h 120"/>
              <a:gd name="T16" fmla="*/ 0 w 120"/>
              <a:gd name="T17" fmla="*/ 115 h 120"/>
              <a:gd name="T18" fmla="*/ 0 w 120"/>
              <a:gd name="T19" fmla="*/ 119 h 120"/>
              <a:gd name="T20" fmla="*/ 0 w 120"/>
              <a:gd name="T21" fmla="*/ 120 h 120"/>
              <a:gd name="T22" fmla="*/ 1 w 120"/>
              <a:gd name="T23" fmla="*/ 120 h 120"/>
              <a:gd name="T24" fmla="*/ 5 w 120"/>
              <a:gd name="T25" fmla="*/ 120 h 120"/>
              <a:gd name="T26" fmla="*/ 115 w 120"/>
              <a:gd name="T27" fmla="*/ 120 h 120"/>
              <a:gd name="T28" fmla="*/ 119 w 120"/>
              <a:gd name="T29" fmla="*/ 120 h 120"/>
              <a:gd name="T30" fmla="*/ 120 w 120"/>
              <a:gd name="T31" fmla="*/ 120 h 120"/>
              <a:gd name="T32" fmla="*/ 120 w 120"/>
              <a:gd name="T33" fmla="*/ 119 h 120"/>
              <a:gd name="T34" fmla="*/ 120 w 120"/>
              <a:gd name="T35" fmla="*/ 115 h 120"/>
              <a:gd name="T36" fmla="*/ 120 w 120"/>
              <a:gd name="T37" fmla="*/ 5 h 120"/>
              <a:gd name="T38" fmla="*/ 120 w 120"/>
              <a:gd name="T39" fmla="*/ 1 h 120"/>
              <a:gd name="T40" fmla="*/ 120 w 120"/>
              <a:gd name="T41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0" h="120">
                <a:moveTo>
                  <a:pt x="120" y="0"/>
                </a:move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7" y="0"/>
                  <a:pt x="115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1"/>
                  <a:pt x="0" y="1"/>
                </a:cubicBezTo>
                <a:cubicBezTo>
                  <a:pt x="0" y="1"/>
                  <a:pt x="0" y="3"/>
                  <a:pt x="0" y="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7"/>
                  <a:pt x="0" y="118"/>
                  <a:pt x="0" y="119"/>
                </a:cubicBezTo>
                <a:cubicBezTo>
                  <a:pt x="0" y="119"/>
                  <a:pt x="0" y="120"/>
                  <a:pt x="0" y="120"/>
                </a:cubicBezTo>
                <a:cubicBezTo>
                  <a:pt x="1" y="120"/>
                  <a:pt x="1" y="120"/>
                  <a:pt x="1" y="120"/>
                </a:cubicBezTo>
                <a:cubicBezTo>
                  <a:pt x="1" y="120"/>
                  <a:pt x="3" y="120"/>
                  <a:pt x="5" y="120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17" y="120"/>
                  <a:pt x="118" y="120"/>
                  <a:pt x="119" y="120"/>
                </a:cubicBezTo>
                <a:cubicBezTo>
                  <a:pt x="119" y="120"/>
                  <a:pt x="120" y="120"/>
                  <a:pt x="120" y="120"/>
                </a:cubicBezTo>
                <a:cubicBezTo>
                  <a:pt x="120" y="120"/>
                  <a:pt x="120" y="120"/>
                  <a:pt x="120" y="119"/>
                </a:cubicBezTo>
                <a:cubicBezTo>
                  <a:pt x="120" y="119"/>
                  <a:pt x="120" y="117"/>
                  <a:pt x="120" y="115"/>
                </a:cubicBezTo>
                <a:cubicBezTo>
                  <a:pt x="120" y="5"/>
                  <a:pt x="120" y="5"/>
                  <a:pt x="120" y="5"/>
                </a:cubicBezTo>
                <a:cubicBezTo>
                  <a:pt x="120" y="3"/>
                  <a:pt x="120" y="2"/>
                  <a:pt x="120" y="1"/>
                </a:cubicBezTo>
                <a:cubicBezTo>
                  <a:pt x="120" y="1"/>
                  <a:pt x="120" y="0"/>
                  <a:pt x="12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9" name="Freeform 600"/>
          <p:cNvSpPr>
            <a:spLocks noEditPoints="1"/>
          </p:cNvSpPr>
          <p:nvPr/>
        </p:nvSpPr>
        <p:spPr bwMode="auto">
          <a:xfrm>
            <a:off x="2663997" y="3850009"/>
            <a:ext cx="333375" cy="333375"/>
          </a:xfrm>
          <a:custGeom>
            <a:avLst/>
            <a:gdLst>
              <a:gd name="T0" fmla="*/ 248 w 288"/>
              <a:gd name="T1" fmla="*/ 0 h 288"/>
              <a:gd name="T2" fmla="*/ 40 w 288"/>
              <a:gd name="T3" fmla="*/ 0 h 288"/>
              <a:gd name="T4" fmla="*/ 0 w 288"/>
              <a:gd name="T5" fmla="*/ 40 h 288"/>
              <a:gd name="T6" fmla="*/ 0 w 288"/>
              <a:gd name="T7" fmla="*/ 248 h 288"/>
              <a:gd name="T8" fmla="*/ 40 w 288"/>
              <a:gd name="T9" fmla="*/ 288 h 288"/>
              <a:gd name="T10" fmla="*/ 248 w 288"/>
              <a:gd name="T11" fmla="*/ 288 h 288"/>
              <a:gd name="T12" fmla="*/ 288 w 288"/>
              <a:gd name="T13" fmla="*/ 248 h 288"/>
              <a:gd name="T14" fmla="*/ 288 w 288"/>
              <a:gd name="T15" fmla="*/ 40 h 288"/>
              <a:gd name="T16" fmla="*/ 248 w 288"/>
              <a:gd name="T17" fmla="*/ 0 h 288"/>
              <a:gd name="T18" fmla="*/ 24 w 288"/>
              <a:gd name="T19" fmla="*/ 159 h 288"/>
              <a:gd name="T20" fmla="*/ 9 w 288"/>
              <a:gd name="T21" fmla="*/ 144 h 288"/>
              <a:gd name="T22" fmla="*/ 24 w 288"/>
              <a:gd name="T23" fmla="*/ 129 h 288"/>
              <a:gd name="T24" fmla="*/ 39 w 288"/>
              <a:gd name="T25" fmla="*/ 144 h 288"/>
              <a:gd name="T26" fmla="*/ 24 w 288"/>
              <a:gd name="T27" fmla="*/ 159 h 288"/>
              <a:gd name="T28" fmla="*/ 64 w 288"/>
              <a:gd name="T29" fmla="*/ 13 h 288"/>
              <a:gd name="T30" fmla="*/ 79 w 288"/>
              <a:gd name="T31" fmla="*/ 28 h 288"/>
              <a:gd name="T32" fmla="*/ 64 w 288"/>
              <a:gd name="T33" fmla="*/ 43 h 288"/>
              <a:gd name="T34" fmla="*/ 49 w 288"/>
              <a:gd name="T35" fmla="*/ 28 h 288"/>
              <a:gd name="T36" fmla="*/ 64 w 288"/>
              <a:gd name="T37" fmla="*/ 13 h 288"/>
              <a:gd name="T38" fmla="*/ 64 w 288"/>
              <a:gd name="T39" fmla="*/ 275 h 288"/>
              <a:gd name="T40" fmla="*/ 49 w 288"/>
              <a:gd name="T41" fmla="*/ 260 h 288"/>
              <a:gd name="T42" fmla="*/ 64 w 288"/>
              <a:gd name="T43" fmla="*/ 245 h 288"/>
              <a:gd name="T44" fmla="*/ 79 w 288"/>
              <a:gd name="T45" fmla="*/ 260 h 288"/>
              <a:gd name="T46" fmla="*/ 64 w 288"/>
              <a:gd name="T47" fmla="*/ 275 h 288"/>
              <a:gd name="T48" fmla="*/ 199 w 288"/>
              <a:gd name="T49" fmla="*/ 236 h 288"/>
              <a:gd name="T50" fmla="*/ 89 w 288"/>
              <a:gd name="T51" fmla="*/ 236 h 288"/>
              <a:gd name="T52" fmla="*/ 62 w 288"/>
              <a:gd name="T53" fmla="*/ 226 h 288"/>
              <a:gd name="T54" fmla="*/ 52 w 288"/>
              <a:gd name="T55" fmla="*/ 199 h 288"/>
              <a:gd name="T56" fmla="*/ 52 w 288"/>
              <a:gd name="T57" fmla="*/ 89 h 288"/>
              <a:gd name="T58" fmla="*/ 62 w 288"/>
              <a:gd name="T59" fmla="*/ 62 h 288"/>
              <a:gd name="T60" fmla="*/ 89 w 288"/>
              <a:gd name="T61" fmla="*/ 52 h 288"/>
              <a:gd name="T62" fmla="*/ 199 w 288"/>
              <a:gd name="T63" fmla="*/ 52 h 288"/>
              <a:gd name="T64" fmla="*/ 226 w 288"/>
              <a:gd name="T65" fmla="*/ 62 h 288"/>
              <a:gd name="T66" fmla="*/ 236 w 288"/>
              <a:gd name="T67" fmla="*/ 89 h 288"/>
              <a:gd name="T68" fmla="*/ 236 w 288"/>
              <a:gd name="T69" fmla="*/ 199 h 288"/>
              <a:gd name="T70" fmla="*/ 226 w 288"/>
              <a:gd name="T71" fmla="*/ 226 h 288"/>
              <a:gd name="T72" fmla="*/ 200 w 288"/>
              <a:gd name="T73" fmla="*/ 236 h 288"/>
              <a:gd name="T74" fmla="*/ 199 w 288"/>
              <a:gd name="T75" fmla="*/ 236 h 288"/>
              <a:gd name="T76" fmla="*/ 223 w 288"/>
              <a:gd name="T77" fmla="*/ 275 h 288"/>
              <a:gd name="T78" fmla="*/ 208 w 288"/>
              <a:gd name="T79" fmla="*/ 260 h 288"/>
              <a:gd name="T80" fmla="*/ 223 w 288"/>
              <a:gd name="T81" fmla="*/ 245 h 288"/>
              <a:gd name="T82" fmla="*/ 238 w 288"/>
              <a:gd name="T83" fmla="*/ 260 h 288"/>
              <a:gd name="T84" fmla="*/ 223 w 288"/>
              <a:gd name="T85" fmla="*/ 275 h 288"/>
              <a:gd name="T86" fmla="*/ 223 w 288"/>
              <a:gd name="T87" fmla="*/ 43 h 288"/>
              <a:gd name="T88" fmla="*/ 208 w 288"/>
              <a:gd name="T89" fmla="*/ 28 h 288"/>
              <a:gd name="T90" fmla="*/ 223 w 288"/>
              <a:gd name="T91" fmla="*/ 13 h 288"/>
              <a:gd name="T92" fmla="*/ 238 w 288"/>
              <a:gd name="T93" fmla="*/ 28 h 288"/>
              <a:gd name="T94" fmla="*/ 223 w 288"/>
              <a:gd name="T95" fmla="*/ 43 h 288"/>
              <a:gd name="T96" fmla="*/ 264 w 288"/>
              <a:gd name="T97" fmla="*/ 159 h 288"/>
              <a:gd name="T98" fmla="*/ 249 w 288"/>
              <a:gd name="T99" fmla="*/ 144 h 288"/>
              <a:gd name="T100" fmla="*/ 264 w 288"/>
              <a:gd name="T101" fmla="*/ 129 h 288"/>
              <a:gd name="T102" fmla="*/ 279 w 288"/>
              <a:gd name="T103" fmla="*/ 144 h 288"/>
              <a:gd name="T104" fmla="*/ 264 w 288"/>
              <a:gd name="T105" fmla="*/ 15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88">
                <a:moveTo>
                  <a:pt x="248" y="0"/>
                </a:moveTo>
                <a:cubicBezTo>
                  <a:pt x="40" y="0"/>
                  <a:pt x="40" y="0"/>
                  <a:pt x="40" y="0"/>
                </a:cubicBezTo>
                <a:cubicBezTo>
                  <a:pt x="13" y="0"/>
                  <a:pt x="0" y="13"/>
                  <a:pt x="0" y="4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75"/>
                  <a:pt x="13" y="288"/>
                  <a:pt x="40" y="288"/>
                </a:cubicBezTo>
                <a:cubicBezTo>
                  <a:pt x="248" y="288"/>
                  <a:pt x="248" y="288"/>
                  <a:pt x="248" y="288"/>
                </a:cubicBezTo>
                <a:cubicBezTo>
                  <a:pt x="275" y="288"/>
                  <a:pt x="288" y="275"/>
                  <a:pt x="288" y="248"/>
                </a:cubicBezTo>
                <a:cubicBezTo>
                  <a:pt x="288" y="40"/>
                  <a:pt x="288" y="40"/>
                  <a:pt x="288" y="40"/>
                </a:cubicBezTo>
                <a:cubicBezTo>
                  <a:pt x="288" y="13"/>
                  <a:pt x="275" y="0"/>
                  <a:pt x="248" y="0"/>
                </a:cubicBezTo>
                <a:close/>
                <a:moveTo>
                  <a:pt x="24" y="159"/>
                </a:moveTo>
                <a:cubicBezTo>
                  <a:pt x="16" y="159"/>
                  <a:pt x="9" y="153"/>
                  <a:pt x="9" y="144"/>
                </a:cubicBezTo>
                <a:cubicBezTo>
                  <a:pt x="9" y="136"/>
                  <a:pt x="16" y="129"/>
                  <a:pt x="24" y="129"/>
                </a:cubicBezTo>
                <a:cubicBezTo>
                  <a:pt x="32" y="129"/>
                  <a:pt x="39" y="136"/>
                  <a:pt x="39" y="144"/>
                </a:cubicBezTo>
                <a:cubicBezTo>
                  <a:pt x="39" y="153"/>
                  <a:pt x="32" y="159"/>
                  <a:pt x="24" y="159"/>
                </a:cubicBezTo>
                <a:close/>
                <a:moveTo>
                  <a:pt x="64" y="13"/>
                </a:moveTo>
                <a:cubicBezTo>
                  <a:pt x="73" y="13"/>
                  <a:pt x="79" y="20"/>
                  <a:pt x="79" y="28"/>
                </a:cubicBezTo>
                <a:cubicBezTo>
                  <a:pt x="79" y="36"/>
                  <a:pt x="73" y="43"/>
                  <a:pt x="64" y="43"/>
                </a:cubicBezTo>
                <a:cubicBezTo>
                  <a:pt x="56" y="43"/>
                  <a:pt x="50" y="36"/>
                  <a:pt x="49" y="28"/>
                </a:cubicBezTo>
                <a:cubicBezTo>
                  <a:pt x="50" y="20"/>
                  <a:pt x="56" y="13"/>
                  <a:pt x="64" y="13"/>
                </a:cubicBezTo>
                <a:close/>
                <a:moveTo>
                  <a:pt x="64" y="275"/>
                </a:moveTo>
                <a:cubicBezTo>
                  <a:pt x="56" y="275"/>
                  <a:pt x="50" y="268"/>
                  <a:pt x="49" y="260"/>
                </a:cubicBezTo>
                <a:cubicBezTo>
                  <a:pt x="50" y="252"/>
                  <a:pt x="56" y="245"/>
                  <a:pt x="64" y="245"/>
                </a:cubicBezTo>
                <a:cubicBezTo>
                  <a:pt x="73" y="245"/>
                  <a:pt x="79" y="252"/>
                  <a:pt x="79" y="260"/>
                </a:cubicBezTo>
                <a:cubicBezTo>
                  <a:pt x="79" y="268"/>
                  <a:pt x="73" y="275"/>
                  <a:pt x="64" y="275"/>
                </a:cubicBezTo>
                <a:close/>
                <a:moveTo>
                  <a:pt x="199" y="236"/>
                </a:moveTo>
                <a:cubicBezTo>
                  <a:pt x="89" y="236"/>
                  <a:pt x="89" y="236"/>
                  <a:pt x="89" y="236"/>
                </a:cubicBezTo>
                <a:cubicBezTo>
                  <a:pt x="79" y="236"/>
                  <a:pt x="69" y="234"/>
                  <a:pt x="62" y="226"/>
                </a:cubicBezTo>
                <a:cubicBezTo>
                  <a:pt x="54" y="219"/>
                  <a:pt x="52" y="209"/>
                  <a:pt x="52" y="199"/>
                </a:cubicBezTo>
                <a:cubicBezTo>
                  <a:pt x="52" y="89"/>
                  <a:pt x="52" y="89"/>
                  <a:pt x="52" y="89"/>
                </a:cubicBezTo>
                <a:cubicBezTo>
                  <a:pt x="52" y="79"/>
                  <a:pt x="54" y="69"/>
                  <a:pt x="62" y="62"/>
                </a:cubicBezTo>
                <a:cubicBezTo>
                  <a:pt x="69" y="54"/>
                  <a:pt x="79" y="52"/>
                  <a:pt x="89" y="52"/>
                </a:cubicBezTo>
                <a:cubicBezTo>
                  <a:pt x="199" y="52"/>
                  <a:pt x="199" y="52"/>
                  <a:pt x="199" y="52"/>
                </a:cubicBezTo>
                <a:cubicBezTo>
                  <a:pt x="209" y="52"/>
                  <a:pt x="219" y="54"/>
                  <a:pt x="226" y="62"/>
                </a:cubicBezTo>
                <a:cubicBezTo>
                  <a:pt x="234" y="69"/>
                  <a:pt x="237" y="79"/>
                  <a:pt x="236" y="89"/>
                </a:cubicBezTo>
                <a:cubicBezTo>
                  <a:pt x="236" y="199"/>
                  <a:pt x="236" y="199"/>
                  <a:pt x="236" y="199"/>
                </a:cubicBezTo>
                <a:cubicBezTo>
                  <a:pt x="237" y="209"/>
                  <a:pt x="234" y="219"/>
                  <a:pt x="226" y="226"/>
                </a:cubicBezTo>
                <a:cubicBezTo>
                  <a:pt x="219" y="234"/>
                  <a:pt x="209" y="236"/>
                  <a:pt x="200" y="236"/>
                </a:cubicBezTo>
                <a:cubicBezTo>
                  <a:pt x="199" y="236"/>
                  <a:pt x="199" y="236"/>
                  <a:pt x="199" y="236"/>
                </a:cubicBezTo>
                <a:close/>
                <a:moveTo>
                  <a:pt x="223" y="275"/>
                </a:moveTo>
                <a:cubicBezTo>
                  <a:pt x="215" y="275"/>
                  <a:pt x="208" y="268"/>
                  <a:pt x="208" y="260"/>
                </a:cubicBezTo>
                <a:cubicBezTo>
                  <a:pt x="208" y="252"/>
                  <a:pt x="215" y="245"/>
                  <a:pt x="223" y="245"/>
                </a:cubicBezTo>
                <a:cubicBezTo>
                  <a:pt x="231" y="245"/>
                  <a:pt x="238" y="252"/>
                  <a:pt x="238" y="260"/>
                </a:cubicBezTo>
                <a:cubicBezTo>
                  <a:pt x="238" y="268"/>
                  <a:pt x="231" y="275"/>
                  <a:pt x="223" y="275"/>
                </a:cubicBezTo>
                <a:close/>
                <a:moveTo>
                  <a:pt x="223" y="43"/>
                </a:moveTo>
                <a:cubicBezTo>
                  <a:pt x="215" y="43"/>
                  <a:pt x="208" y="36"/>
                  <a:pt x="208" y="28"/>
                </a:cubicBezTo>
                <a:cubicBezTo>
                  <a:pt x="208" y="20"/>
                  <a:pt x="215" y="13"/>
                  <a:pt x="223" y="13"/>
                </a:cubicBezTo>
                <a:cubicBezTo>
                  <a:pt x="231" y="13"/>
                  <a:pt x="238" y="20"/>
                  <a:pt x="238" y="28"/>
                </a:cubicBezTo>
                <a:cubicBezTo>
                  <a:pt x="238" y="36"/>
                  <a:pt x="231" y="43"/>
                  <a:pt x="223" y="43"/>
                </a:cubicBezTo>
                <a:close/>
                <a:moveTo>
                  <a:pt x="264" y="159"/>
                </a:moveTo>
                <a:cubicBezTo>
                  <a:pt x="256" y="159"/>
                  <a:pt x="249" y="153"/>
                  <a:pt x="249" y="144"/>
                </a:cubicBezTo>
                <a:cubicBezTo>
                  <a:pt x="249" y="136"/>
                  <a:pt x="256" y="129"/>
                  <a:pt x="264" y="129"/>
                </a:cubicBezTo>
                <a:cubicBezTo>
                  <a:pt x="273" y="129"/>
                  <a:pt x="279" y="136"/>
                  <a:pt x="279" y="144"/>
                </a:cubicBezTo>
                <a:cubicBezTo>
                  <a:pt x="279" y="153"/>
                  <a:pt x="273" y="159"/>
                  <a:pt x="264" y="1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0" name="Freeform 618"/>
          <p:cNvSpPr>
            <a:spLocks/>
          </p:cNvSpPr>
          <p:nvPr/>
        </p:nvSpPr>
        <p:spPr bwMode="auto">
          <a:xfrm>
            <a:off x="879647" y="4661222"/>
            <a:ext cx="12700" cy="0"/>
          </a:xfrm>
          <a:custGeom>
            <a:avLst/>
            <a:gdLst>
              <a:gd name="T0" fmla="*/ 11 w 11"/>
              <a:gd name="T1" fmla="*/ 0 w 11"/>
              <a:gd name="T2" fmla="*/ 11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11" y="0"/>
                </a:moveTo>
                <a:cubicBezTo>
                  <a:pt x="8" y="0"/>
                  <a:pt x="4" y="0"/>
                  <a:pt x="0" y="0"/>
                </a:cubicBezTo>
                <a:cubicBezTo>
                  <a:pt x="3" y="0"/>
                  <a:pt x="7" y="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1" name="Freeform 619"/>
          <p:cNvSpPr>
            <a:spLocks/>
          </p:cNvSpPr>
          <p:nvPr/>
        </p:nvSpPr>
        <p:spPr bwMode="auto">
          <a:xfrm>
            <a:off x="639934" y="4516759"/>
            <a:ext cx="357188" cy="342900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2" name="Freeform 620"/>
          <p:cNvSpPr>
            <a:spLocks/>
          </p:cNvSpPr>
          <p:nvPr/>
        </p:nvSpPr>
        <p:spPr bwMode="auto">
          <a:xfrm>
            <a:off x="1427334" y="4708847"/>
            <a:ext cx="14288" cy="0"/>
          </a:xfrm>
          <a:custGeom>
            <a:avLst/>
            <a:gdLst>
              <a:gd name="T0" fmla="*/ 0 w 11"/>
              <a:gd name="T1" fmla="*/ 11 w 11"/>
              <a:gd name="T2" fmla="*/ 0 w 1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1">
                <a:moveTo>
                  <a:pt x="0" y="0"/>
                </a:moveTo>
                <a:cubicBezTo>
                  <a:pt x="3" y="0"/>
                  <a:pt x="7" y="0"/>
                  <a:pt x="11" y="0"/>
                </a:cubicBezTo>
                <a:cubicBezTo>
                  <a:pt x="8" y="0"/>
                  <a:pt x="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3" name="Freeform 621"/>
          <p:cNvSpPr>
            <a:spLocks/>
          </p:cNvSpPr>
          <p:nvPr/>
        </p:nvSpPr>
        <p:spPr bwMode="auto">
          <a:xfrm>
            <a:off x="1322559" y="4508822"/>
            <a:ext cx="357188" cy="342900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4" name="Freeform 622"/>
          <p:cNvSpPr>
            <a:spLocks/>
          </p:cNvSpPr>
          <p:nvPr/>
        </p:nvSpPr>
        <p:spPr bwMode="auto">
          <a:xfrm>
            <a:off x="2025822" y="4648522"/>
            <a:ext cx="53975" cy="174625"/>
          </a:xfrm>
          <a:custGeom>
            <a:avLst/>
            <a:gdLst>
              <a:gd name="T0" fmla="*/ 38 w 47"/>
              <a:gd name="T1" fmla="*/ 36 h 151"/>
              <a:gd name="T2" fmla="*/ 46 w 47"/>
              <a:gd name="T3" fmla="*/ 0 h 151"/>
              <a:gd name="T4" fmla="*/ 17 w 47"/>
              <a:gd name="T5" fmla="*/ 0 h 151"/>
              <a:gd name="T6" fmla="*/ 0 w 47"/>
              <a:gd name="T7" fmla="*/ 53 h 151"/>
              <a:gd name="T8" fmla="*/ 0 w 47"/>
              <a:gd name="T9" fmla="*/ 98 h 151"/>
              <a:gd name="T10" fmla="*/ 17 w 47"/>
              <a:gd name="T11" fmla="*/ 151 h 151"/>
              <a:gd name="T12" fmla="*/ 47 w 47"/>
              <a:gd name="T13" fmla="*/ 151 h 151"/>
              <a:gd name="T14" fmla="*/ 38 w 47"/>
              <a:gd name="T15" fmla="*/ 114 h 151"/>
              <a:gd name="T16" fmla="*/ 38 w 47"/>
              <a:gd name="T17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38" y="36"/>
                </a:moveTo>
                <a:cubicBezTo>
                  <a:pt x="38" y="27"/>
                  <a:pt x="41" y="13"/>
                  <a:pt x="4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39"/>
                  <a:pt x="0" y="5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2"/>
                  <a:pt x="8" y="151"/>
                  <a:pt x="1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1" y="137"/>
                  <a:pt x="38" y="123"/>
                  <a:pt x="38" y="114"/>
                </a:cubicBezTo>
                <a:lnTo>
                  <a:pt x="38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5" name="Freeform 623"/>
          <p:cNvSpPr>
            <a:spLocks/>
          </p:cNvSpPr>
          <p:nvPr/>
        </p:nvSpPr>
        <p:spPr bwMode="auto">
          <a:xfrm>
            <a:off x="2089322" y="4516759"/>
            <a:ext cx="209550" cy="334963"/>
          </a:xfrm>
          <a:custGeom>
            <a:avLst/>
            <a:gdLst>
              <a:gd name="T0" fmla="*/ 17 w 180"/>
              <a:gd name="T1" fmla="*/ 100 h 289"/>
              <a:gd name="T2" fmla="*/ 0 w 180"/>
              <a:gd name="T3" fmla="*/ 149 h 289"/>
              <a:gd name="T4" fmla="*/ 0 w 180"/>
              <a:gd name="T5" fmla="*/ 227 h 289"/>
              <a:gd name="T6" fmla="*/ 36 w 180"/>
              <a:gd name="T7" fmla="*/ 289 h 289"/>
              <a:gd name="T8" fmla="*/ 131 w 180"/>
              <a:gd name="T9" fmla="*/ 289 h 289"/>
              <a:gd name="T10" fmla="*/ 166 w 180"/>
              <a:gd name="T11" fmla="*/ 255 h 289"/>
              <a:gd name="T12" fmla="*/ 167 w 180"/>
              <a:gd name="T13" fmla="*/ 253 h 289"/>
              <a:gd name="T14" fmla="*/ 94 w 180"/>
              <a:gd name="T15" fmla="*/ 253 h 289"/>
              <a:gd name="T16" fmla="*/ 82 w 180"/>
              <a:gd name="T17" fmla="*/ 241 h 289"/>
              <a:gd name="T18" fmla="*/ 94 w 180"/>
              <a:gd name="T19" fmla="*/ 230 h 289"/>
              <a:gd name="T20" fmla="*/ 169 w 180"/>
              <a:gd name="T21" fmla="*/ 230 h 289"/>
              <a:gd name="T22" fmla="*/ 172 w 180"/>
              <a:gd name="T23" fmla="*/ 199 h 289"/>
              <a:gd name="T24" fmla="*/ 94 w 180"/>
              <a:gd name="T25" fmla="*/ 199 h 289"/>
              <a:gd name="T26" fmla="*/ 82 w 180"/>
              <a:gd name="T27" fmla="*/ 188 h 289"/>
              <a:gd name="T28" fmla="*/ 94 w 180"/>
              <a:gd name="T29" fmla="*/ 177 h 289"/>
              <a:gd name="T30" fmla="*/ 175 w 180"/>
              <a:gd name="T31" fmla="*/ 177 h 289"/>
              <a:gd name="T32" fmla="*/ 178 w 180"/>
              <a:gd name="T33" fmla="*/ 146 h 289"/>
              <a:gd name="T34" fmla="*/ 94 w 180"/>
              <a:gd name="T35" fmla="*/ 146 h 289"/>
              <a:gd name="T36" fmla="*/ 82 w 180"/>
              <a:gd name="T37" fmla="*/ 135 h 289"/>
              <a:gd name="T38" fmla="*/ 94 w 180"/>
              <a:gd name="T39" fmla="*/ 124 h 289"/>
              <a:gd name="T40" fmla="*/ 180 w 180"/>
              <a:gd name="T41" fmla="*/ 124 h 289"/>
              <a:gd name="T42" fmla="*/ 180 w 180"/>
              <a:gd name="T43" fmla="*/ 121 h 289"/>
              <a:gd name="T44" fmla="*/ 145 w 180"/>
              <a:gd name="T45" fmla="*/ 87 h 289"/>
              <a:gd name="T46" fmla="*/ 82 w 180"/>
              <a:gd name="T47" fmla="*/ 87 h 289"/>
              <a:gd name="T48" fmla="*/ 84 w 180"/>
              <a:gd name="T49" fmla="*/ 71 h 289"/>
              <a:gd name="T50" fmla="*/ 90 w 180"/>
              <a:gd name="T51" fmla="*/ 38 h 289"/>
              <a:gd name="T52" fmla="*/ 64 w 180"/>
              <a:gd name="T53" fmla="*/ 2 h 289"/>
              <a:gd name="T54" fmla="*/ 29 w 180"/>
              <a:gd name="T55" fmla="*/ 28 h 289"/>
              <a:gd name="T56" fmla="*/ 21 w 180"/>
              <a:gd name="T57" fmla="*/ 74 h 289"/>
              <a:gd name="T58" fmla="*/ 17 w 180"/>
              <a:gd name="T59" fmla="*/ 10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7" y="100"/>
                </a:moveTo>
                <a:cubicBezTo>
                  <a:pt x="7" y="114"/>
                  <a:pt x="0" y="137"/>
                  <a:pt x="0" y="149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46"/>
                  <a:pt x="16" y="289"/>
                  <a:pt x="36" y="289"/>
                </a:cubicBezTo>
                <a:cubicBezTo>
                  <a:pt x="131" y="289"/>
                  <a:pt x="131" y="289"/>
                  <a:pt x="131" y="289"/>
                </a:cubicBezTo>
                <a:cubicBezTo>
                  <a:pt x="150" y="289"/>
                  <a:pt x="166" y="274"/>
                  <a:pt x="166" y="255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94" y="253"/>
                  <a:pt x="94" y="253"/>
                  <a:pt x="94" y="253"/>
                </a:cubicBezTo>
                <a:cubicBezTo>
                  <a:pt x="87" y="253"/>
                  <a:pt x="82" y="248"/>
                  <a:pt x="82" y="241"/>
                </a:cubicBezTo>
                <a:cubicBezTo>
                  <a:pt x="82" y="235"/>
                  <a:pt x="87" y="230"/>
                  <a:pt x="94" y="230"/>
                </a:cubicBezTo>
                <a:cubicBezTo>
                  <a:pt x="169" y="230"/>
                  <a:pt x="169" y="230"/>
                  <a:pt x="169" y="230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94" y="199"/>
                  <a:pt x="94" y="199"/>
                  <a:pt x="94" y="199"/>
                </a:cubicBezTo>
                <a:cubicBezTo>
                  <a:pt x="87" y="199"/>
                  <a:pt x="82" y="194"/>
                  <a:pt x="82" y="188"/>
                </a:cubicBezTo>
                <a:cubicBezTo>
                  <a:pt x="82" y="182"/>
                  <a:pt x="87" y="177"/>
                  <a:pt x="94" y="177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7" y="146"/>
                  <a:pt x="82" y="141"/>
                  <a:pt x="82" y="135"/>
                </a:cubicBezTo>
                <a:cubicBezTo>
                  <a:pt x="82" y="129"/>
                  <a:pt x="87" y="124"/>
                  <a:pt x="94" y="124"/>
                </a:cubicBezTo>
                <a:cubicBezTo>
                  <a:pt x="180" y="124"/>
                  <a:pt x="180" y="124"/>
                  <a:pt x="180" y="124"/>
                </a:cubicBezTo>
                <a:cubicBezTo>
                  <a:pt x="180" y="121"/>
                  <a:pt x="180" y="121"/>
                  <a:pt x="180" y="121"/>
                </a:cubicBezTo>
                <a:cubicBezTo>
                  <a:pt x="180" y="102"/>
                  <a:pt x="164" y="87"/>
                  <a:pt x="145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38"/>
                  <a:pt x="90" y="38"/>
                  <a:pt x="90" y="38"/>
                </a:cubicBezTo>
                <a:cubicBezTo>
                  <a:pt x="92" y="21"/>
                  <a:pt x="81" y="5"/>
                  <a:pt x="64" y="2"/>
                </a:cubicBezTo>
                <a:cubicBezTo>
                  <a:pt x="47" y="0"/>
                  <a:pt x="32" y="11"/>
                  <a:pt x="29" y="28"/>
                </a:cubicBezTo>
                <a:cubicBezTo>
                  <a:pt x="21" y="74"/>
                  <a:pt x="21" y="74"/>
                  <a:pt x="21" y="74"/>
                </a:cubicBezTo>
                <a:lnTo>
                  <a:pt x="17" y="1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6" name="Freeform 624"/>
          <p:cNvSpPr>
            <a:spLocks/>
          </p:cNvSpPr>
          <p:nvPr/>
        </p:nvSpPr>
        <p:spPr bwMode="auto">
          <a:xfrm>
            <a:off x="2911647" y="4548509"/>
            <a:ext cx="53975" cy="174625"/>
          </a:xfrm>
          <a:custGeom>
            <a:avLst/>
            <a:gdLst>
              <a:gd name="T0" fmla="*/ 9 w 47"/>
              <a:gd name="T1" fmla="*/ 115 h 151"/>
              <a:gd name="T2" fmla="*/ 1 w 47"/>
              <a:gd name="T3" fmla="*/ 151 h 151"/>
              <a:gd name="T4" fmla="*/ 30 w 47"/>
              <a:gd name="T5" fmla="*/ 151 h 151"/>
              <a:gd name="T6" fmla="*/ 47 w 47"/>
              <a:gd name="T7" fmla="*/ 98 h 151"/>
              <a:gd name="T8" fmla="*/ 47 w 47"/>
              <a:gd name="T9" fmla="*/ 53 h 151"/>
              <a:gd name="T10" fmla="*/ 30 w 47"/>
              <a:gd name="T11" fmla="*/ 0 h 151"/>
              <a:gd name="T12" fmla="*/ 0 w 47"/>
              <a:gd name="T13" fmla="*/ 0 h 151"/>
              <a:gd name="T14" fmla="*/ 9 w 47"/>
              <a:gd name="T15" fmla="*/ 36 h 151"/>
              <a:gd name="T16" fmla="*/ 9 w 47"/>
              <a:gd name="T17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9" y="115"/>
                </a:moveTo>
                <a:cubicBezTo>
                  <a:pt x="9" y="124"/>
                  <a:pt x="6" y="137"/>
                  <a:pt x="1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9" y="151"/>
                  <a:pt x="47" y="112"/>
                  <a:pt x="47" y="9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39"/>
                  <a:pt x="39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9" y="28"/>
                  <a:pt x="9" y="36"/>
                </a:cubicBezTo>
                <a:lnTo>
                  <a:pt x="9" y="1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7" name="Freeform 625"/>
          <p:cNvSpPr>
            <a:spLocks/>
          </p:cNvSpPr>
          <p:nvPr/>
        </p:nvSpPr>
        <p:spPr bwMode="auto">
          <a:xfrm>
            <a:off x="2694159" y="4519934"/>
            <a:ext cx="207963" cy="334963"/>
          </a:xfrm>
          <a:custGeom>
            <a:avLst/>
            <a:gdLst>
              <a:gd name="T0" fmla="*/ 163 w 180"/>
              <a:gd name="T1" fmla="*/ 189 h 289"/>
              <a:gd name="T2" fmla="*/ 180 w 180"/>
              <a:gd name="T3" fmla="*/ 140 h 289"/>
              <a:gd name="T4" fmla="*/ 180 w 180"/>
              <a:gd name="T5" fmla="*/ 61 h 289"/>
              <a:gd name="T6" fmla="*/ 144 w 180"/>
              <a:gd name="T7" fmla="*/ 0 h 289"/>
              <a:gd name="T8" fmla="*/ 49 w 180"/>
              <a:gd name="T9" fmla="*/ 0 h 289"/>
              <a:gd name="T10" fmla="*/ 14 w 180"/>
              <a:gd name="T11" fmla="*/ 33 h 289"/>
              <a:gd name="T12" fmla="*/ 13 w 180"/>
              <a:gd name="T13" fmla="*/ 36 h 289"/>
              <a:gd name="T14" fmla="*/ 86 w 180"/>
              <a:gd name="T15" fmla="*/ 36 h 289"/>
              <a:gd name="T16" fmla="*/ 98 w 180"/>
              <a:gd name="T17" fmla="*/ 47 h 289"/>
              <a:gd name="T18" fmla="*/ 86 w 180"/>
              <a:gd name="T19" fmla="*/ 59 h 289"/>
              <a:gd name="T20" fmla="*/ 11 w 180"/>
              <a:gd name="T21" fmla="*/ 59 h 289"/>
              <a:gd name="T22" fmla="*/ 8 w 180"/>
              <a:gd name="T23" fmla="*/ 89 h 289"/>
              <a:gd name="T24" fmla="*/ 86 w 180"/>
              <a:gd name="T25" fmla="*/ 89 h 289"/>
              <a:gd name="T26" fmla="*/ 98 w 180"/>
              <a:gd name="T27" fmla="*/ 101 h 289"/>
              <a:gd name="T28" fmla="*/ 86 w 180"/>
              <a:gd name="T29" fmla="*/ 112 h 289"/>
              <a:gd name="T30" fmla="*/ 5 w 180"/>
              <a:gd name="T31" fmla="*/ 112 h 289"/>
              <a:gd name="T32" fmla="*/ 2 w 180"/>
              <a:gd name="T33" fmla="*/ 143 h 289"/>
              <a:gd name="T34" fmla="*/ 86 w 180"/>
              <a:gd name="T35" fmla="*/ 143 h 289"/>
              <a:gd name="T36" fmla="*/ 98 w 180"/>
              <a:gd name="T37" fmla="*/ 154 h 289"/>
              <a:gd name="T38" fmla="*/ 86 w 180"/>
              <a:gd name="T39" fmla="*/ 165 h 289"/>
              <a:gd name="T40" fmla="*/ 0 w 180"/>
              <a:gd name="T41" fmla="*/ 165 h 289"/>
              <a:gd name="T42" fmla="*/ 0 w 180"/>
              <a:gd name="T43" fmla="*/ 168 h 289"/>
              <a:gd name="T44" fmla="*/ 35 w 180"/>
              <a:gd name="T45" fmla="*/ 201 h 289"/>
              <a:gd name="T46" fmla="*/ 98 w 180"/>
              <a:gd name="T47" fmla="*/ 201 h 289"/>
              <a:gd name="T48" fmla="*/ 96 w 180"/>
              <a:gd name="T49" fmla="*/ 218 h 289"/>
              <a:gd name="T50" fmla="*/ 90 w 180"/>
              <a:gd name="T51" fmla="*/ 251 h 289"/>
              <a:gd name="T52" fmla="*/ 116 w 180"/>
              <a:gd name="T53" fmla="*/ 287 h 289"/>
              <a:gd name="T54" fmla="*/ 151 w 180"/>
              <a:gd name="T55" fmla="*/ 261 h 289"/>
              <a:gd name="T56" fmla="*/ 159 w 180"/>
              <a:gd name="T57" fmla="*/ 215 h 289"/>
              <a:gd name="T58" fmla="*/ 163 w 180"/>
              <a:gd name="T59" fmla="*/ 1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63" y="189"/>
                </a:moveTo>
                <a:cubicBezTo>
                  <a:pt x="173" y="175"/>
                  <a:pt x="180" y="152"/>
                  <a:pt x="180" y="140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43"/>
                  <a:pt x="164" y="0"/>
                  <a:pt x="1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30" y="0"/>
                  <a:pt x="14" y="15"/>
                  <a:pt x="14" y="33"/>
                </a:cubicBezTo>
                <a:cubicBezTo>
                  <a:pt x="13" y="36"/>
                  <a:pt x="13" y="36"/>
                  <a:pt x="13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93" y="36"/>
                  <a:pt x="98" y="41"/>
                  <a:pt x="98" y="47"/>
                </a:cubicBezTo>
                <a:cubicBezTo>
                  <a:pt x="98" y="54"/>
                  <a:pt x="93" y="59"/>
                  <a:pt x="86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8" y="89"/>
                  <a:pt x="8" y="89"/>
                  <a:pt x="8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93" y="89"/>
                  <a:pt x="98" y="94"/>
                  <a:pt x="98" y="101"/>
                </a:cubicBezTo>
                <a:cubicBezTo>
                  <a:pt x="98" y="107"/>
                  <a:pt x="93" y="112"/>
                  <a:pt x="86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43"/>
                  <a:pt x="2" y="143"/>
                  <a:pt x="2" y="143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93" y="143"/>
                  <a:pt x="98" y="148"/>
                  <a:pt x="98" y="154"/>
                </a:cubicBezTo>
                <a:cubicBezTo>
                  <a:pt x="98" y="160"/>
                  <a:pt x="93" y="165"/>
                  <a:pt x="86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6"/>
                  <a:pt x="16" y="201"/>
                  <a:pt x="35" y="201"/>
                </a:cubicBezTo>
                <a:cubicBezTo>
                  <a:pt x="98" y="201"/>
                  <a:pt x="98" y="201"/>
                  <a:pt x="98" y="201"/>
                </a:cubicBezTo>
                <a:cubicBezTo>
                  <a:pt x="96" y="218"/>
                  <a:pt x="96" y="218"/>
                  <a:pt x="96" y="218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88" y="268"/>
                  <a:pt x="99" y="284"/>
                  <a:pt x="116" y="287"/>
                </a:cubicBezTo>
                <a:cubicBezTo>
                  <a:pt x="132" y="289"/>
                  <a:pt x="148" y="278"/>
                  <a:pt x="151" y="261"/>
                </a:cubicBezTo>
                <a:cubicBezTo>
                  <a:pt x="159" y="215"/>
                  <a:pt x="159" y="215"/>
                  <a:pt x="159" y="215"/>
                </a:cubicBezTo>
                <a:lnTo>
                  <a:pt x="163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8" name="Freeform 632"/>
          <p:cNvSpPr>
            <a:spLocks noEditPoints="1"/>
          </p:cNvSpPr>
          <p:nvPr/>
        </p:nvSpPr>
        <p:spPr bwMode="auto">
          <a:xfrm>
            <a:off x="1324147" y="5851847"/>
            <a:ext cx="349250" cy="349250"/>
          </a:xfrm>
          <a:custGeom>
            <a:avLst/>
            <a:gdLst>
              <a:gd name="T0" fmla="*/ 271 w 301"/>
              <a:gd name="T1" fmla="*/ 165 h 301"/>
              <a:gd name="T2" fmla="*/ 219 w 301"/>
              <a:gd name="T3" fmla="*/ 143 h 301"/>
              <a:gd name="T4" fmla="*/ 204 w 301"/>
              <a:gd name="T5" fmla="*/ 117 h 301"/>
              <a:gd name="T6" fmla="*/ 136 w 301"/>
              <a:gd name="T7" fmla="*/ 113 h 301"/>
              <a:gd name="T8" fmla="*/ 74 w 301"/>
              <a:gd name="T9" fmla="*/ 52 h 301"/>
              <a:gd name="T10" fmla="*/ 66 w 301"/>
              <a:gd name="T11" fmla="*/ 28 h 301"/>
              <a:gd name="T12" fmla="*/ 49 w 301"/>
              <a:gd name="T13" fmla="*/ 11 h 301"/>
              <a:gd name="T14" fmla="*/ 11 w 301"/>
              <a:gd name="T15" fmla="*/ 11 h 301"/>
              <a:gd name="T16" fmla="*/ 11 w 301"/>
              <a:gd name="T17" fmla="*/ 49 h 301"/>
              <a:gd name="T18" fmla="*/ 28 w 301"/>
              <a:gd name="T19" fmla="*/ 66 h 301"/>
              <a:gd name="T20" fmla="*/ 52 w 301"/>
              <a:gd name="T21" fmla="*/ 74 h 301"/>
              <a:gd name="T22" fmla="*/ 113 w 301"/>
              <a:gd name="T23" fmla="*/ 136 h 301"/>
              <a:gd name="T24" fmla="*/ 117 w 301"/>
              <a:gd name="T25" fmla="*/ 204 h 301"/>
              <a:gd name="T26" fmla="*/ 143 w 301"/>
              <a:gd name="T27" fmla="*/ 219 h 301"/>
              <a:gd name="T28" fmla="*/ 165 w 301"/>
              <a:gd name="T29" fmla="*/ 271 h 301"/>
              <a:gd name="T30" fmla="*/ 265 w 301"/>
              <a:gd name="T31" fmla="*/ 265 h 301"/>
              <a:gd name="T32" fmla="*/ 271 w 301"/>
              <a:gd name="T33" fmla="*/ 165 h 301"/>
              <a:gd name="T34" fmla="*/ 181 w 301"/>
              <a:gd name="T35" fmla="*/ 181 h 301"/>
              <a:gd name="T36" fmla="*/ 148 w 301"/>
              <a:gd name="T37" fmla="*/ 181 h 301"/>
              <a:gd name="T38" fmla="*/ 141 w 301"/>
              <a:gd name="T39" fmla="*/ 164 h 301"/>
              <a:gd name="T40" fmla="*/ 148 w 301"/>
              <a:gd name="T41" fmla="*/ 148 h 301"/>
              <a:gd name="T42" fmla="*/ 164 w 301"/>
              <a:gd name="T43" fmla="*/ 141 h 301"/>
              <a:gd name="T44" fmla="*/ 181 w 301"/>
              <a:gd name="T45" fmla="*/ 148 h 301"/>
              <a:gd name="T46" fmla="*/ 181 w 301"/>
              <a:gd name="T47" fmla="*/ 18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1" h="301">
                <a:moveTo>
                  <a:pt x="271" y="165"/>
                </a:moveTo>
                <a:cubicBezTo>
                  <a:pt x="257" y="151"/>
                  <a:pt x="238" y="143"/>
                  <a:pt x="219" y="143"/>
                </a:cubicBezTo>
                <a:cubicBezTo>
                  <a:pt x="216" y="134"/>
                  <a:pt x="211" y="125"/>
                  <a:pt x="204" y="117"/>
                </a:cubicBezTo>
                <a:cubicBezTo>
                  <a:pt x="184" y="97"/>
                  <a:pt x="158" y="98"/>
                  <a:pt x="136" y="113"/>
                </a:cubicBezTo>
                <a:cubicBezTo>
                  <a:pt x="74" y="52"/>
                  <a:pt x="74" y="52"/>
                  <a:pt x="74" y="52"/>
                </a:cubicBezTo>
                <a:cubicBezTo>
                  <a:pt x="75" y="43"/>
                  <a:pt x="73" y="34"/>
                  <a:pt x="66" y="28"/>
                </a:cubicBezTo>
                <a:cubicBezTo>
                  <a:pt x="49" y="11"/>
                  <a:pt x="49" y="11"/>
                  <a:pt x="49" y="11"/>
                </a:cubicBezTo>
                <a:cubicBezTo>
                  <a:pt x="39" y="0"/>
                  <a:pt x="21" y="0"/>
                  <a:pt x="11" y="11"/>
                </a:cubicBezTo>
                <a:cubicBezTo>
                  <a:pt x="0" y="21"/>
                  <a:pt x="0" y="39"/>
                  <a:pt x="11" y="49"/>
                </a:cubicBezTo>
                <a:cubicBezTo>
                  <a:pt x="28" y="66"/>
                  <a:pt x="28" y="66"/>
                  <a:pt x="28" y="66"/>
                </a:cubicBezTo>
                <a:cubicBezTo>
                  <a:pt x="34" y="73"/>
                  <a:pt x="43" y="75"/>
                  <a:pt x="52" y="74"/>
                </a:cubicBezTo>
                <a:cubicBezTo>
                  <a:pt x="113" y="136"/>
                  <a:pt x="113" y="136"/>
                  <a:pt x="113" y="136"/>
                </a:cubicBezTo>
                <a:cubicBezTo>
                  <a:pt x="98" y="158"/>
                  <a:pt x="97" y="184"/>
                  <a:pt x="117" y="204"/>
                </a:cubicBezTo>
                <a:cubicBezTo>
                  <a:pt x="125" y="211"/>
                  <a:pt x="134" y="216"/>
                  <a:pt x="143" y="219"/>
                </a:cubicBezTo>
                <a:cubicBezTo>
                  <a:pt x="143" y="238"/>
                  <a:pt x="151" y="257"/>
                  <a:pt x="165" y="271"/>
                </a:cubicBezTo>
                <a:cubicBezTo>
                  <a:pt x="194" y="301"/>
                  <a:pt x="236" y="294"/>
                  <a:pt x="265" y="265"/>
                </a:cubicBezTo>
                <a:cubicBezTo>
                  <a:pt x="294" y="236"/>
                  <a:pt x="301" y="194"/>
                  <a:pt x="271" y="165"/>
                </a:cubicBezTo>
                <a:close/>
                <a:moveTo>
                  <a:pt x="181" y="181"/>
                </a:moveTo>
                <a:cubicBezTo>
                  <a:pt x="172" y="190"/>
                  <a:pt x="157" y="190"/>
                  <a:pt x="148" y="181"/>
                </a:cubicBezTo>
                <a:cubicBezTo>
                  <a:pt x="143" y="176"/>
                  <a:pt x="141" y="170"/>
                  <a:pt x="141" y="164"/>
                </a:cubicBezTo>
                <a:cubicBezTo>
                  <a:pt x="141" y="158"/>
                  <a:pt x="144" y="152"/>
                  <a:pt x="148" y="148"/>
                </a:cubicBezTo>
                <a:cubicBezTo>
                  <a:pt x="152" y="144"/>
                  <a:pt x="158" y="141"/>
                  <a:pt x="164" y="141"/>
                </a:cubicBezTo>
                <a:cubicBezTo>
                  <a:pt x="170" y="141"/>
                  <a:pt x="176" y="143"/>
                  <a:pt x="181" y="148"/>
                </a:cubicBezTo>
                <a:cubicBezTo>
                  <a:pt x="190" y="157"/>
                  <a:pt x="190" y="172"/>
                  <a:pt x="18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9" name="Freeform 634"/>
          <p:cNvSpPr>
            <a:spLocks/>
          </p:cNvSpPr>
          <p:nvPr/>
        </p:nvSpPr>
        <p:spPr bwMode="auto">
          <a:xfrm>
            <a:off x="5408784" y="4519934"/>
            <a:ext cx="185738" cy="333375"/>
          </a:xfrm>
          <a:custGeom>
            <a:avLst/>
            <a:gdLst>
              <a:gd name="T0" fmla="*/ 116 w 160"/>
              <a:gd name="T1" fmla="*/ 188 h 288"/>
              <a:gd name="T2" fmla="*/ 149 w 160"/>
              <a:gd name="T3" fmla="*/ 95 h 288"/>
              <a:gd name="T4" fmla="*/ 149 w 160"/>
              <a:gd name="T5" fmla="*/ 95 h 288"/>
              <a:gd name="T6" fmla="*/ 149 w 160"/>
              <a:gd name="T7" fmla="*/ 95 h 288"/>
              <a:gd name="T8" fmla="*/ 149 w 160"/>
              <a:gd name="T9" fmla="*/ 95 h 288"/>
              <a:gd name="T10" fmla="*/ 62 w 160"/>
              <a:gd name="T11" fmla="*/ 95 h 288"/>
              <a:gd name="T12" fmla="*/ 94 w 160"/>
              <a:gd name="T13" fmla="*/ 0 h 288"/>
              <a:gd name="T14" fmla="*/ 45 w 160"/>
              <a:gd name="T15" fmla="*/ 0 h 288"/>
              <a:gd name="T16" fmla="*/ 0 w 160"/>
              <a:gd name="T17" fmla="*/ 128 h 288"/>
              <a:gd name="T18" fmla="*/ 0 w 160"/>
              <a:gd name="T19" fmla="*/ 128 h 288"/>
              <a:gd name="T20" fmla="*/ 0 w 160"/>
              <a:gd name="T21" fmla="*/ 128 h 288"/>
              <a:gd name="T22" fmla="*/ 0 w 160"/>
              <a:gd name="T23" fmla="*/ 128 h 288"/>
              <a:gd name="T24" fmla="*/ 87 w 160"/>
              <a:gd name="T25" fmla="*/ 128 h 288"/>
              <a:gd name="T26" fmla="*/ 66 w 160"/>
              <a:gd name="T27" fmla="*/ 188 h 288"/>
              <a:gd name="T28" fmla="*/ 25 w 160"/>
              <a:gd name="T29" fmla="*/ 188 h 288"/>
              <a:gd name="T30" fmla="*/ 63 w 160"/>
              <a:gd name="T31" fmla="*/ 288 h 288"/>
              <a:gd name="T32" fmla="*/ 160 w 160"/>
              <a:gd name="T33" fmla="*/ 188 h 288"/>
              <a:gd name="T34" fmla="*/ 116 w 160"/>
              <a:gd name="T35" fmla="*/ 1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288">
                <a:moveTo>
                  <a:pt x="116" y="188"/>
                </a:move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149" y="95"/>
                  <a:pt x="149" y="95"/>
                  <a:pt x="149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3" y="93"/>
                  <a:pt x="83" y="37"/>
                  <a:pt x="9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87" y="128"/>
                  <a:pt x="87" y="128"/>
                  <a:pt x="87" y="128"/>
                </a:cubicBezTo>
                <a:cubicBezTo>
                  <a:pt x="87" y="129"/>
                  <a:pt x="76" y="158"/>
                  <a:pt x="66" y="188"/>
                </a:cubicBezTo>
                <a:cubicBezTo>
                  <a:pt x="25" y="188"/>
                  <a:pt x="25" y="188"/>
                  <a:pt x="25" y="1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160" y="188"/>
                  <a:pt x="160" y="188"/>
                  <a:pt x="160" y="188"/>
                </a:cubicBezTo>
                <a:lnTo>
                  <a:pt x="116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0" name="Freeform 635"/>
          <p:cNvSpPr>
            <a:spLocks/>
          </p:cNvSpPr>
          <p:nvPr/>
        </p:nvSpPr>
        <p:spPr bwMode="auto">
          <a:xfrm>
            <a:off x="4811884" y="4534222"/>
            <a:ext cx="190500" cy="303213"/>
          </a:xfrm>
          <a:custGeom>
            <a:avLst/>
            <a:gdLst>
              <a:gd name="T0" fmla="*/ 148 w 164"/>
              <a:gd name="T1" fmla="*/ 0 h 262"/>
              <a:gd name="T2" fmla="*/ 16 w 164"/>
              <a:gd name="T3" fmla="*/ 0 h 262"/>
              <a:gd name="T4" fmla="*/ 0 w 164"/>
              <a:gd name="T5" fmla="*/ 16 h 262"/>
              <a:gd name="T6" fmla="*/ 0 w 164"/>
              <a:gd name="T7" fmla="*/ 40 h 262"/>
              <a:gd name="T8" fmla="*/ 37 w 164"/>
              <a:gd name="T9" fmla="*/ 71 h 262"/>
              <a:gd name="T10" fmla="*/ 37 w 164"/>
              <a:gd name="T11" fmla="*/ 37 h 262"/>
              <a:gd name="T12" fmla="*/ 128 w 164"/>
              <a:gd name="T13" fmla="*/ 37 h 262"/>
              <a:gd name="T14" fmla="*/ 128 w 164"/>
              <a:gd name="T15" fmla="*/ 262 h 262"/>
              <a:gd name="T16" fmla="*/ 164 w 164"/>
              <a:gd name="T17" fmla="*/ 262 h 262"/>
              <a:gd name="T18" fmla="*/ 164 w 164"/>
              <a:gd name="T19" fmla="*/ 16 h 262"/>
              <a:gd name="T20" fmla="*/ 148 w 164"/>
              <a:gd name="T2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" h="262">
                <a:moveTo>
                  <a:pt x="148" y="0"/>
                </a:moveTo>
                <a:cubicBezTo>
                  <a:pt x="16" y="0"/>
                  <a:pt x="16" y="0"/>
                  <a:pt x="16" y="0"/>
                </a:cubicBezTo>
                <a:cubicBezTo>
                  <a:pt x="5" y="0"/>
                  <a:pt x="0" y="5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37" y="71"/>
                  <a:pt x="37" y="71"/>
                  <a:pt x="37" y="71"/>
                </a:cubicBezTo>
                <a:cubicBezTo>
                  <a:pt x="37" y="37"/>
                  <a:pt x="37" y="37"/>
                  <a:pt x="37" y="37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262"/>
                  <a:pt x="128" y="262"/>
                  <a:pt x="128" y="262"/>
                </a:cubicBezTo>
                <a:cubicBezTo>
                  <a:pt x="164" y="262"/>
                  <a:pt x="164" y="262"/>
                  <a:pt x="164" y="262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5"/>
                  <a:pt x="159" y="0"/>
                  <a:pt x="14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1" name="Freeform 636"/>
          <p:cNvSpPr>
            <a:spLocks/>
          </p:cNvSpPr>
          <p:nvPr/>
        </p:nvSpPr>
        <p:spPr bwMode="auto">
          <a:xfrm>
            <a:off x="4811884" y="4770759"/>
            <a:ext cx="42863" cy="66675"/>
          </a:xfrm>
          <a:custGeom>
            <a:avLst/>
            <a:gdLst>
              <a:gd name="T0" fmla="*/ 0 w 27"/>
              <a:gd name="T1" fmla="*/ 42 h 42"/>
              <a:gd name="T2" fmla="*/ 27 w 27"/>
              <a:gd name="T3" fmla="*/ 42 h 42"/>
              <a:gd name="T4" fmla="*/ 27 w 27"/>
              <a:gd name="T5" fmla="*/ 0 h 42"/>
              <a:gd name="T6" fmla="*/ 0 w 27"/>
              <a:gd name="T7" fmla="*/ 23 h 42"/>
              <a:gd name="T8" fmla="*/ 0 w 27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42">
                <a:moveTo>
                  <a:pt x="0" y="42"/>
                </a:moveTo>
                <a:lnTo>
                  <a:pt x="27" y="42"/>
                </a:lnTo>
                <a:lnTo>
                  <a:pt x="27" y="0"/>
                </a:lnTo>
                <a:lnTo>
                  <a:pt x="0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2" name="Freeform 637"/>
          <p:cNvSpPr>
            <a:spLocks/>
          </p:cNvSpPr>
          <p:nvPr/>
        </p:nvSpPr>
        <p:spPr bwMode="auto">
          <a:xfrm>
            <a:off x="4667422" y="4594547"/>
            <a:ext cx="233363" cy="198438"/>
          </a:xfrm>
          <a:custGeom>
            <a:avLst/>
            <a:gdLst>
              <a:gd name="T0" fmla="*/ 108 w 201"/>
              <a:gd name="T1" fmla="*/ 3 h 171"/>
              <a:gd name="T2" fmla="*/ 102 w 201"/>
              <a:gd name="T3" fmla="*/ 0 h 171"/>
              <a:gd name="T4" fmla="*/ 97 w 201"/>
              <a:gd name="T5" fmla="*/ 8 h 171"/>
              <a:gd name="T6" fmla="*/ 97 w 201"/>
              <a:gd name="T7" fmla="*/ 47 h 171"/>
              <a:gd name="T8" fmla="*/ 97 w 201"/>
              <a:gd name="T9" fmla="*/ 62 h 171"/>
              <a:gd name="T10" fmla="*/ 15 w 201"/>
              <a:gd name="T11" fmla="*/ 62 h 171"/>
              <a:gd name="T12" fmla="*/ 0 w 201"/>
              <a:gd name="T13" fmla="*/ 77 h 171"/>
              <a:gd name="T14" fmla="*/ 0 w 201"/>
              <a:gd name="T15" fmla="*/ 94 h 171"/>
              <a:gd name="T16" fmla="*/ 15 w 201"/>
              <a:gd name="T17" fmla="*/ 109 h 171"/>
              <a:gd name="T18" fmla="*/ 97 w 201"/>
              <a:gd name="T19" fmla="*/ 109 h 171"/>
              <a:gd name="T20" fmla="*/ 97 w 201"/>
              <a:gd name="T21" fmla="*/ 124 h 171"/>
              <a:gd name="T22" fmla="*/ 97 w 201"/>
              <a:gd name="T23" fmla="*/ 163 h 171"/>
              <a:gd name="T24" fmla="*/ 102 w 201"/>
              <a:gd name="T25" fmla="*/ 171 h 171"/>
              <a:gd name="T26" fmla="*/ 108 w 201"/>
              <a:gd name="T27" fmla="*/ 168 h 171"/>
              <a:gd name="T28" fmla="*/ 195 w 201"/>
              <a:gd name="T29" fmla="*/ 95 h 171"/>
              <a:gd name="T30" fmla="*/ 195 w 201"/>
              <a:gd name="T31" fmla="*/ 76 h 171"/>
              <a:gd name="T32" fmla="*/ 108 w 201"/>
              <a:gd name="T33" fmla="*/ 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1" h="171">
                <a:moveTo>
                  <a:pt x="108" y="3"/>
                </a:moveTo>
                <a:cubicBezTo>
                  <a:pt x="106" y="1"/>
                  <a:pt x="104" y="0"/>
                  <a:pt x="102" y="0"/>
                </a:cubicBezTo>
                <a:cubicBezTo>
                  <a:pt x="99" y="0"/>
                  <a:pt x="97" y="3"/>
                  <a:pt x="97" y="8"/>
                </a:cubicBezTo>
                <a:cubicBezTo>
                  <a:pt x="97" y="47"/>
                  <a:pt x="97" y="47"/>
                  <a:pt x="97" y="47"/>
                </a:cubicBezTo>
                <a:cubicBezTo>
                  <a:pt x="97" y="51"/>
                  <a:pt x="97" y="56"/>
                  <a:pt x="97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7" y="62"/>
                  <a:pt x="0" y="69"/>
                  <a:pt x="0" y="77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2"/>
                  <a:pt x="7" y="109"/>
                  <a:pt x="15" y="109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7" y="115"/>
                  <a:pt x="97" y="120"/>
                  <a:pt x="97" y="124"/>
                </a:cubicBezTo>
                <a:cubicBezTo>
                  <a:pt x="97" y="163"/>
                  <a:pt x="97" y="163"/>
                  <a:pt x="97" y="163"/>
                </a:cubicBezTo>
                <a:cubicBezTo>
                  <a:pt x="97" y="168"/>
                  <a:pt x="99" y="171"/>
                  <a:pt x="102" y="171"/>
                </a:cubicBezTo>
                <a:cubicBezTo>
                  <a:pt x="104" y="171"/>
                  <a:pt x="106" y="170"/>
                  <a:pt x="108" y="168"/>
                </a:cubicBezTo>
                <a:cubicBezTo>
                  <a:pt x="195" y="95"/>
                  <a:pt x="195" y="95"/>
                  <a:pt x="195" y="95"/>
                </a:cubicBezTo>
                <a:cubicBezTo>
                  <a:pt x="201" y="90"/>
                  <a:pt x="201" y="81"/>
                  <a:pt x="195" y="76"/>
                </a:cubicBezTo>
                <a:lnTo>
                  <a:pt x="108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3" name="Freeform 644"/>
          <p:cNvSpPr>
            <a:spLocks noEditPoints="1"/>
          </p:cNvSpPr>
          <p:nvPr/>
        </p:nvSpPr>
        <p:spPr bwMode="auto">
          <a:xfrm>
            <a:off x="1995659" y="1881509"/>
            <a:ext cx="333375" cy="263525"/>
          </a:xfrm>
          <a:custGeom>
            <a:avLst/>
            <a:gdLst>
              <a:gd name="T0" fmla="*/ 105 w 210"/>
              <a:gd name="T1" fmla="*/ 0 h 166"/>
              <a:gd name="T2" fmla="*/ 0 w 210"/>
              <a:gd name="T3" fmla="*/ 29 h 166"/>
              <a:gd name="T4" fmla="*/ 0 w 210"/>
              <a:gd name="T5" fmla="*/ 29 h 166"/>
              <a:gd name="T6" fmla="*/ 0 w 210"/>
              <a:gd name="T7" fmla="*/ 139 h 166"/>
              <a:gd name="T8" fmla="*/ 98 w 210"/>
              <a:gd name="T9" fmla="*/ 166 h 166"/>
              <a:gd name="T10" fmla="*/ 98 w 210"/>
              <a:gd name="T11" fmla="*/ 55 h 166"/>
              <a:gd name="T12" fmla="*/ 28 w 210"/>
              <a:gd name="T13" fmla="*/ 36 h 166"/>
              <a:gd name="T14" fmla="*/ 105 w 210"/>
              <a:gd name="T15" fmla="*/ 15 h 166"/>
              <a:gd name="T16" fmla="*/ 182 w 210"/>
              <a:gd name="T17" fmla="*/ 36 h 166"/>
              <a:gd name="T18" fmla="*/ 182 w 210"/>
              <a:gd name="T19" fmla="*/ 36 h 166"/>
              <a:gd name="T20" fmla="*/ 112 w 210"/>
              <a:gd name="T21" fmla="*/ 55 h 166"/>
              <a:gd name="T22" fmla="*/ 112 w 210"/>
              <a:gd name="T23" fmla="*/ 166 h 166"/>
              <a:gd name="T24" fmla="*/ 210 w 210"/>
              <a:gd name="T25" fmla="*/ 139 h 166"/>
              <a:gd name="T26" fmla="*/ 210 w 210"/>
              <a:gd name="T27" fmla="*/ 29 h 166"/>
              <a:gd name="T28" fmla="*/ 105 w 210"/>
              <a:gd name="T29" fmla="*/ 0 h 166"/>
              <a:gd name="T30" fmla="*/ 183 w 210"/>
              <a:gd name="T31" fmla="*/ 80 h 166"/>
              <a:gd name="T32" fmla="*/ 142 w 210"/>
              <a:gd name="T33" fmla="*/ 92 h 166"/>
              <a:gd name="T34" fmla="*/ 142 w 210"/>
              <a:gd name="T35" fmla="*/ 71 h 166"/>
              <a:gd name="T36" fmla="*/ 183 w 210"/>
              <a:gd name="T37" fmla="*/ 60 h 166"/>
              <a:gd name="T38" fmla="*/ 183 w 210"/>
              <a:gd name="T39" fmla="*/ 8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6">
                <a:moveTo>
                  <a:pt x="105" y="0"/>
                </a:moveTo>
                <a:lnTo>
                  <a:pt x="0" y="29"/>
                </a:lnTo>
                <a:lnTo>
                  <a:pt x="0" y="29"/>
                </a:lnTo>
                <a:lnTo>
                  <a:pt x="0" y="139"/>
                </a:lnTo>
                <a:lnTo>
                  <a:pt x="98" y="166"/>
                </a:lnTo>
                <a:lnTo>
                  <a:pt x="98" y="55"/>
                </a:lnTo>
                <a:lnTo>
                  <a:pt x="28" y="36"/>
                </a:lnTo>
                <a:lnTo>
                  <a:pt x="105" y="15"/>
                </a:lnTo>
                <a:lnTo>
                  <a:pt x="182" y="36"/>
                </a:lnTo>
                <a:lnTo>
                  <a:pt x="182" y="36"/>
                </a:lnTo>
                <a:lnTo>
                  <a:pt x="112" y="55"/>
                </a:lnTo>
                <a:lnTo>
                  <a:pt x="112" y="166"/>
                </a:lnTo>
                <a:lnTo>
                  <a:pt x="210" y="139"/>
                </a:lnTo>
                <a:lnTo>
                  <a:pt x="210" y="29"/>
                </a:lnTo>
                <a:lnTo>
                  <a:pt x="105" y="0"/>
                </a:lnTo>
                <a:close/>
                <a:moveTo>
                  <a:pt x="183" y="80"/>
                </a:moveTo>
                <a:lnTo>
                  <a:pt x="142" y="92"/>
                </a:lnTo>
                <a:lnTo>
                  <a:pt x="142" y="71"/>
                </a:lnTo>
                <a:lnTo>
                  <a:pt x="183" y="60"/>
                </a:lnTo>
                <a:lnTo>
                  <a:pt x="183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4" name="Freeform 645"/>
          <p:cNvSpPr>
            <a:spLocks/>
          </p:cNvSpPr>
          <p:nvPr/>
        </p:nvSpPr>
        <p:spPr bwMode="auto">
          <a:xfrm>
            <a:off x="2706859" y="1995809"/>
            <a:ext cx="117475" cy="182563"/>
          </a:xfrm>
          <a:custGeom>
            <a:avLst/>
            <a:gdLst>
              <a:gd name="T0" fmla="*/ 0 w 74"/>
              <a:gd name="T1" fmla="*/ 12 h 115"/>
              <a:gd name="T2" fmla="*/ 0 w 74"/>
              <a:gd name="T3" fmla="*/ 12 h 115"/>
              <a:gd name="T4" fmla="*/ 0 w 74"/>
              <a:gd name="T5" fmla="*/ 95 h 115"/>
              <a:gd name="T6" fmla="*/ 74 w 74"/>
              <a:gd name="T7" fmla="*/ 115 h 115"/>
              <a:gd name="T8" fmla="*/ 74 w 74"/>
              <a:gd name="T9" fmla="*/ 33 h 115"/>
              <a:gd name="T10" fmla="*/ 21 w 74"/>
              <a:gd name="T11" fmla="*/ 18 h 115"/>
              <a:gd name="T12" fmla="*/ 53 w 74"/>
              <a:gd name="T13" fmla="*/ 10 h 115"/>
              <a:gd name="T14" fmla="*/ 46 w 74"/>
              <a:gd name="T15" fmla="*/ 0 h 115"/>
              <a:gd name="T16" fmla="*/ 0 w 74"/>
              <a:gd name="T17" fmla="*/ 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15">
                <a:moveTo>
                  <a:pt x="0" y="12"/>
                </a:moveTo>
                <a:lnTo>
                  <a:pt x="0" y="12"/>
                </a:lnTo>
                <a:lnTo>
                  <a:pt x="0" y="95"/>
                </a:lnTo>
                <a:lnTo>
                  <a:pt x="74" y="115"/>
                </a:lnTo>
                <a:lnTo>
                  <a:pt x="74" y="33"/>
                </a:lnTo>
                <a:lnTo>
                  <a:pt x="21" y="18"/>
                </a:lnTo>
                <a:lnTo>
                  <a:pt x="53" y="10"/>
                </a:lnTo>
                <a:lnTo>
                  <a:pt x="46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5" name="Freeform 646"/>
          <p:cNvSpPr>
            <a:spLocks noEditPoints="1"/>
          </p:cNvSpPr>
          <p:nvPr/>
        </p:nvSpPr>
        <p:spPr bwMode="auto">
          <a:xfrm>
            <a:off x="2841797" y="1995809"/>
            <a:ext cx="115888" cy="182563"/>
          </a:xfrm>
          <a:custGeom>
            <a:avLst/>
            <a:gdLst>
              <a:gd name="T0" fmla="*/ 27 w 73"/>
              <a:gd name="T1" fmla="*/ 0 h 115"/>
              <a:gd name="T2" fmla="*/ 19 w 73"/>
              <a:gd name="T3" fmla="*/ 10 h 115"/>
              <a:gd name="T4" fmla="*/ 51 w 73"/>
              <a:gd name="T5" fmla="*/ 18 h 115"/>
              <a:gd name="T6" fmla="*/ 51 w 73"/>
              <a:gd name="T7" fmla="*/ 18 h 115"/>
              <a:gd name="T8" fmla="*/ 0 w 73"/>
              <a:gd name="T9" fmla="*/ 33 h 115"/>
              <a:gd name="T10" fmla="*/ 0 w 73"/>
              <a:gd name="T11" fmla="*/ 115 h 115"/>
              <a:gd name="T12" fmla="*/ 73 w 73"/>
              <a:gd name="T13" fmla="*/ 95 h 115"/>
              <a:gd name="T14" fmla="*/ 73 w 73"/>
              <a:gd name="T15" fmla="*/ 12 h 115"/>
              <a:gd name="T16" fmla="*/ 27 w 73"/>
              <a:gd name="T17" fmla="*/ 0 h 115"/>
              <a:gd name="T18" fmla="*/ 52 w 73"/>
              <a:gd name="T19" fmla="*/ 51 h 115"/>
              <a:gd name="T20" fmla="*/ 21 w 73"/>
              <a:gd name="T21" fmla="*/ 60 h 115"/>
              <a:gd name="T22" fmla="*/ 21 w 73"/>
              <a:gd name="T23" fmla="*/ 44 h 115"/>
              <a:gd name="T24" fmla="*/ 52 w 73"/>
              <a:gd name="T25" fmla="*/ 36 h 115"/>
              <a:gd name="T26" fmla="*/ 52 w 73"/>
              <a:gd name="T27" fmla="*/ 5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" h="115">
                <a:moveTo>
                  <a:pt x="27" y="0"/>
                </a:moveTo>
                <a:lnTo>
                  <a:pt x="19" y="10"/>
                </a:lnTo>
                <a:lnTo>
                  <a:pt x="51" y="18"/>
                </a:lnTo>
                <a:lnTo>
                  <a:pt x="51" y="18"/>
                </a:lnTo>
                <a:lnTo>
                  <a:pt x="0" y="33"/>
                </a:lnTo>
                <a:lnTo>
                  <a:pt x="0" y="115"/>
                </a:lnTo>
                <a:lnTo>
                  <a:pt x="73" y="95"/>
                </a:lnTo>
                <a:lnTo>
                  <a:pt x="73" y="12"/>
                </a:lnTo>
                <a:lnTo>
                  <a:pt x="27" y="0"/>
                </a:lnTo>
                <a:close/>
                <a:moveTo>
                  <a:pt x="52" y="51"/>
                </a:moveTo>
                <a:lnTo>
                  <a:pt x="21" y="60"/>
                </a:lnTo>
                <a:lnTo>
                  <a:pt x="21" y="44"/>
                </a:lnTo>
                <a:lnTo>
                  <a:pt x="52" y="36"/>
                </a:lnTo>
                <a:lnTo>
                  <a:pt x="52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6" name="Freeform 647"/>
          <p:cNvSpPr>
            <a:spLocks/>
          </p:cNvSpPr>
          <p:nvPr/>
        </p:nvSpPr>
        <p:spPr bwMode="auto">
          <a:xfrm>
            <a:off x="2752897" y="1846584"/>
            <a:ext cx="158750" cy="177800"/>
          </a:xfrm>
          <a:custGeom>
            <a:avLst/>
            <a:gdLst>
              <a:gd name="T0" fmla="*/ 50 w 100"/>
              <a:gd name="T1" fmla="*/ 112 h 112"/>
              <a:gd name="T2" fmla="*/ 100 w 100"/>
              <a:gd name="T3" fmla="*/ 55 h 112"/>
              <a:gd name="T4" fmla="*/ 62 w 100"/>
              <a:gd name="T5" fmla="*/ 55 h 112"/>
              <a:gd name="T6" fmla="*/ 62 w 100"/>
              <a:gd name="T7" fmla="*/ 0 h 112"/>
              <a:gd name="T8" fmla="*/ 37 w 100"/>
              <a:gd name="T9" fmla="*/ 0 h 112"/>
              <a:gd name="T10" fmla="*/ 37 w 100"/>
              <a:gd name="T11" fmla="*/ 55 h 112"/>
              <a:gd name="T12" fmla="*/ 0 w 100"/>
              <a:gd name="T13" fmla="*/ 55 h 112"/>
              <a:gd name="T14" fmla="*/ 50 w 100"/>
              <a:gd name="T15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" h="112">
                <a:moveTo>
                  <a:pt x="50" y="112"/>
                </a:moveTo>
                <a:lnTo>
                  <a:pt x="100" y="55"/>
                </a:lnTo>
                <a:lnTo>
                  <a:pt x="62" y="55"/>
                </a:lnTo>
                <a:lnTo>
                  <a:pt x="62" y="0"/>
                </a:lnTo>
                <a:lnTo>
                  <a:pt x="37" y="0"/>
                </a:lnTo>
                <a:lnTo>
                  <a:pt x="37" y="55"/>
                </a:lnTo>
                <a:lnTo>
                  <a:pt x="0" y="55"/>
                </a:lnTo>
                <a:lnTo>
                  <a:pt x="50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7" name="Freeform 648"/>
          <p:cNvSpPr>
            <a:spLocks/>
          </p:cNvSpPr>
          <p:nvPr/>
        </p:nvSpPr>
        <p:spPr bwMode="auto">
          <a:xfrm>
            <a:off x="4670597" y="1879922"/>
            <a:ext cx="333375" cy="266700"/>
          </a:xfrm>
          <a:custGeom>
            <a:avLst/>
            <a:gdLst>
              <a:gd name="T0" fmla="*/ 210 w 210"/>
              <a:gd name="T1" fmla="*/ 119 h 168"/>
              <a:gd name="T2" fmla="*/ 210 w 210"/>
              <a:gd name="T3" fmla="*/ 57 h 168"/>
              <a:gd name="T4" fmla="*/ 148 w 210"/>
              <a:gd name="T5" fmla="*/ 57 h 168"/>
              <a:gd name="T6" fmla="*/ 169 w 210"/>
              <a:gd name="T7" fmla="*/ 77 h 168"/>
              <a:gd name="T8" fmla="*/ 119 w 210"/>
              <a:gd name="T9" fmla="*/ 127 h 168"/>
              <a:gd name="T10" fmla="*/ 119 w 210"/>
              <a:gd name="T11" fmla="*/ 44 h 168"/>
              <a:gd name="T12" fmla="*/ 148 w 210"/>
              <a:gd name="T13" fmla="*/ 44 h 168"/>
              <a:gd name="T14" fmla="*/ 105 w 210"/>
              <a:gd name="T15" fmla="*/ 0 h 168"/>
              <a:gd name="T16" fmla="*/ 61 w 210"/>
              <a:gd name="T17" fmla="*/ 44 h 168"/>
              <a:gd name="T18" fmla="*/ 91 w 210"/>
              <a:gd name="T19" fmla="*/ 44 h 168"/>
              <a:gd name="T20" fmla="*/ 91 w 210"/>
              <a:gd name="T21" fmla="*/ 127 h 168"/>
              <a:gd name="T22" fmla="*/ 41 w 210"/>
              <a:gd name="T23" fmla="*/ 77 h 168"/>
              <a:gd name="T24" fmla="*/ 61 w 210"/>
              <a:gd name="T25" fmla="*/ 57 h 168"/>
              <a:gd name="T26" fmla="*/ 0 w 210"/>
              <a:gd name="T27" fmla="*/ 57 h 168"/>
              <a:gd name="T28" fmla="*/ 0 w 210"/>
              <a:gd name="T29" fmla="*/ 118 h 168"/>
              <a:gd name="T30" fmla="*/ 20 w 210"/>
              <a:gd name="T31" fmla="*/ 98 h 168"/>
              <a:gd name="T32" fmla="*/ 90 w 210"/>
              <a:gd name="T33" fmla="*/ 168 h 168"/>
              <a:gd name="T34" fmla="*/ 120 w 210"/>
              <a:gd name="T35" fmla="*/ 168 h 168"/>
              <a:gd name="T36" fmla="*/ 189 w 210"/>
              <a:gd name="T37" fmla="*/ 98 h 168"/>
              <a:gd name="T38" fmla="*/ 210 w 210"/>
              <a:gd name="T39" fmla="*/ 11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0" h="168">
                <a:moveTo>
                  <a:pt x="210" y="119"/>
                </a:moveTo>
                <a:lnTo>
                  <a:pt x="210" y="57"/>
                </a:lnTo>
                <a:lnTo>
                  <a:pt x="148" y="57"/>
                </a:lnTo>
                <a:lnTo>
                  <a:pt x="169" y="77"/>
                </a:lnTo>
                <a:lnTo>
                  <a:pt x="119" y="127"/>
                </a:lnTo>
                <a:lnTo>
                  <a:pt x="119" y="44"/>
                </a:lnTo>
                <a:lnTo>
                  <a:pt x="148" y="44"/>
                </a:lnTo>
                <a:lnTo>
                  <a:pt x="105" y="0"/>
                </a:lnTo>
                <a:lnTo>
                  <a:pt x="61" y="44"/>
                </a:lnTo>
                <a:lnTo>
                  <a:pt x="91" y="44"/>
                </a:lnTo>
                <a:lnTo>
                  <a:pt x="91" y="127"/>
                </a:lnTo>
                <a:lnTo>
                  <a:pt x="41" y="77"/>
                </a:lnTo>
                <a:lnTo>
                  <a:pt x="61" y="57"/>
                </a:lnTo>
                <a:lnTo>
                  <a:pt x="0" y="57"/>
                </a:lnTo>
                <a:lnTo>
                  <a:pt x="0" y="118"/>
                </a:lnTo>
                <a:lnTo>
                  <a:pt x="20" y="98"/>
                </a:lnTo>
                <a:lnTo>
                  <a:pt x="90" y="168"/>
                </a:lnTo>
                <a:lnTo>
                  <a:pt x="120" y="168"/>
                </a:lnTo>
                <a:lnTo>
                  <a:pt x="189" y="98"/>
                </a:lnTo>
                <a:lnTo>
                  <a:pt x="210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8" name="Freeform 654"/>
          <p:cNvSpPr>
            <a:spLocks noEditPoints="1"/>
          </p:cNvSpPr>
          <p:nvPr/>
        </p:nvSpPr>
        <p:spPr bwMode="auto">
          <a:xfrm>
            <a:off x="1997247" y="5186684"/>
            <a:ext cx="333375" cy="333375"/>
          </a:xfrm>
          <a:custGeom>
            <a:avLst/>
            <a:gdLst>
              <a:gd name="T0" fmla="*/ 216 w 288"/>
              <a:gd name="T1" fmla="*/ 0 h 288"/>
              <a:gd name="T2" fmla="*/ 165 w 288"/>
              <a:gd name="T3" fmla="*/ 21 h 288"/>
              <a:gd name="T4" fmla="*/ 165 w 288"/>
              <a:gd name="T5" fmla="*/ 21 h 288"/>
              <a:gd name="T6" fmla="*/ 139 w 288"/>
              <a:gd name="T7" fmla="*/ 47 h 288"/>
              <a:gd name="T8" fmla="*/ 46 w 288"/>
              <a:gd name="T9" fmla="*/ 140 h 288"/>
              <a:gd name="T10" fmla="*/ 20 w 288"/>
              <a:gd name="T11" fmla="*/ 166 h 288"/>
              <a:gd name="T12" fmla="*/ 20 w 288"/>
              <a:gd name="T13" fmla="*/ 166 h 288"/>
              <a:gd name="T14" fmla="*/ 0 w 288"/>
              <a:gd name="T15" fmla="*/ 216 h 288"/>
              <a:gd name="T16" fmla="*/ 72 w 288"/>
              <a:gd name="T17" fmla="*/ 288 h 288"/>
              <a:gd name="T18" fmla="*/ 124 w 288"/>
              <a:gd name="T19" fmla="*/ 265 h 288"/>
              <a:gd name="T20" fmla="*/ 148 w 288"/>
              <a:gd name="T21" fmla="*/ 242 h 288"/>
              <a:gd name="T22" fmla="*/ 194 w 288"/>
              <a:gd name="T23" fmla="*/ 195 h 288"/>
              <a:gd name="T24" fmla="*/ 265 w 288"/>
              <a:gd name="T25" fmla="*/ 125 h 288"/>
              <a:gd name="T26" fmla="*/ 288 w 288"/>
              <a:gd name="T27" fmla="*/ 72 h 288"/>
              <a:gd name="T28" fmla="*/ 216 w 288"/>
              <a:gd name="T29" fmla="*/ 0 h 288"/>
              <a:gd name="T30" fmla="*/ 186 w 288"/>
              <a:gd name="T31" fmla="*/ 27 h 288"/>
              <a:gd name="T32" fmla="*/ 205 w 288"/>
              <a:gd name="T33" fmla="*/ 27 h 288"/>
              <a:gd name="T34" fmla="*/ 205 w 288"/>
              <a:gd name="T35" fmla="*/ 46 h 288"/>
              <a:gd name="T36" fmla="*/ 186 w 288"/>
              <a:gd name="T37" fmla="*/ 46 h 288"/>
              <a:gd name="T38" fmla="*/ 186 w 288"/>
              <a:gd name="T39" fmla="*/ 27 h 288"/>
              <a:gd name="T40" fmla="*/ 27 w 288"/>
              <a:gd name="T41" fmla="*/ 187 h 288"/>
              <a:gd name="T42" fmla="*/ 45 w 288"/>
              <a:gd name="T43" fmla="*/ 187 h 288"/>
              <a:gd name="T44" fmla="*/ 45 w 288"/>
              <a:gd name="T45" fmla="*/ 205 h 288"/>
              <a:gd name="T46" fmla="*/ 27 w 288"/>
              <a:gd name="T47" fmla="*/ 205 h 288"/>
              <a:gd name="T48" fmla="*/ 27 w 288"/>
              <a:gd name="T49" fmla="*/ 187 h 288"/>
              <a:gd name="T50" fmla="*/ 56 w 288"/>
              <a:gd name="T51" fmla="*/ 250 h 288"/>
              <a:gd name="T52" fmla="*/ 38 w 288"/>
              <a:gd name="T53" fmla="*/ 250 h 288"/>
              <a:gd name="T54" fmla="*/ 38 w 288"/>
              <a:gd name="T55" fmla="*/ 232 h 288"/>
              <a:gd name="T56" fmla="*/ 56 w 288"/>
              <a:gd name="T57" fmla="*/ 232 h 288"/>
              <a:gd name="T58" fmla="*/ 56 w 288"/>
              <a:gd name="T59" fmla="*/ 250 h 288"/>
              <a:gd name="T60" fmla="*/ 71 w 288"/>
              <a:gd name="T61" fmla="*/ 216 h 288"/>
              <a:gd name="T62" fmla="*/ 71 w 288"/>
              <a:gd name="T63" fmla="*/ 198 h 288"/>
              <a:gd name="T64" fmla="*/ 90 w 288"/>
              <a:gd name="T65" fmla="*/ 198 h 288"/>
              <a:gd name="T66" fmla="*/ 90 w 288"/>
              <a:gd name="T67" fmla="*/ 216 h 288"/>
              <a:gd name="T68" fmla="*/ 71 w 288"/>
              <a:gd name="T69" fmla="*/ 216 h 288"/>
              <a:gd name="T70" fmla="*/ 100 w 288"/>
              <a:gd name="T71" fmla="*/ 261 h 288"/>
              <a:gd name="T72" fmla="*/ 82 w 288"/>
              <a:gd name="T73" fmla="*/ 261 h 288"/>
              <a:gd name="T74" fmla="*/ 82 w 288"/>
              <a:gd name="T75" fmla="*/ 242 h 288"/>
              <a:gd name="T76" fmla="*/ 100 w 288"/>
              <a:gd name="T77" fmla="*/ 242 h 288"/>
              <a:gd name="T78" fmla="*/ 100 w 288"/>
              <a:gd name="T79" fmla="*/ 261 h 288"/>
              <a:gd name="T80" fmla="*/ 148 w 288"/>
              <a:gd name="T81" fmla="*/ 219 h 288"/>
              <a:gd name="T82" fmla="*/ 68 w 288"/>
              <a:gd name="T83" fmla="*/ 140 h 288"/>
              <a:gd name="T84" fmla="*/ 139 w 288"/>
              <a:gd name="T85" fmla="*/ 69 h 288"/>
              <a:gd name="T86" fmla="*/ 218 w 288"/>
              <a:gd name="T87" fmla="*/ 148 h 288"/>
              <a:gd name="T88" fmla="*/ 148 w 288"/>
              <a:gd name="T89" fmla="*/ 219 h 288"/>
              <a:gd name="T90" fmla="*/ 215 w 288"/>
              <a:gd name="T91" fmla="*/ 90 h 288"/>
              <a:gd name="T92" fmla="*/ 197 w 288"/>
              <a:gd name="T93" fmla="*/ 90 h 288"/>
              <a:gd name="T94" fmla="*/ 197 w 288"/>
              <a:gd name="T95" fmla="*/ 72 h 288"/>
              <a:gd name="T96" fmla="*/ 215 w 288"/>
              <a:gd name="T97" fmla="*/ 72 h 288"/>
              <a:gd name="T98" fmla="*/ 215 w 288"/>
              <a:gd name="T99" fmla="*/ 90 h 288"/>
              <a:gd name="T100" fmla="*/ 231 w 288"/>
              <a:gd name="T101" fmla="*/ 38 h 288"/>
              <a:gd name="T102" fmla="*/ 249 w 288"/>
              <a:gd name="T103" fmla="*/ 38 h 288"/>
              <a:gd name="T104" fmla="*/ 249 w 288"/>
              <a:gd name="T105" fmla="*/ 56 h 288"/>
              <a:gd name="T106" fmla="*/ 231 w 288"/>
              <a:gd name="T107" fmla="*/ 56 h 288"/>
              <a:gd name="T108" fmla="*/ 231 w 288"/>
              <a:gd name="T109" fmla="*/ 38 h 288"/>
              <a:gd name="T110" fmla="*/ 260 w 288"/>
              <a:gd name="T111" fmla="*/ 101 h 288"/>
              <a:gd name="T112" fmla="*/ 242 w 288"/>
              <a:gd name="T113" fmla="*/ 101 h 288"/>
              <a:gd name="T114" fmla="*/ 242 w 288"/>
              <a:gd name="T115" fmla="*/ 83 h 288"/>
              <a:gd name="T116" fmla="*/ 260 w 288"/>
              <a:gd name="T117" fmla="*/ 83 h 288"/>
              <a:gd name="T118" fmla="*/ 260 w 288"/>
              <a:gd name="T119" fmla="*/ 10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216" y="0"/>
                </a:moveTo>
                <a:cubicBezTo>
                  <a:pt x="196" y="0"/>
                  <a:pt x="178" y="8"/>
                  <a:pt x="165" y="21"/>
                </a:cubicBezTo>
                <a:cubicBezTo>
                  <a:pt x="165" y="21"/>
                  <a:pt x="165" y="21"/>
                  <a:pt x="165" y="21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46" y="140"/>
                  <a:pt x="46" y="140"/>
                  <a:pt x="46" y="140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20" y="166"/>
                  <a:pt x="20" y="166"/>
                  <a:pt x="20" y="166"/>
                </a:cubicBezTo>
                <a:cubicBezTo>
                  <a:pt x="7" y="179"/>
                  <a:pt x="0" y="197"/>
                  <a:pt x="0" y="216"/>
                </a:cubicBezTo>
                <a:cubicBezTo>
                  <a:pt x="0" y="256"/>
                  <a:pt x="32" y="288"/>
                  <a:pt x="72" y="288"/>
                </a:cubicBezTo>
                <a:cubicBezTo>
                  <a:pt x="92" y="288"/>
                  <a:pt x="111" y="279"/>
                  <a:pt x="124" y="265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94" y="195"/>
                  <a:pt x="194" y="195"/>
                  <a:pt x="194" y="195"/>
                </a:cubicBezTo>
                <a:cubicBezTo>
                  <a:pt x="265" y="125"/>
                  <a:pt x="265" y="125"/>
                  <a:pt x="265" y="125"/>
                </a:cubicBezTo>
                <a:cubicBezTo>
                  <a:pt x="279" y="112"/>
                  <a:pt x="288" y="93"/>
                  <a:pt x="288" y="72"/>
                </a:cubicBezTo>
                <a:cubicBezTo>
                  <a:pt x="288" y="32"/>
                  <a:pt x="255" y="0"/>
                  <a:pt x="216" y="0"/>
                </a:cubicBezTo>
                <a:close/>
                <a:moveTo>
                  <a:pt x="186" y="27"/>
                </a:moveTo>
                <a:cubicBezTo>
                  <a:pt x="192" y="22"/>
                  <a:pt x="200" y="22"/>
                  <a:pt x="205" y="27"/>
                </a:cubicBezTo>
                <a:cubicBezTo>
                  <a:pt x="210" y="32"/>
                  <a:pt x="210" y="41"/>
                  <a:pt x="205" y="46"/>
                </a:cubicBezTo>
                <a:cubicBezTo>
                  <a:pt x="200" y="51"/>
                  <a:pt x="192" y="51"/>
                  <a:pt x="186" y="46"/>
                </a:cubicBezTo>
                <a:cubicBezTo>
                  <a:pt x="181" y="41"/>
                  <a:pt x="181" y="32"/>
                  <a:pt x="186" y="27"/>
                </a:cubicBezTo>
                <a:close/>
                <a:moveTo>
                  <a:pt x="27" y="187"/>
                </a:moveTo>
                <a:cubicBezTo>
                  <a:pt x="32" y="182"/>
                  <a:pt x="40" y="182"/>
                  <a:pt x="45" y="187"/>
                </a:cubicBezTo>
                <a:cubicBezTo>
                  <a:pt x="50" y="192"/>
                  <a:pt x="50" y="200"/>
                  <a:pt x="45" y="205"/>
                </a:cubicBezTo>
                <a:cubicBezTo>
                  <a:pt x="40" y="210"/>
                  <a:pt x="32" y="210"/>
                  <a:pt x="27" y="205"/>
                </a:cubicBezTo>
                <a:cubicBezTo>
                  <a:pt x="22" y="200"/>
                  <a:pt x="22" y="192"/>
                  <a:pt x="27" y="187"/>
                </a:cubicBezTo>
                <a:close/>
                <a:moveTo>
                  <a:pt x="56" y="250"/>
                </a:moveTo>
                <a:cubicBezTo>
                  <a:pt x="51" y="255"/>
                  <a:pt x="43" y="255"/>
                  <a:pt x="38" y="250"/>
                </a:cubicBezTo>
                <a:cubicBezTo>
                  <a:pt x="32" y="245"/>
                  <a:pt x="32" y="237"/>
                  <a:pt x="38" y="232"/>
                </a:cubicBezTo>
                <a:cubicBezTo>
                  <a:pt x="43" y="226"/>
                  <a:pt x="51" y="226"/>
                  <a:pt x="56" y="232"/>
                </a:cubicBezTo>
                <a:cubicBezTo>
                  <a:pt x="61" y="237"/>
                  <a:pt x="61" y="245"/>
                  <a:pt x="56" y="250"/>
                </a:cubicBezTo>
                <a:close/>
                <a:moveTo>
                  <a:pt x="71" y="216"/>
                </a:moveTo>
                <a:cubicBezTo>
                  <a:pt x="66" y="211"/>
                  <a:pt x="66" y="203"/>
                  <a:pt x="71" y="198"/>
                </a:cubicBezTo>
                <a:cubicBezTo>
                  <a:pt x="77" y="193"/>
                  <a:pt x="85" y="193"/>
                  <a:pt x="90" y="198"/>
                </a:cubicBezTo>
                <a:cubicBezTo>
                  <a:pt x="95" y="203"/>
                  <a:pt x="95" y="211"/>
                  <a:pt x="90" y="216"/>
                </a:cubicBezTo>
                <a:cubicBezTo>
                  <a:pt x="85" y="221"/>
                  <a:pt x="77" y="221"/>
                  <a:pt x="71" y="216"/>
                </a:cubicBezTo>
                <a:close/>
                <a:moveTo>
                  <a:pt x="100" y="261"/>
                </a:moveTo>
                <a:cubicBezTo>
                  <a:pt x="95" y="266"/>
                  <a:pt x="87" y="266"/>
                  <a:pt x="82" y="261"/>
                </a:cubicBezTo>
                <a:cubicBezTo>
                  <a:pt x="77" y="255"/>
                  <a:pt x="77" y="247"/>
                  <a:pt x="82" y="242"/>
                </a:cubicBezTo>
                <a:cubicBezTo>
                  <a:pt x="87" y="237"/>
                  <a:pt x="95" y="237"/>
                  <a:pt x="100" y="242"/>
                </a:cubicBezTo>
                <a:cubicBezTo>
                  <a:pt x="106" y="247"/>
                  <a:pt x="106" y="255"/>
                  <a:pt x="100" y="261"/>
                </a:cubicBezTo>
                <a:close/>
                <a:moveTo>
                  <a:pt x="148" y="219"/>
                </a:moveTo>
                <a:cubicBezTo>
                  <a:pt x="68" y="140"/>
                  <a:pt x="68" y="140"/>
                  <a:pt x="68" y="140"/>
                </a:cubicBezTo>
                <a:cubicBezTo>
                  <a:pt x="139" y="69"/>
                  <a:pt x="139" y="69"/>
                  <a:pt x="139" y="69"/>
                </a:cubicBezTo>
                <a:cubicBezTo>
                  <a:pt x="218" y="148"/>
                  <a:pt x="218" y="148"/>
                  <a:pt x="218" y="148"/>
                </a:cubicBezTo>
                <a:lnTo>
                  <a:pt x="148" y="219"/>
                </a:lnTo>
                <a:close/>
                <a:moveTo>
                  <a:pt x="215" y="90"/>
                </a:moveTo>
                <a:cubicBezTo>
                  <a:pt x="210" y="95"/>
                  <a:pt x="202" y="95"/>
                  <a:pt x="197" y="90"/>
                </a:cubicBezTo>
                <a:cubicBezTo>
                  <a:pt x="192" y="85"/>
                  <a:pt x="192" y="77"/>
                  <a:pt x="197" y="72"/>
                </a:cubicBezTo>
                <a:cubicBezTo>
                  <a:pt x="202" y="67"/>
                  <a:pt x="210" y="67"/>
                  <a:pt x="215" y="72"/>
                </a:cubicBezTo>
                <a:cubicBezTo>
                  <a:pt x="221" y="77"/>
                  <a:pt x="221" y="85"/>
                  <a:pt x="215" y="90"/>
                </a:cubicBezTo>
                <a:close/>
                <a:moveTo>
                  <a:pt x="231" y="38"/>
                </a:moveTo>
                <a:cubicBezTo>
                  <a:pt x="236" y="33"/>
                  <a:pt x="244" y="33"/>
                  <a:pt x="249" y="38"/>
                </a:cubicBezTo>
                <a:cubicBezTo>
                  <a:pt x="254" y="43"/>
                  <a:pt x="254" y="51"/>
                  <a:pt x="249" y="56"/>
                </a:cubicBezTo>
                <a:cubicBezTo>
                  <a:pt x="244" y="61"/>
                  <a:pt x="236" y="61"/>
                  <a:pt x="231" y="56"/>
                </a:cubicBezTo>
                <a:cubicBezTo>
                  <a:pt x="226" y="51"/>
                  <a:pt x="226" y="43"/>
                  <a:pt x="231" y="38"/>
                </a:cubicBezTo>
                <a:close/>
                <a:moveTo>
                  <a:pt x="260" y="101"/>
                </a:moveTo>
                <a:cubicBezTo>
                  <a:pt x="255" y="106"/>
                  <a:pt x="247" y="106"/>
                  <a:pt x="242" y="101"/>
                </a:cubicBezTo>
                <a:cubicBezTo>
                  <a:pt x="237" y="96"/>
                  <a:pt x="237" y="88"/>
                  <a:pt x="242" y="83"/>
                </a:cubicBezTo>
                <a:cubicBezTo>
                  <a:pt x="247" y="77"/>
                  <a:pt x="255" y="77"/>
                  <a:pt x="260" y="83"/>
                </a:cubicBezTo>
                <a:cubicBezTo>
                  <a:pt x="265" y="88"/>
                  <a:pt x="265" y="96"/>
                  <a:pt x="260" y="10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9" name="Freeform 656"/>
          <p:cNvSpPr>
            <a:spLocks noEditPoints="1"/>
          </p:cNvSpPr>
          <p:nvPr/>
        </p:nvSpPr>
        <p:spPr bwMode="auto">
          <a:xfrm>
            <a:off x="5357985" y="6523359"/>
            <a:ext cx="292100" cy="333375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0" name="Freeform 657"/>
          <p:cNvSpPr>
            <a:spLocks noEditPoints="1"/>
          </p:cNvSpPr>
          <p:nvPr/>
        </p:nvSpPr>
        <p:spPr bwMode="auto">
          <a:xfrm>
            <a:off x="5335760" y="3850009"/>
            <a:ext cx="334963" cy="333375"/>
          </a:xfrm>
          <a:custGeom>
            <a:avLst/>
            <a:gdLst>
              <a:gd name="T0" fmla="*/ 268 w 288"/>
              <a:gd name="T1" fmla="*/ 0 h 288"/>
              <a:gd name="T2" fmla="*/ 20 w 288"/>
              <a:gd name="T3" fmla="*/ 0 h 288"/>
              <a:gd name="T4" fmla="*/ 0 w 288"/>
              <a:gd name="T5" fmla="*/ 20 h 288"/>
              <a:gd name="T6" fmla="*/ 0 w 288"/>
              <a:gd name="T7" fmla="*/ 240 h 288"/>
              <a:gd name="T8" fmla="*/ 48 w 288"/>
              <a:gd name="T9" fmla="*/ 288 h 288"/>
              <a:gd name="T10" fmla="*/ 62 w 288"/>
              <a:gd name="T11" fmla="*/ 288 h 288"/>
              <a:gd name="T12" fmla="*/ 62 w 288"/>
              <a:gd name="T13" fmla="*/ 204 h 288"/>
              <a:gd name="T14" fmla="*/ 196 w 288"/>
              <a:gd name="T15" fmla="*/ 204 h 288"/>
              <a:gd name="T16" fmla="*/ 196 w 288"/>
              <a:gd name="T17" fmla="*/ 288 h 288"/>
              <a:gd name="T18" fmla="*/ 268 w 288"/>
              <a:gd name="T19" fmla="*/ 288 h 288"/>
              <a:gd name="T20" fmla="*/ 288 w 288"/>
              <a:gd name="T21" fmla="*/ 268 h 288"/>
              <a:gd name="T22" fmla="*/ 288 w 288"/>
              <a:gd name="T23" fmla="*/ 20 h 288"/>
              <a:gd name="T24" fmla="*/ 268 w 288"/>
              <a:gd name="T25" fmla="*/ 0 h 288"/>
              <a:gd name="T26" fmla="*/ 244 w 288"/>
              <a:gd name="T27" fmla="*/ 145 h 288"/>
              <a:gd name="T28" fmla="*/ 44 w 288"/>
              <a:gd name="T29" fmla="*/ 145 h 288"/>
              <a:gd name="T30" fmla="*/ 44 w 288"/>
              <a:gd name="T31" fmla="*/ 14 h 288"/>
              <a:gd name="T32" fmla="*/ 244 w 288"/>
              <a:gd name="T33" fmla="*/ 14 h 288"/>
              <a:gd name="T34" fmla="*/ 244 w 288"/>
              <a:gd name="T35" fmla="*/ 14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68" y="0"/>
                </a:moveTo>
                <a:cubicBezTo>
                  <a:pt x="20" y="0"/>
                  <a:pt x="20" y="0"/>
                  <a:pt x="20" y="0"/>
                </a:cubicBezTo>
                <a:cubicBezTo>
                  <a:pt x="5" y="0"/>
                  <a:pt x="0" y="5"/>
                  <a:pt x="0" y="20"/>
                </a:cubicBezTo>
                <a:cubicBezTo>
                  <a:pt x="0" y="240"/>
                  <a:pt x="0" y="240"/>
                  <a:pt x="0" y="240"/>
                </a:cubicBezTo>
                <a:cubicBezTo>
                  <a:pt x="48" y="288"/>
                  <a:pt x="48" y="288"/>
                  <a:pt x="48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04"/>
                  <a:pt x="62" y="204"/>
                  <a:pt x="62" y="204"/>
                </a:cubicBezTo>
                <a:cubicBezTo>
                  <a:pt x="196" y="204"/>
                  <a:pt x="196" y="204"/>
                  <a:pt x="196" y="204"/>
                </a:cubicBezTo>
                <a:cubicBezTo>
                  <a:pt x="196" y="288"/>
                  <a:pt x="196" y="288"/>
                  <a:pt x="196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84" y="288"/>
                  <a:pt x="288" y="284"/>
                  <a:pt x="288" y="268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5"/>
                  <a:pt x="284" y="0"/>
                  <a:pt x="268" y="0"/>
                </a:cubicBezTo>
                <a:close/>
                <a:moveTo>
                  <a:pt x="244" y="145"/>
                </a:moveTo>
                <a:cubicBezTo>
                  <a:pt x="44" y="145"/>
                  <a:pt x="44" y="145"/>
                  <a:pt x="44" y="145"/>
                </a:cubicBezTo>
                <a:cubicBezTo>
                  <a:pt x="44" y="14"/>
                  <a:pt x="44" y="14"/>
                  <a:pt x="44" y="14"/>
                </a:cubicBezTo>
                <a:cubicBezTo>
                  <a:pt x="244" y="14"/>
                  <a:pt x="244" y="14"/>
                  <a:pt x="244" y="14"/>
                </a:cubicBezTo>
                <a:lnTo>
                  <a:pt x="244" y="1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1" name="Rectangle 658"/>
          <p:cNvSpPr>
            <a:spLocks noChangeArrowheads="1"/>
          </p:cNvSpPr>
          <p:nvPr/>
        </p:nvSpPr>
        <p:spPr bwMode="auto">
          <a:xfrm>
            <a:off x="5440535" y="4119884"/>
            <a:ext cx="38100" cy="6350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2" name="Freeform 660"/>
          <p:cNvSpPr>
            <a:spLocks/>
          </p:cNvSpPr>
          <p:nvPr/>
        </p:nvSpPr>
        <p:spPr bwMode="auto">
          <a:xfrm>
            <a:off x="1328910" y="5250184"/>
            <a:ext cx="333375" cy="211138"/>
          </a:xfrm>
          <a:custGeom>
            <a:avLst/>
            <a:gdLst>
              <a:gd name="T0" fmla="*/ 288 w 288"/>
              <a:gd name="T1" fmla="*/ 67 h 182"/>
              <a:gd name="T2" fmla="*/ 267 w 288"/>
              <a:gd name="T3" fmla="*/ 67 h 182"/>
              <a:gd name="T4" fmla="*/ 267 w 288"/>
              <a:gd name="T5" fmla="*/ 50 h 182"/>
              <a:gd name="T6" fmla="*/ 252 w 288"/>
              <a:gd name="T7" fmla="*/ 31 h 182"/>
              <a:gd name="T8" fmla="*/ 250 w 288"/>
              <a:gd name="T9" fmla="*/ 31 h 182"/>
              <a:gd name="T10" fmla="*/ 235 w 288"/>
              <a:gd name="T11" fmla="*/ 48 h 182"/>
              <a:gd name="T12" fmla="*/ 235 w 288"/>
              <a:gd name="T13" fmla="*/ 19 h 182"/>
              <a:gd name="T14" fmla="*/ 220 w 288"/>
              <a:gd name="T15" fmla="*/ 0 h 182"/>
              <a:gd name="T16" fmla="*/ 219 w 288"/>
              <a:gd name="T17" fmla="*/ 0 h 182"/>
              <a:gd name="T18" fmla="*/ 204 w 288"/>
              <a:gd name="T19" fmla="*/ 19 h 182"/>
              <a:gd name="T20" fmla="*/ 204 w 288"/>
              <a:gd name="T21" fmla="*/ 67 h 182"/>
              <a:gd name="T22" fmla="*/ 84 w 288"/>
              <a:gd name="T23" fmla="*/ 67 h 182"/>
              <a:gd name="T24" fmla="*/ 84 w 288"/>
              <a:gd name="T25" fmla="*/ 19 h 182"/>
              <a:gd name="T26" fmla="*/ 68 w 288"/>
              <a:gd name="T27" fmla="*/ 0 h 182"/>
              <a:gd name="T28" fmla="*/ 67 w 288"/>
              <a:gd name="T29" fmla="*/ 0 h 182"/>
              <a:gd name="T30" fmla="*/ 52 w 288"/>
              <a:gd name="T31" fmla="*/ 19 h 182"/>
              <a:gd name="T32" fmla="*/ 52 w 288"/>
              <a:gd name="T33" fmla="*/ 48 h 182"/>
              <a:gd name="T34" fmla="*/ 37 w 288"/>
              <a:gd name="T35" fmla="*/ 31 h 182"/>
              <a:gd name="T36" fmla="*/ 36 w 288"/>
              <a:gd name="T37" fmla="*/ 31 h 182"/>
              <a:gd name="T38" fmla="*/ 20 w 288"/>
              <a:gd name="T39" fmla="*/ 50 h 182"/>
              <a:gd name="T40" fmla="*/ 20 w 288"/>
              <a:gd name="T41" fmla="*/ 67 h 182"/>
              <a:gd name="T42" fmla="*/ 0 w 288"/>
              <a:gd name="T43" fmla="*/ 67 h 182"/>
              <a:gd name="T44" fmla="*/ 0 w 288"/>
              <a:gd name="T45" fmla="*/ 115 h 182"/>
              <a:gd name="T46" fmla="*/ 20 w 288"/>
              <a:gd name="T47" fmla="*/ 115 h 182"/>
              <a:gd name="T48" fmla="*/ 20 w 288"/>
              <a:gd name="T49" fmla="*/ 132 h 182"/>
              <a:gd name="T50" fmla="*/ 36 w 288"/>
              <a:gd name="T51" fmla="*/ 151 h 182"/>
              <a:gd name="T52" fmla="*/ 37 w 288"/>
              <a:gd name="T53" fmla="*/ 151 h 182"/>
              <a:gd name="T54" fmla="*/ 52 w 288"/>
              <a:gd name="T55" fmla="*/ 135 h 182"/>
              <a:gd name="T56" fmla="*/ 52 w 288"/>
              <a:gd name="T57" fmla="*/ 163 h 182"/>
              <a:gd name="T58" fmla="*/ 67 w 288"/>
              <a:gd name="T59" fmla="*/ 182 h 182"/>
              <a:gd name="T60" fmla="*/ 68 w 288"/>
              <a:gd name="T61" fmla="*/ 182 h 182"/>
              <a:gd name="T62" fmla="*/ 84 w 288"/>
              <a:gd name="T63" fmla="*/ 163 h 182"/>
              <a:gd name="T64" fmla="*/ 84 w 288"/>
              <a:gd name="T65" fmla="*/ 115 h 182"/>
              <a:gd name="T66" fmla="*/ 204 w 288"/>
              <a:gd name="T67" fmla="*/ 115 h 182"/>
              <a:gd name="T68" fmla="*/ 204 w 288"/>
              <a:gd name="T69" fmla="*/ 163 h 182"/>
              <a:gd name="T70" fmla="*/ 219 w 288"/>
              <a:gd name="T71" fmla="*/ 182 h 182"/>
              <a:gd name="T72" fmla="*/ 220 w 288"/>
              <a:gd name="T73" fmla="*/ 182 h 182"/>
              <a:gd name="T74" fmla="*/ 235 w 288"/>
              <a:gd name="T75" fmla="*/ 163 h 182"/>
              <a:gd name="T76" fmla="*/ 235 w 288"/>
              <a:gd name="T77" fmla="*/ 135 h 182"/>
              <a:gd name="T78" fmla="*/ 250 w 288"/>
              <a:gd name="T79" fmla="*/ 151 h 182"/>
              <a:gd name="T80" fmla="*/ 252 w 288"/>
              <a:gd name="T81" fmla="*/ 151 h 182"/>
              <a:gd name="T82" fmla="*/ 267 w 288"/>
              <a:gd name="T83" fmla="*/ 132 h 182"/>
              <a:gd name="T84" fmla="*/ 267 w 288"/>
              <a:gd name="T85" fmla="*/ 115 h 182"/>
              <a:gd name="T86" fmla="*/ 288 w 288"/>
              <a:gd name="T87" fmla="*/ 115 h 182"/>
              <a:gd name="T88" fmla="*/ 288 w 288"/>
              <a:gd name="T89" fmla="*/ 6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182">
                <a:moveTo>
                  <a:pt x="288" y="67"/>
                </a:moveTo>
                <a:cubicBezTo>
                  <a:pt x="267" y="67"/>
                  <a:pt x="267" y="67"/>
                  <a:pt x="267" y="67"/>
                </a:cubicBezTo>
                <a:cubicBezTo>
                  <a:pt x="267" y="50"/>
                  <a:pt x="267" y="50"/>
                  <a:pt x="267" y="50"/>
                </a:cubicBezTo>
                <a:cubicBezTo>
                  <a:pt x="267" y="40"/>
                  <a:pt x="260" y="31"/>
                  <a:pt x="252" y="31"/>
                </a:cubicBezTo>
                <a:cubicBezTo>
                  <a:pt x="250" y="31"/>
                  <a:pt x="250" y="31"/>
                  <a:pt x="250" y="31"/>
                </a:cubicBezTo>
                <a:cubicBezTo>
                  <a:pt x="243" y="31"/>
                  <a:pt x="236" y="38"/>
                  <a:pt x="235" y="48"/>
                </a:cubicBezTo>
                <a:cubicBezTo>
                  <a:pt x="235" y="19"/>
                  <a:pt x="235" y="19"/>
                  <a:pt x="235" y="19"/>
                </a:cubicBezTo>
                <a:cubicBezTo>
                  <a:pt x="235" y="8"/>
                  <a:pt x="228" y="0"/>
                  <a:pt x="220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10" y="0"/>
                  <a:pt x="204" y="8"/>
                  <a:pt x="204" y="19"/>
                </a:cubicBezTo>
                <a:cubicBezTo>
                  <a:pt x="204" y="67"/>
                  <a:pt x="204" y="67"/>
                  <a:pt x="20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8"/>
                  <a:pt x="77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59" y="0"/>
                  <a:pt x="52" y="8"/>
                  <a:pt x="52" y="19"/>
                </a:cubicBezTo>
                <a:cubicBezTo>
                  <a:pt x="52" y="48"/>
                  <a:pt x="52" y="48"/>
                  <a:pt x="52" y="48"/>
                </a:cubicBezTo>
                <a:cubicBezTo>
                  <a:pt x="51" y="38"/>
                  <a:pt x="45" y="31"/>
                  <a:pt x="37" y="31"/>
                </a:cubicBezTo>
                <a:cubicBezTo>
                  <a:pt x="36" y="31"/>
                  <a:pt x="36" y="31"/>
                  <a:pt x="36" y="31"/>
                </a:cubicBezTo>
                <a:cubicBezTo>
                  <a:pt x="27" y="31"/>
                  <a:pt x="20" y="40"/>
                  <a:pt x="20" y="50"/>
                </a:cubicBezTo>
                <a:cubicBezTo>
                  <a:pt x="20" y="67"/>
                  <a:pt x="20" y="67"/>
                  <a:pt x="2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115"/>
                  <a:pt x="0" y="115"/>
                  <a:pt x="0" y="115"/>
                </a:cubicBezTo>
                <a:cubicBezTo>
                  <a:pt x="20" y="115"/>
                  <a:pt x="20" y="115"/>
                  <a:pt x="20" y="115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20" y="143"/>
                  <a:pt x="27" y="151"/>
                  <a:pt x="36" y="151"/>
                </a:cubicBezTo>
                <a:cubicBezTo>
                  <a:pt x="37" y="151"/>
                  <a:pt x="37" y="151"/>
                  <a:pt x="37" y="151"/>
                </a:cubicBezTo>
                <a:cubicBezTo>
                  <a:pt x="45" y="151"/>
                  <a:pt x="51" y="144"/>
                  <a:pt x="52" y="135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52" y="174"/>
                  <a:pt x="59" y="182"/>
                  <a:pt x="67" y="182"/>
                </a:cubicBezTo>
                <a:cubicBezTo>
                  <a:pt x="68" y="182"/>
                  <a:pt x="68" y="182"/>
                  <a:pt x="68" y="182"/>
                </a:cubicBezTo>
                <a:cubicBezTo>
                  <a:pt x="77" y="182"/>
                  <a:pt x="84" y="174"/>
                  <a:pt x="84" y="163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204" y="115"/>
                  <a:pt x="204" y="115"/>
                  <a:pt x="204" y="115"/>
                </a:cubicBezTo>
                <a:cubicBezTo>
                  <a:pt x="204" y="163"/>
                  <a:pt x="204" y="163"/>
                  <a:pt x="204" y="163"/>
                </a:cubicBezTo>
                <a:cubicBezTo>
                  <a:pt x="204" y="174"/>
                  <a:pt x="210" y="182"/>
                  <a:pt x="219" y="182"/>
                </a:cubicBezTo>
                <a:cubicBezTo>
                  <a:pt x="220" y="182"/>
                  <a:pt x="220" y="182"/>
                  <a:pt x="220" y="182"/>
                </a:cubicBezTo>
                <a:cubicBezTo>
                  <a:pt x="228" y="182"/>
                  <a:pt x="235" y="174"/>
                  <a:pt x="235" y="163"/>
                </a:cubicBezTo>
                <a:cubicBezTo>
                  <a:pt x="235" y="135"/>
                  <a:pt x="235" y="135"/>
                  <a:pt x="235" y="135"/>
                </a:cubicBezTo>
                <a:cubicBezTo>
                  <a:pt x="236" y="144"/>
                  <a:pt x="243" y="151"/>
                  <a:pt x="250" y="151"/>
                </a:cubicBezTo>
                <a:cubicBezTo>
                  <a:pt x="252" y="151"/>
                  <a:pt x="252" y="151"/>
                  <a:pt x="252" y="151"/>
                </a:cubicBezTo>
                <a:cubicBezTo>
                  <a:pt x="260" y="151"/>
                  <a:pt x="267" y="143"/>
                  <a:pt x="267" y="132"/>
                </a:cubicBezTo>
                <a:cubicBezTo>
                  <a:pt x="267" y="115"/>
                  <a:pt x="267" y="115"/>
                  <a:pt x="267" y="115"/>
                </a:cubicBezTo>
                <a:cubicBezTo>
                  <a:pt x="288" y="115"/>
                  <a:pt x="288" y="115"/>
                  <a:pt x="288" y="115"/>
                </a:cubicBezTo>
                <a:lnTo>
                  <a:pt x="288" y="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3" name="Freeform 661"/>
          <p:cNvSpPr>
            <a:spLocks/>
          </p:cNvSpPr>
          <p:nvPr/>
        </p:nvSpPr>
        <p:spPr bwMode="auto">
          <a:xfrm>
            <a:off x="660572" y="5855022"/>
            <a:ext cx="333375" cy="334963"/>
          </a:xfrm>
          <a:custGeom>
            <a:avLst/>
            <a:gdLst>
              <a:gd name="T0" fmla="*/ 96 w 288"/>
              <a:gd name="T1" fmla="*/ 0 h 288"/>
              <a:gd name="T2" fmla="*/ 144 w 288"/>
              <a:gd name="T3" fmla="*/ 40 h 288"/>
              <a:gd name="T4" fmla="*/ 192 w 288"/>
              <a:gd name="T5" fmla="*/ 0 h 288"/>
              <a:gd name="T6" fmla="*/ 288 w 288"/>
              <a:gd name="T7" fmla="*/ 36 h 288"/>
              <a:gd name="T8" fmla="*/ 288 w 288"/>
              <a:gd name="T9" fmla="*/ 108 h 288"/>
              <a:gd name="T10" fmla="*/ 224 w 288"/>
              <a:gd name="T11" fmla="*/ 90 h 288"/>
              <a:gd name="T12" fmla="*/ 224 w 288"/>
              <a:gd name="T13" fmla="*/ 288 h 288"/>
              <a:gd name="T14" fmla="*/ 64 w 288"/>
              <a:gd name="T15" fmla="*/ 288 h 288"/>
              <a:gd name="T16" fmla="*/ 64 w 288"/>
              <a:gd name="T17" fmla="*/ 90 h 288"/>
              <a:gd name="T18" fmla="*/ 0 w 288"/>
              <a:gd name="T19" fmla="*/ 108 h 288"/>
              <a:gd name="T20" fmla="*/ 0 w 288"/>
              <a:gd name="T21" fmla="*/ 36 h 288"/>
              <a:gd name="T22" fmla="*/ 96 w 288"/>
              <a:gd name="T2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4" name="Freeform 665"/>
          <p:cNvSpPr>
            <a:spLocks/>
          </p:cNvSpPr>
          <p:nvPr/>
        </p:nvSpPr>
        <p:spPr bwMode="auto">
          <a:xfrm>
            <a:off x="1340022" y="7191697"/>
            <a:ext cx="306388" cy="236538"/>
          </a:xfrm>
          <a:custGeom>
            <a:avLst/>
            <a:gdLst>
              <a:gd name="T0" fmla="*/ 179 w 193"/>
              <a:gd name="T1" fmla="*/ 54 h 149"/>
              <a:gd name="T2" fmla="*/ 193 w 193"/>
              <a:gd name="T3" fmla="*/ 0 h 149"/>
              <a:gd name="T4" fmla="*/ 138 w 193"/>
              <a:gd name="T5" fmla="*/ 13 h 149"/>
              <a:gd name="T6" fmla="*/ 152 w 193"/>
              <a:gd name="T7" fmla="*/ 27 h 149"/>
              <a:gd name="T8" fmla="*/ 99 w 193"/>
              <a:gd name="T9" fmla="*/ 79 h 149"/>
              <a:gd name="T10" fmla="*/ 77 w 193"/>
              <a:gd name="T11" fmla="*/ 57 h 149"/>
              <a:gd name="T12" fmla="*/ 0 w 193"/>
              <a:gd name="T13" fmla="*/ 134 h 149"/>
              <a:gd name="T14" fmla="*/ 15 w 193"/>
              <a:gd name="T15" fmla="*/ 149 h 149"/>
              <a:gd name="T16" fmla="*/ 15 w 193"/>
              <a:gd name="T17" fmla="*/ 149 h 149"/>
              <a:gd name="T18" fmla="*/ 77 w 193"/>
              <a:gd name="T19" fmla="*/ 87 h 149"/>
              <a:gd name="T20" fmla="*/ 99 w 193"/>
              <a:gd name="T21" fmla="*/ 108 h 149"/>
              <a:gd name="T22" fmla="*/ 167 w 193"/>
              <a:gd name="T23" fmla="*/ 41 h 149"/>
              <a:gd name="T24" fmla="*/ 179 w 193"/>
              <a:gd name="T25" fmla="*/ 5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3" h="149">
                <a:moveTo>
                  <a:pt x="179" y="54"/>
                </a:moveTo>
                <a:lnTo>
                  <a:pt x="193" y="0"/>
                </a:lnTo>
                <a:lnTo>
                  <a:pt x="138" y="13"/>
                </a:lnTo>
                <a:lnTo>
                  <a:pt x="152" y="27"/>
                </a:lnTo>
                <a:lnTo>
                  <a:pt x="99" y="79"/>
                </a:lnTo>
                <a:lnTo>
                  <a:pt x="77" y="57"/>
                </a:lnTo>
                <a:lnTo>
                  <a:pt x="0" y="134"/>
                </a:lnTo>
                <a:lnTo>
                  <a:pt x="15" y="149"/>
                </a:lnTo>
                <a:lnTo>
                  <a:pt x="15" y="149"/>
                </a:lnTo>
                <a:lnTo>
                  <a:pt x="77" y="87"/>
                </a:lnTo>
                <a:lnTo>
                  <a:pt x="99" y="108"/>
                </a:lnTo>
                <a:lnTo>
                  <a:pt x="167" y="41"/>
                </a:lnTo>
                <a:lnTo>
                  <a:pt x="17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5" name="Rectangle 666"/>
          <p:cNvSpPr>
            <a:spLocks noChangeArrowheads="1"/>
          </p:cNvSpPr>
          <p:nvPr/>
        </p:nvSpPr>
        <p:spPr bwMode="auto">
          <a:xfrm>
            <a:off x="1367010" y="7445697"/>
            <a:ext cx="44450" cy="809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6" name="Rectangle 667"/>
          <p:cNvSpPr>
            <a:spLocks noChangeArrowheads="1"/>
          </p:cNvSpPr>
          <p:nvPr/>
        </p:nvSpPr>
        <p:spPr bwMode="auto">
          <a:xfrm>
            <a:off x="1440035" y="7406009"/>
            <a:ext cx="44450" cy="1206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7" name="Rectangle 668"/>
          <p:cNvSpPr>
            <a:spLocks noChangeArrowheads="1"/>
          </p:cNvSpPr>
          <p:nvPr/>
        </p:nvSpPr>
        <p:spPr bwMode="auto">
          <a:xfrm>
            <a:off x="1514647" y="7366322"/>
            <a:ext cx="44450" cy="16033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8" name="Rectangle 669"/>
          <p:cNvSpPr>
            <a:spLocks noChangeArrowheads="1"/>
          </p:cNvSpPr>
          <p:nvPr/>
        </p:nvSpPr>
        <p:spPr bwMode="auto">
          <a:xfrm>
            <a:off x="1587672" y="7326634"/>
            <a:ext cx="44450" cy="2000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9" name="Freeform 683"/>
          <p:cNvSpPr>
            <a:spLocks noEditPoints="1"/>
          </p:cNvSpPr>
          <p:nvPr/>
        </p:nvSpPr>
        <p:spPr bwMode="auto">
          <a:xfrm>
            <a:off x="6005685" y="2640334"/>
            <a:ext cx="333375" cy="82550"/>
          </a:xfrm>
          <a:custGeom>
            <a:avLst/>
            <a:gdLst>
              <a:gd name="T0" fmla="*/ 0 w 210"/>
              <a:gd name="T1" fmla="*/ 0 h 52"/>
              <a:gd name="T2" fmla="*/ 0 w 210"/>
              <a:gd name="T3" fmla="*/ 52 h 52"/>
              <a:gd name="T4" fmla="*/ 210 w 210"/>
              <a:gd name="T5" fmla="*/ 52 h 52"/>
              <a:gd name="T6" fmla="*/ 210 w 210"/>
              <a:gd name="T7" fmla="*/ 0 h 52"/>
              <a:gd name="T8" fmla="*/ 0 w 210"/>
              <a:gd name="T9" fmla="*/ 0 h 52"/>
              <a:gd name="T10" fmla="*/ 31 w 210"/>
              <a:gd name="T11" fmla="*/ 23 h 52"/>
              <a:gd name="T12" fmla="*/ 22 w 210"/>
              <a:gd name="T13" fmla="*/ 23 h 52"/>
              <a:gd name="T14" fmla="*/ 22 w 210"/>
              <a:gd name="T15" fmla="*/ 8 h 52"/>
              <a:gd name="T16" fmla="*/ 31 w 210"/>
              <a:gd name="T17" fmla="*/ 8 h 52"/>
              <a:gd name="T18" fmla="*/ 31 w 210"/>
              <a:gd name="T19" fmla="*/ 23 h 52"/>
              <a:gd name="T20" fmla="*/ 57 w 210"/>
              <a:gd name="T21" fmla="*/ 35 h 52"/>
              <a:gd name="T22" fmla="*/ 48 w 210"/>
              <a:gd name="T23" fmla="*/ 35 h 52"/>
              <a:gd name="T24" fmla="*/ 48 w 210"/>
              <a:gd name="T25" fmla="*/ 8 h 52"/>
              <a:gd name="T26" fmla="*/ 57 w 210"/>
              <a:gd name="T27" fmla="*/ 8 h 52"/>
              <a:gd name="T28" fmla="*/ 57 w 210"/>
              <a:gd name="T29" fmla="*/ 35 h 52"/>
              <a:gd name="T30" fmla="*/ 83 w 210"/>
              <a:gd name="T31" fmla="*/ 23 h 52"/>
              <a:gd name="T32" fmla="*/ 75 w 210"/>
              <a:gd name="T33" fmla="*/ 23 h 52"/>
              <a:gd name="T34" fmla="*/ 75 w 210"/>
              <a:gd name="T35" fmla="*/ 8 h 52"/>
              <a:gd name="T36" fmla="*/ 83 w 210"/>
              <a:gd name="T37" fmla="*/ 8 h 52"/>
              <a:gd name="T38" fmla="*/ 83 w 210"/>
              <a:gd name="T39" fmla="*/ 23 h 52"/>
              <a:gd name="T40" fmla="*/ 110 w 210"/>
              <a:gd name="T41" fmla="*/ 35 h 52"/>
              <a:gd name="T42" fmla="*/ 101 w 210"/>
              <a:gd name="T43" fmla="*/ 35 h 52"/>
              <a:gd name="T44" fmla="*/ 101 w 210"/>
              <a:gd name="T45" fmla="*/ 8 h 52"/>
              <a:gd name="T46" fmla="*/ 110 w 210"/>
              <a:gd name="T47" fmla="*/ 8 h 52"/>
              <a:gd name="T48" fmla="*/ 110 w 210"/>
              <a:gd name="T49" fmla="*/ 35 h 52"/>
              <a:gd name="T50" fmla="*/ 136 w 210"/>
              <a:gd name="T51" fmla="*/ 23 h 52"/>
              <a:gd name="T52" fmla="*/ 127 w 210"/>
              <a:gd name="T53" fmla="*/ 23 h 52"/>
              <a:gd name="T54" fmla="*/ 127 w 210"/>
              <a:gd name="T55" fmla="*/ 8 h 52"/>
              <a:gd name="T56" fmla="*/ 136 w 210"/>
              <a:gd name="T57" fmla="*/ 8 h 52"/>
              <a:gd name="T58" fmla="*/ 136 w 210"/>
              <a:gd name="T59" fmla="*/ 23 h 52"/>
              <a:gd name="T60" fmla="*/ 162 w 210"/>
              <a:gd name="T61" fmla="*/ 35 h 52"/>
              <a:gd name="T62" fmla="*/ 153 w 210"/>
              <a:gd name="T63" fmla="*/ 35 h 52"/>
              <a:gd name="T64" fmla="*/ 153 w 210"/>
              <a:gd name="T65" fmla="*/ 8 h 52"/>
              <a:gd name="T66" fmla="*/ 162 w 210"/>
              <a:gd name="T67" fmla="*/ 8 h 52"/>
              <a:gd name="T68" fmla="*/ 162 w 210"/>
              <a:gd name="T69" fmla="*/ 35 h 52"/>
              <a:gd name="T70" fmla="*/ 189 w 210"/>
              <a:gd name="T71" fmla="*/ 23 h 52"/>
              <a:gd name="T72" fmla="*/ 180 w 210"/>
              <a:gd name="T73" fmla="*/ 23 h 52"/>
              <a:gd name="T74" fmla="*/ 180 w 210"/>
              <a:gd name="T75" fmla="*/ 8 h 52"/>
              <a:gd name="T76" fmla="*/ 189 w 210"/>
              <a:gd name="T77" fmla="*/ 8 h 52"/>
              <a:gd name="T78" fmla="*/ 189 w 210"/>
              <a:gd name="T79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0" h="52">
                <a:moveTo>
                  <a:pt x="0" y="0"/>
                </a:moveTo>
                <a:lnTo>
                  <a:pt x="0" y="52"/>
                </a:lnTo>
                <a:lnTo>
                  <a:pt x="210" y="52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31" y="23"/>
                </a:moveTo>
                <a:lnTo>
                  <a:pt x="22" y="23"/>
                </a:lnTo>
                <a:lnTo>
                  <a:pt x="22" y="8"/>
                </a:lnTo>
                <a:lnTo>
                  <a:pt x="31" y="8"/>
                </a:lnTo>
                <a:lnTo>
                  <a:pt x="31" y="23"/>
                </a:lnTo>
                <a:close/>
                <a:moveTo>
                  <a:pt x="57" y="35"/>
                </a:moveTo>
                <a:lnTo>
                  <a:pt x="48" y="35"/>
                </a:lnTo>
                <a:lnTo>
                  <a:pt x="48" y="8"/>
                </a:lnTo>
                <a:lnTo>
                  <a:pt x="57" y="8"/>
                </a:lnTo>
                <a:lnTo>
                  <a:pt x="57" y="35"/>
                </a:lnTo>
                <a:close/>
                <a:moveTo>
                  <a:pt x="83" y="23"/>
                </a:moveTo>
                <a:lnTo>
                  <a:pt x="75" y="23"/>
                </a:lnTo>
                <a:lnTo>
                  <a:pt x="75" y="8"/>
                </a:lnTo>
                <a:lnTo>
                  <a:pt x="83" y="8"/>
                </a:lnTo>
                <a:lnTo>
                  <a:pt x="83" y="23"/>
                </a:lnTo>
                <a:close/>
                <a:moveTo>
                  <a:pt x="110" y="35"/>
                </a:moveTo>
                <a:lnTo>
                  <a:pt x="101" y="35"/>
                </a:lnTo>
                <a:lnTo>
                  <a:pt x="101" y="8"/>
                </a:lnTo>
                <a:lnTo>
                  <a:pt x="110" y="8"/>
                </a:lnTo>
                <a:lnTo>
                  <a:pt x="110" y="35"/>
                </a:lnTo>
                <a:close/>
                <a:moveTo>
                  <a:pt x="136" y="23"/>
                </a:moveTo>
                <a:lnTo>
                  <a:pt x="127" y="23"/>
                </a:lnTo>
                <a:lnTo>
                  <a:pt x="127" y="8"/>
                </a:lnTo>
                <a:lnTo>
                  <a:pt x="136" y="8"/>
                </a:lnTo>
                <a:lnTo>
                  <a:pt x="136" y="23"/>
                </a:lnTo>
                <a:close/>
                <a:moveTo>
                  <a:pt x="162" y="35"/>
                </a:moveTo>
                <a:lnTo>
                  <a:pt x="153" y="35"/>
                </a:lnTo>
                <a:lnTo>
                  <a:pt x="153" y="8"/>
                </a:lnTo>
                <a:lnTo>
                  <a:pt x="162" y="8"/>
                </a:lnTo>
                <a:lnTo>
                  <a:pt x="162" y="35"/>
                </a:lnTo>
                <a:close/>
                <a:moveTo>
                  <a:pt x="189" y="23"/>
                </a:moveTo>
                <a:lnTo>
                  <a:pt x="180" y="23"/>
                </a:lnTo>
                <a:lnTo>
                  <a:pt x="180" y="8"/>
                </a:lnTo>
                <a:lnTo>
                  <a:pt x="189" y="8"/>
                </a:lnTo>
                <a:lnTo>
                  <a:pt x="18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0" name="Freeform 691"/>
          <p:cNvSpPr>
            <a:spLocks noEditPoints="1"/>
          </p:cNvSpPr>
          <p:nvPr/>
        </p:nvSpPr>
        <p:spPr bwMode="auto">
          <a:xfrm>
            <a:off x="6005685" y="5855022"/>
            <a:ext cx="333375" cy="333375"/>
          </a:xfrm>
          <a:custGeom>
            <a:avLst/>
            <a:gdLst>
              <a:gd name="T0" fmla="*/ 0 w 210"/>
              <a:gd name="T1" fmla="*/ 0 h 210"/>
              <a:gd name="T2" fmla="*/ 0 w 210"/>
              <a:gd name="T3" fmla="*/ 210 h 210"/>
              <a:gd name="T4" fmla="*/ 210 w 210"/>
              <a:gd name="T5" fmla="*/ 210 h 210"/>
              <a:gd name="T6" fmla="*/ 210 w 210"/>
              <a:gd name="T7" fmla="*/ 0 h 210"/>
              <a:gd name="T8" fmla="*/ 0 w 210"/>
              <a:gd name="T9" fmla="*/ 0 h 210"/>
              <a:gd name="T10" fmla="*/ 18 w 210"/>
              <a:gd name="T11" fmla="*/ 17 h 210"/>
              <a:gd name="T12" fmla="*/ 192 w 210"/>
              <a:gd name="T13" fmla="*/ 17 h 210"/>
              <a:gd name="T14" fmla="*/ 192 w 210"/>
              <a:gd name="T15" fmla="*/ 135 h 210"/>
              <a:gd name="T16" fmla="*/ 135 w 210"/>
              <a:gd name="T17" fmla="*/ 193 h 210"/>
              <a:gd name="T18" fmla="*/ 18 w 210"/>
              <a:gd name="T19" fmla="*/ 193 h 210"/>
              <a:gd name="T20" fmla="*/ 18 w 210"/>
              <a:gd name="T21" fmla="*/ 1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0" h="210">
                <a:moveTo>
                  <a:pt x="0" y="0"/>
                </a:moveTo>
                <a:lnTo>
                  <a:pt x="0" y="210"/>
                </a:lnTo>
                <a:lnTo>
                  <a:pt x="210" y="210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" y="17"/>
                </a:moveTo>
                <a:lnTo>
                  <a:pt x="192" y="17"/>
                </a:lnTo>
                <a:lnTo>
                  <a:pt x="192" y="135"/>
                </a:lnTo>
                <a:lnTo>
                  <a:pt x="135" y="193"/>
                </a:lnTo>
                <a:lnTo>
                  <a:pt x="18" y="193"/>
                </a:lnTo>
                <a:lnTo>
                  <a:pt x="18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1" name="Rectangle 692"/>
          <p:cNvSpPr>
            <a:spLocks noChangeArrowheads="1"/>
          </p:cNvSpPr>
          <p:nvPr/>
        </p:nvSpPr>
        <p:spPr bwMode="auto">
          <a:xfrm>
            <a:off x="6073947" y="5939159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2" name="Rectangle 693"/>
          <p:cNvSpPr>
            <a:spLocks noChangeArrowheads="1"/>
          </p:cNvSpPr>
          <p:nvPr/>
        </p:nvSpPr>
        <p:spPr bwMode="auto">
          <a:xfrm>
            <a:off x="6073947" y="6007422"/>
            <a:ext cx="195263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3" name="Rectangle 694"/>
          <p:cNvSpPr>
            <a:spLocks noChangeArrowheads="1"/>
          </p:cNvSpPr>
          <p:nvPr/>
        </p:nvSpPr>
        <p:spPr bwMode="auto">
          <a:xfrm>
            <a:off x="6073947" y="6075684"/>
            <a:ext cx="117475" cy="2222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4" name="Freeform 698"/>
          <p:cNvSpPr>
            <a:spLocks noEditPoints="1"/>
          </p:cNvSpPr>
          <p:nvPr/>
        </p:nvSpPr>
        <p:spPr bwMode="auto">
          <a:xfrm>
            <a:off x="3970510" y="6513834"/>
            <a:ext cx="361950" cy="346075"/>
          </a:xfrm>
          <a:custGeom>
            <a:avLst/>
            <a:gdLst>
              <a:gd name="T0" fmla="*/ 313 w 313"/>
              <a:gd name="T1" fmla="*/ 8 h 297"/>
              <a:gd name="T2" fmla="*/ 206 w 313"/>
              <a:gd name="T3" fmla="*/ 13 h 297"/>
              <a:gd name="T4" fmla="*/ 61 w 313"/>
              <a:gd name="T5" fmla="*/ 45 h 297"/>
              <a:gd name="T6" fmla="*/ 61 w 313"/>
              <a:gd name="T7" fmla="*/ 225 h 297"/>
              <a:gd name="T8" fmla="*/ 25 w 313"/>
              <a:gd name="T9" fmla="*/ 278 h 297"/>
              <a:gd name="T10" fmla="*/ 38 w 313"/>
              <a:gd name="T11" fmla="*/ 297 h 297"/>
              <a:gd name="T12" fmla="*/ 91 w 313"/>
              <a:gd name="T13" fmla="*/ 254 h 297"/>
              <a:gd name="T14" fmla="*/ 169 w 313"/>
              <a:gd name="T15" fmla="*/ 285 h 297"/>
              <a:gd name="T16" fmla="*/ 310 w 313"/>
              <a:gd name="T17" fmla="*/ 162 h 297"/>
              <a:gd name="T18" fmla="*/ 313 w 313"/>
              <a:gd name="T19" fmla="*/ 8 h 297"/>
              <a:gd name="T20" fmla="*/ 267 w 313"/>
              <a:gd name="T21" fmla="*/ 63 h 297"/>
              <a:gd name="T22" fmla="*/ 192 w 313"/>
              <a:gd name="T23" fmla="*/ 136 h 297"/>
              <a:gd name="T24" fmla="*/ 101 w 313"/>
              <a:gd name="T25" fmla="*/ 222 h 297"/>
              <a:gd name="T26" fmla="*/ 98 w 313"/>
              <a:gd name="T27" fmla="*/ 223 h 297"/>
              <a:gd name="T28" fmla="*/ 95 w 313"/>
              <a:gd name="T29" fmla="*/ 222 h 297"/>
              <a:gd name="T30" fmla="*/ 95 w 313"/>
              <a:gd name="T31" fmla="*/ 217 h 297"/>
              <a:gd name="T32" fmla="*/ 172 w 313"/>
              <a:gd name="T33" fmla="*/ 116 h 297"/>
              <a:gd name="T34" fmla="*/ 263 w 313"/>
              <a:gd name="T35" fmla="*/ 56 h 297"/>
              <a:gd name="T36" fmla="*/ 268 w 313"/>
              <a:gd name="T37" fmla="*/ 58 h 297"/>
              <a:gd name="T38" fmla="*/ 267 w 313"/>
              <a:gd name="T39" fmla="*/ 63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3" h="297">
                <a:moveTo>
                  <a:pt x="313" y="8"/>
                </a:moveTo>
                <a:cubicBezTo>
                  <a:pt x="313" y="8"/>
                  <a:pt x="295" y="27"/>
                  <a:pt x="206" y="13"/>
                </a:cubicBezTo>
                <a:cubicBezTo>
                  <a:pt x="124" y="0"/>
                  <a:pt x="91" y="15"/>
                  <a:pt x="61" y="45"/>
                </a:cubicBezTo>
                <a:cubicBezTo>
                  <a:pt x="32" y="74"/>
                  <a:pt x="0" y="164"/>
                  <a:pt x="61" y="225"/>
                </a:cubicBezTo>
                <a:cubicBezTo>
                  <a:pt x="71" y="235"/>
                  <a:pt x="25" y="278"/>
                  <a:pt x="25" y="278"/>
                </a:cubicBezTo>
                <a:cubicBezTo>
                  <a:pt x="38" y="297"/>
                  <a:pt x="38" y="297"/>
                  <a:pt x="38" y="297"/>
                </a:cubicBezTo>
                <a:cubicBezTo>
                  <a:pt x="91" y="254"/>
                  <a:pt x="91" y="254"/>
                  <a:pt x="91" y="254"/>
                </a:cubicBezTo>
                <a:cubicBezTo>
                  <a:pt x="91" y="254"/>
                  <a:pt x="123" y="285"/>
                  <a:pt x="169" y="285"/>
                </a:cubicBezTo>
                <a:cubicBezTo>
                  <a:pt x="233" y="285"/>
                  <a:pt x="306" y="258"/>
                  <a:pt x="310" y="162"/>
                </a:cubicBezTo>
                <a:cubicBezTo>
                  <a:pt x="313" y="101"/>
                  <a:pt x="297" y="58"/>
                  <a:pt x="313" y="8"/>
                </a:cubicBezTo>
                <a:close/>
                <a:moveTo>
                  <a:pt x="267" y="63"/>
                </a:moveTo>
                <a:cubicBezTo>
                  <a:pt x="267" y="63"/>
                  <a:pt x="239" y="89"/>
                  <a:pt x="192" y="136"/>
                </a:cubicBezTo>
                <a:cubicBezTo>
                  <a:pt x="150" y="178"/>
                  <a:pt x="101" y="222"/>
                  <a:pt x="101" y="222"/>
                </a:cubicBezTo>
                <a:cubicBezTo>
                  <a:pt x="100" y="223"/>
                  <a:pt x="99" y="223"/>
                  <a:pt x="98" y="223"/>
                </a:cubicBezTo>
                <a:cubicBezTo>
                  <a:pt x="97" y="223"/>
                  <a:pt x="96" y="223"/>
                  <a:pt x="95" y="222"/>
                </a:cubicBezTo>
                <a:cubicBezTo>
                  <a:pt x="94" y="221"/>
                  <a:pt x="94" y="219"/>
                  <a:pt x="95" y="217"/>
                </a:cubicBezTo>
                <a:cubicBezTo>
                  <a:pt x="95" y="217"/>
                  <a:pt x="138" y="148"/>
                  <a:pt x="172" y="116"/>
                </a:cubicBezTo>
                <a:cubicBezTo>
                  <a:pt x="209" y="83"/>
                  <a:pt x="263" y="57"/>
                  <a:pt x="263" y="56"/>
                </a:cubicBezTo>
                <a:cubicBezTo>
                  <a:pt x="265" y="56"/>
                  <a:pt x="267" y="56"/>
                  <a:pt x="268" y="58"/>
                </a:cubicBezTo>
                <a:cubicBezTo>
                  <a:pt x="269" y="59"/>
                  <a:pt x="269" y="62"/>
                  <a:pt x="26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5" name="Freeform 699"/>
          <p:cNvSpPr>
            <a:spLocks noEditPoints="1"/>
          </p:cNvSpPr>
          <p:nvPr/>
        </p:nvSpPr>
        <p:spPr bwMode="auto">
          <a:xfrm>
            <a:off x="4653135" y="6534472"/>
            <a:ext cx="349250" cy="327025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6" name="Freeform 709"/>
          <p:cNvSpPr>
            <a:spLocks noEditPoints="1"/>
          </p:cNvSpPr>
          <p:nvPr/>
        </p:nvSpPr>
        <p:spPr bwMode="auto">
          <a:xfrm>
            <a:off x="6089822" y="5186684"/>
            <a:ext cx="160338" cy="334963"/>
          </a:xfrm>
          <a:custGeom>
            <a:avLst/>
            <a:gdLst>
              <a:gd name="T0" fmla="*/ 63 w 138"/>
              <a:gd name="T1" fmla="*/ 273 h 288"/>
              <a:gd name="T2" fmla="*/ 76 w 138"/>
              <a:gd name="T3" fmla="*/ 271 h 288"/>
              <a:gd name="T4" fmla="*/ 63 w 138"/>
              <a:gd name="T5" fmla="*/ 288 h 288"/>
              <a:gd name="T6" fmla="*/ 34 w 138"/>
              <a:gd name="T7" fmla="*/ 259 h 288"/>
              <a:gd name="T8" fmla="*/ 40 w 138"/>
              <a:gd name="T9" fmla="*/ 283 h 288"/>
              <a:gd name="T10" fmla="*/ 87 w 138"/>
              <a:gd name="T11" fmla="*/ 265 h 288"/>
              <a:gd name="T12" fmla="*/ 111 w 138"/>
              <a:gd name="T13" fmla="*/ 259 h 288"/>
              <a:gd name="T14" fmla="*/ 96 w 138"/>
              <a:gd name="T15" fmla="*/ 278 h 288"/>
              <a:gd name="T16" fmla="*/ 10 w 138"/>
              <a:gd name="T17" fmla="*/ 230 h 288"/>
              <a:gd name="T18" fmla="*/ 27 w 138"/>
              <a:gd name="T19" fmla="*/ 248 h 288"/>
              <a:gd name="T20" fmla="*/ 10 w 138"/>
              <a:gd name="T21" fmla="*/ 235 h 288"/>
              <a:gd name="T22" fmla="*/ 116 w 138"/>
              <a:gd name="T23" fmla="*/ 242 h 288"/>
              <a:gd name="T24" fmla="*/ 102 w 138"/>
              <a:gd name="T25" fmla="*/ 235 h 288"/>
              <a:gd name="T26" fmla="*/ 101 w 138"/>
              <a:gd name="T27" fmla="*/ 222 h 288"/>
              <a:gd name="T28" fmla="*/ 117 w 138"/>
              <a:gd name="T29" fmla="*/ 233 h 288"/>
              <a:gd name="T30" fmla="*/ 117 w 138"/>
              <a:gd name="T31" fmla="*/ 235 h 288"/>
              <a:gd name="T32" fmla="*/ 101 w 138"/>
              <a:gd name="T33" fmla="*/ 240 h 288"/>
              <a:gd name="T34" fmla="*/ 25 w 138"/>
              <a:gd name="T35" fmla="*/ 195 h 288"/>
              <a:gd name="T36" fmla="*/ 97 w 138"/>
              <a:gd name="T37" fmla="*/ 187 h 288"/>
              <a:gd name="T38" fmla="*/ 115 w 138"/>
              <a:gd name="T39" fmla="*/ 205 h 288"/>
              <a:gd name="T40" fmla="*/ 7 w 138"/>
              <a:gd name="T41" fmla="*/ 160 h 288"/>
              <a:gd name="T42" fmla="*/ 25 w 138"/>
              <a:gd name="T43" fmla="*/ 178 h 288"/>
              <a:gd name="T44" fmla="*/ 95 w 138"/>
              <a:gd name="T45" fmla="*/ 170 h 288"/>
              <a:gd name="T46" fmla="*/ 114 w 138"/>
              <a:gd name="T47" fmla="*/ 153 h 288"/>
              <a:gd name="T48" fmla="*/ 95 w 138"/>
              <a:gd name="T49" fmla="*/ 170 h 288"/>
              <a:gd name="T50" fmla="*/ 18 w 138"/>
              <a:gd name="T51" fmla="*/ 123 h 288"/>
              <a:gd name="T52" fmla="*/ 5 w 138"/>
              <a:gd name="T53" fmla="*/ 145 h 288"/>
              <a:gd name="T54" fmla="*/ 115 w 138"/>
              <a:gd name="T55" fmla="*/ 115 h 288"/>
              <a:gd name="T56" fmla="*/ 119 w 138"/>
              <a:gd name="T57" fmla="*/ 140 h 288"/>
              <a:gd name="T58" fmla="*/ 0 w 138"/>
              <a:gd name="T59" fmla="*/ 88 h 288"/>
              <a:gd name="T60" fmla="*/ 17 w 138"/>
              <a:gd name="T61" fmla="*/ 108 h 288"/>
              <a:gd name="T62" fmla="*/ 119 w 138"/>
              <a:gd name="T63" fmla="*/ 102 h 288"/>
              <a:gd name="T64" fmla="*/ 137 w 138"/>
              <a:gd name="T65" fmla="*/ 85 h 288"/>
              <a:gd name="T66" fmla="*/ 119 w 138"/>
              <a:gd name="T67" fmla="*/ 102 h 288"/>
              <a:gd name="T68" fmla="*/ 6 w 138"/>
              <a:gd name="T69" fmla="*/ 51 h 288"/>
              <a:gd name="T70" fmla="*/ 16 w 138"/>
              <a:gd name="T71" fmla="*/ 74 h 288"/>
              <a:gd name="T72" fmla="*/ 120 w 138"/>
              <a:gd name="T73" fmla="*/ 54 h 288"/>
              <a:gd name="T74" fmla="*/ 138 w 138"/>
              <a:gd name="T75" fmla="*/ 73 h 288"/>
              <a:gd name="T76" fmla="*/ 122 w 138"/>
              <a:gd name="T77" fmla="*/ 73 h 288"/>
              <a:gd name="T78" fmla="*/ 6 w 138"/>
              <a:gd name="T79" fmla="*/ 51 h 288"/>
              <a:gd name="T80" fmla="*/ 13 w 138"/>
              <a:gd name="T81" fmla="*/ 36 h 288"/>
              <a:gd name="T82" fmla="*/ 38 w 138"/>
              <a:gd name="T83" fmla="*/ 29 h 288"/>
              <a:gd name="T84" fmla="*/ 13 w 138"/>
              <a:gd name="T85" fmla="*/ 36 h 288"/>
              <a:gd name="T86" fmla="*/ 130 w 138"/>
              <a:gd name="T87" fmla="*/ 35 h 288"/>
              <a:gd name="T88" fmla="*/ 106 w 138"/>
              <a:gd name="T89" fmla="*/ 27 h 288"/>
              <a:gd name="T90" fmla="*/ 63 w 138"/>
              <a:gd name="T91" fmla="*/ 0 h 288"/>
              <a:gd name="T92" fmla="*/ 48 w 138"/>
              <a:gd name="T93" fmla="*/ 21 h 288"/>
              <a:gd name="T94" fmla="*/ 80 w 138"/>
              <a:gd name="T95" fmla="*/ 0 h 288"/>
              <a:gd name="T96" fmla="*/ 95 w 138"/>
              <a:gd name="T97" fmla="*/ 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8" h="288">
                <a:moveTo>
                  <a:pt x="57" y="288"/>
                </a:moveTo>
                <a:cubicBezTo>
                  <a:pt x="59" y="273"/>
                  <a:pt x="59" y="273"/>
                  <a:pt x="59" y="273"/>
                </a:cubicBezTo>
                <a:cubicBezTo>
                  <a:pt x="60" y="273"/>
                  <a:pt x="62" y="273"/>
                  <a:pt x="63" y="273"/>
                </a:cubicBezTo>
                <a:cubicBezTo>
                  <a:pt x="63" y="273"/>
                  <a:pt x="63" y="273"/>
                  <a:pt x="63" y="273"/>
                </a:cubicBezTo>
                <a:cubicBezTo>
                  <a:pt x="68" y="273"/>
                  <a:pt x="72" y="272"/>
                  <a:pt x="76" y="271"/>
                </a:cubicBezTo>
                <a:cubicBezTo>
                  <a:pt x="76" y="271"/>
                  <a:pt x="76" y="271"/>
                  <a:pt x="76" y="271"/>
                </a:cubicBezTo>
                <a:cubicBezTo>
                  <a:pt x="80" y="286"/>
                  <a:pt x="80" y="286"/>
                  <a:pt x="80" y="286"/>
                </a:cubicBezTo>
                <a:cubicBezTo>
                  <a:pt x="75" y="287"/>
                  <a:pt x="69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1" y="288"/>
                  <a:pt x="59" y="288"/>
                  <a:pt x="57" y="288"/>
                </a:cubicBezTo>
                <a:close/>
                <a:moveTo>
                  <a:pt x="22" y="268"/>
                </a:moveTo>
                <a:cubicBezTo>
                  <a:pt x="34" y="259"/>
                  <a:pt x="34" y="259"/>
                  <a:pt x="34" y="259"/>
                </a:cubicBezTo>
                <a:cubicBezTo>
                  <a:pt x="37" y="263"/>
                  <a:pt x="42" y="267"/>
                  <a:pt x="47" y="269"/>
                </a:cubicBezTo>
                <a:cubicBezTo>
                  <a:pt x="47" y="269"/>
                  <a:pt x="47" y="269"/>
                  <a:pt x="47" y="269"/>
                </a:cubicBezTo>
                <a:cubicBezTo>
                  <a:pt x="40" y="283"/>
                  <a:pt x="40" y="283"/>
                  <a:pt x="40" y="283"/>
                </a:cubicBezTo>
                <a:cubicBezTo>
                  <a:pt x="33" y="280"/>
                  <a:pt x="27" y="274"/>
                  <a:pt x="22" y="268"/>
                </a:cubicBezTo>
                <a:close/>
                <a:moveTo>
                  <a:pt x="96" y="278"/>
                </a:moveTo>
                <a:cubicBezTo>
                  <a:pt x="87" y="265"/>
                  <a:pt x="87" y="265"/>
                  <a:pt x="87" y="265"/>
                </a:cubicBezTo>
                <a:cubicBezTo>
                  <a:pt x="91" y="262"/>
                  <a:pt x="95" y="258"/>
                  <a:pt x="97" y="253"/>
                </a:cubicBezTo>
                <a:cubicBezTo>
                  <a:pt x="97" y="253"/>
                  <a:pt x="97" y="253"/>
                  <a:pt x="97" y="253"/>
                </a:cubicBezTo>
                <a:cubicBezTo>
                  <a:pt x="111" y="259"/>
                  <a:pt x="111" y="259"/>
                  <a:pt x="111" y="259"/>
                </a:cubicBezTo>
                <a:cubicBezTo>
                  <a:pt x="108" y="267"/>
                  <a:pt x="102" y="273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ubicBezTo>
                  <a:pt x="96" y="278"/>
                  <a:pt x="96" y="278"/>
                  <a:pt x="96" y="278"/>
                </a:cubicBezTo>
                <a:close/>
                <a:moveTo>
                  <a:pt x="10" y="235"/>
                </a:moveTo>
                <a:cubicBezTo>
                  <a:pt x="10" y="230"/>
                  <a:pt x="10" y="230"/>
                  <a:pt x="10" y="230"/>
                </a:cubicBezTo>
                <a:cubicBezTo>
                  <a:pt x="10" y="230"/>
                  <a:pt x="10" y="230"/>
                  <a:pt x="10" y="230"/>
                </a:cubicBezTo>
                <a:cubicBezTo>
                  <a:pt x="25" y="230"/>
                  <a:pt x="25" y="230"/>
                  <a:pt x="25" y="230"/>
                </a:cubicBezTo>
                <a:cubicBezTo>
                  <a:pt x="25" y="235"/>
                  <a:pt x="25" y="235"/>
                  <a:pt x="25" y="235"/>
                </a:cubicBezTo>
                <a:cubicBezTo>
                  <a:pt x="25" y="239"/>
                  <a:pt x="26" y="244"/>
                  <a:pt x="27" y="248"/>
                </a:cubicBezTo>
                <a:cubicBezTo>
                  <a:pt x="27" y="248"/>
                  <a:pt x="27" y="248"/>
                  <a:pt x="27" y="248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11" y="247"/>
                  <a:pt x="10" y="241"/>
                  <a:pt x="10" y="235"/>
                </a:cubicBezTo>
                <a:close/>
                <a:moveTo>
                  <a:pt x="116" y="242"/>
                </a:moveTo>
                <a:cubicBezTo>
                  <a:pt x="116" y="242"/>
                  <a:pt x="116" y="242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lose/>
                <a:moveTo>
                  <a:pt x="101" y="240"/>
                </a:moveTo>
                <a:cubicBezTo>
                  <a:pt x="101" y="238"/>
                  <a:pt x="102" y="236"/>
                  <a:pt x="102" y="235"/>
                </a:cubicBezTo>
                <a:cubicBezTo>
                  <a:pt x="102" y="235"/>
                  <a:pt x="102" y="235"/>
                  <a:pt x="102" y="235"/>
                </a:cubicBezTo>
                <a:cubicBezTo>
                  <a:pt x="102" y="234"/>
                  <a:pt x="102" y="233"/>
                  <a:pt x="102" y="233"/>
                </a:cubicBezTo>
                <a:cubicBezTo>
                  <a:pt x="102" y="233"/>
                  <a:pt x="102" y="233"/>
                  <a:pt x="102" y="233"/>
                </a:cubicBezTo>
                <a:cubicBezTo>
                  <a:pt x="102" y="230"/>
                  <a:pt x="101" y="226"/>
                  <a:pt x="101" y="222"/>
                </a:cubicBezTo>
                <a:cubicBezTo>
                  <a:pt x="101" y="222"/>
                  <a:pt x="101" y="222"/>
                  <a:pt x="101" y="222"/>
                </a:cubicBezTo>
                <a:cubicBezTo>
                  <a:pt x="116" y="220"/>
                  <a:pt x="116" y="220"/>
                  <a:pt x="116" y="220"/>
                </a:cubicBezTo>
                <a:cubicBezTo>
                  <a:pt x="117" y="225"/>
                  <a:pt x="117" y="229"/>
                  <a:pt x="117" y="233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7" y="233"/>
                  <a:pt x="117" y="234"/>
                  <a:pt x="117" y="235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38"/>
                  <a:pt x="117" y="240"/>
                  <a:pt x="116" y="242"/>
                </a:cubicBezTo>
                <a:cubicBezTo>
                  <a:pt x="116" y="242"/>
                  <a:pt x="116" y="242"/>
                  <a:pt x="116" y="242"/>
                </a:cubicBezTo>
                <a:cubicBezTo>
                  <a:pt x="101" y="240"/>
                  <a:pt x="101" y="240"/>
                  <a:pt x="101" y="240"/>
                </a:cubicBezTo>
                <a:close/>
                <a:moveTo>
                  <a:pt x="10" y="215"/>
                </a:moveTo>
                <a:cubicBezTo>
                  <a:pt x="10" y="195"/>
                  <a:pt x="10" y="195"/>
                  <a:pt x="10" y="195"/>
                </a:cubicBezTo>
                <a:cubicBezTo>
                  <a:pt x="25" y="195"/>
                  <a:pt x="25" y="195"/>
                  <a:pt x="25" y="195"/>
                </a:cubicBezTo>
                <a:cubicBezTo>
                  <a:pt x="25" y="215"/>
                  <a:pt x="25" y="215"/>
                  <a:pt x="25" y="215"/>
                </a:cubicBezTo>
                <a:cubicBezTo>
                  <a:pt x="10" y="215"/>
                  <a:pt x="10" y="215"/>
                  <a:pt x="10" y="215"/>
                </a:cubicBezTo>
                <a:close/>
                <a:moveTo>
                  <a:pt x="97" y="187"/>
                </a:moveTo>
                <a:cubicBezTo>
                  <a:pt x="112" y="185"/>
                  <a:pt x="112" y="185"/>
                  <a:pt x="112" y="185"/>
                </a:cubicBezTo>
                <a:cubicBezTo>
                  <a:pt x="113" y="192"/>
                  <a:pt x="114" y="199"/>
                  <a:pt x="115" y="205"/>
                </a:cubicBezTo>
                <a:cubicBezTo>
                  <a:pt x="115" y="205"/>
                  <a:pt x="115" y="205"/>
                  <a:pt x="115" y="205"/>
                </a:cubicBezTo>
                <a:cubicBezTo>
                  <a:pt x="99" y="207"/>
                  <a:pt x="99" y="207"/>
                  <a:pt x="99" y="207"/>
                </a:cubicBezTo>
                <a:cubicBezTo>
                  <a:pt x="99" y="201"/>
                  <a:pt x="98" y="194"/>
                  <a:pt x="97" y="187"/>
                </a:cubicBezTo>
                <a:close/>
                <a:moveTo>
                  <a:pt x="7" y="160"/>
                </a:moveTo>
                <a:cubicBezTo>
                  <a:pt x="22" y="158"/>
                  <a:pt x="22" y="158"/>
                  <a:pt x="22" y="158"/>
                </a:cubicBezTo>
                <a:cubicBezTo>
                  <a:pt x="23" y="165"/>
                  <a:pt x="24" y="172"/>
                  <a:pt x="25" y="178"/>
                </a:cubicBezTo>
                <a:cubicBezTo>
                  <a:pt x="25" y="178"/>
                  <a:pt x="25" y="178"/>
                  <a:pt x="25" y="178"/>
                </a:cubicBezTo>
                <a:cubicBezTo>
                  <a:pt x="10" y="181"/>
                  <a:pt x="10" y="181"/>
                  <a:pt x="10" y="181"/>
                </a:cubicBezTo>
                <a:cubicBezTo>
                  <a:pt x="9" y="174"/>
                  <a:pt x="8" y="167"/>
                  <a:pt x="7" y="160"/>
                </a:cubicBezTo>
                <a:close/>
                <a:moveTo>
                  <a:pt x="95" y="170"/>
                </a:moveTo>
                <a:cubicBezTo>
                  <a:pt x="96" y="162"/>
                  <a:pt x="97" y="154"/>
                  <a:pt x="99" y="148"/>
                </a:cubicBezTo>
                <a:cubicBezTo>
                  <a:pt x="99" y="148"/>
                  <a:pt x="99" y="148"/>
                  <a:pt x="99" y="148"/>
                </a:cubicBezTo>
                <a:cubicBezTo>
                  <a:pt x="114" y="153"/>
                  <a:pt x="114" y="153"/>
                  <a:pt x="114" y="153"/>
                </a:cubicBezTo>
                <a:cubicBezTo>
                  <a:pt x="112" y="158"/>
                  <a:pt x="111" y="164"/>
                  <a:pt x="111" y="171"/>
                </a:cubicBezTo>
                <a:cubicBezTo>
                  <a:pt x="111" y="171"/>
                  <a:pt x="111" y="171"/>
                  <a:pt x="111" y="171"/>
                </a:cubicBezTo>
                <a:cubicBezTo>
                  <a:pt x="95" y="170"/>
                  <a:pt x="95" y="170"/>
                  <a:pt x="95" y="170"/>
                </a:cubicBezTo>
                <a:close/>
                <a:moveTo>
                  <a:pt x="3" y="124"/>
                </a:moveTo>
                <a:cubicBezTo>
                  <a:pt x="3" y="124"/>
                  <a:pt x="3" y="124"/>
                  <a:pt x="3" y="124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19" y="129"/>
                  <a:pt x="19" y="136"/>
                  <a:pt x="20" y="143"/>
                </a:cubicBezTo>
                <a:cubicBezTo>
                  <a:pt x="20" y="143"/>
                  <a:pt x="20" y="143"/>
                  <a:pt x="20" y="143"/>
                </a:cubicBezTo>
                <a:cubicBezTo>
                  <a:pt x="5" y="145"/>
                  <a:pt x="5" y="145"/>
                  <a:pt x="5" y="145"/>
                </a:cubicBezTo>
                <a:cubicBezTo>
                  <a:pt x="4" y="138"/>
                  <a:pt x="3" y="131"/>
                  <a:pt x="3" y="124"/>
                </a:cubicBezTo>
                <a:close/>
                <a:moveTo>
                  <a:pt x="106" y="133"/>
                </a:moveTo>
                <a:cubicBezTo>
                  <a:pt x="109" y="127"/>
                  <a:pt x="112" y="122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9" y="122"/>
                  <a:pt x="129" y="122"/>
                  <a:pt x="129" y="122"/>
                </a:cubicBezTo>
                <a:cubicBezTo>
                  <a:pt x="126" y="129"/>
                  <a:pt x="122" y="134"/>
                  <a:pt x="119" y="140"/>
                </a:cubicBezTo>
                <a:cubicBezTo>
                  <a:pt x="119" y="140"/>
                  <a:pt x="119" y="140"/>
                  <a:pt x="119" y="140"/>
                </a:cubicBezTo>
                <a:cubicBezTo>
                  <a:pt x="106" y="133"/>
                  <a:pt x="106" y="133"/>
                  <a:pt x="106" y="133"/>
                </a:cubicBezTo>
                <a:close/>
                <a:moveTo>
                  <a:pt x="0" y="88"/>
                </a:moveTo>
                <a:cubicBezTo>
                  <a:pt x="16" y="88"/>
                  <a:pt x="16" y="88"/>
                  <a:pt x="16" y="88"/>
                </a:cubicBezTo>
                <a:cubicBezTo>
                  <a:pt x="16" y="93"/>
                  <a:pt x="16" y="100"/>
                  <a:pt x="17" y="108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01"/>
                  <a:pt x="1" y="94"/>
                  <a:pt x="0" y="88"/>
                </a:cubicBezTo>
                <a:close/>
                <a:moveTo>
                  <a:pt x="119" y="102"/>
                </a:moveTo>
                <a:cubicBezTo>
                  <a:pt x="121" y="97"/>
                  <a:pt x="122" y="91"/>
                  <a:pt x="122" y="84"/>
                </a:cubicBezTo>
                <a:cubicBezTo>
                  <a:pt x="122" y="84"/>
                  <a:pt x="122" y="84"/>
                  <a:pt x="122" y="84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3"/>
                  <a:pt x="136" y="100"/>
                  <a:pt x="134" y="106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19" y="102"/>
                  <a:pt x="119" y="102"/>
                  <a:pt x="119" y="102"/>
                </a:cubicBezTo>
                <a:close/>
                <a:moveTo>
                  <a:pt x="1" y="72"/>
                </a:moveTo>
                <a:cubicBezTo>
                  <a:pt x="2" y="65"/>
                  <a:pt x="4" y="58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21" y="56"/>
                  <a:pt x="21" y="56"/>
                  <a:pt x="21" y="56"/>
                </a:cubicBezTo>
                <a:cubicBezTo>
                  <a:pt x="18" y="62"/>
                  <a:pt x="17" y="68"/>
                  <a:pt x="16" y="74"/>
                </a:cubicBezTo>
                <a:cubicBezTo>
                  <a:pt x="16" y="74"/>
                  <a:pt x="16" y="74"/>
                  <a:pt x="16" y="74"/>
                </a:cubicBezTo>
                <a:cubicBezTo>
                  <a:pt x="1" y="72"/>
                  <a:pt x="1" y="72"/>
                  <a:pt x="1" y="72"/>
                </a:cubicBezTo>
                <a:close/>
                <a:moveTo>
                  <a:pt x="122" y="73"/>
                </a:moveTo>
                <a:cubicBezTo>
                  <a:pt x="122" y="66"/>
                  <a:pt x="122" y="60"/>
                  <a:pt x="12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37" y="58"/>
                  <a:pt x="138" y="65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22" y="73"/>
                  <a:pt x="122" y="73"/>
                  <a:pt x="122" y="73"/>
                </a:cubicBezTo>
                <a:close/>
                <a:moveTo>
                  <a:pt x="6" y="51"/>
                </a:move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1"/>
                </a:cubicBezTo>
                <a:close/>
                <a:moveTo>
                  <a:pt x="13" y="36"/>
                </a:moveTo>
                <a:cubicBezTo>
                  <a:pt x="17" y="29"/>
                  <a:pt x="22" y="23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38" y="29"/>
                  <a:pt x="38" y="29"/>
                  <a:pt x="38" y="29"/>
                </a:cubicBezTo>
                <a:cubicBezTo>
                  <a:pt x="33" y="33"/>
                  <a:pt x="30" y="38"/>
                  <a:pt x="27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13" y="36"/>
                  <a:pt x="13" y="36"/>
                  <a:pt x="13" y="36"/>
                </a:cubicBezTo>
                <a:close/>
                <a:moveTo>
                  <a:pt x="106" y="27"/>
                </a:moveTo>
                <a:cubicBezTo>
                  <a:pt x="116" y="16"/>
                  <a:pt x="116" y="16"/>
                  <a:pt x="116" y="16"/>
                </a:cubicBezTo>
                <a:cubicBezTo>
                  <a:pt x="122" y="21"/>
                  <a:pt x="126" y="28"/>
                  <a:pt x="130" y="35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3" y="36"/>
                  <a:pt x="110" y="31"/>
                  <a:pt x="106" y="27"/>
                </a:cubicBezTo>
                <a:close/>
                <a:moveTo>
                  <a:pt x="41" y="8"/>
                </a:moveTo>
                <a:cubicBezTo>
                  <a:pt x="47" y="4"/>
                  <a:pt x="55" y="2"/>
                  <a:pt x="63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5" y="15"/>
                  <a:pt x="65" y="15"/>
                  <a:pt x="65" y="15"/>
                </a:cubicBezTo>
                <a:cubicBezTo>
                  <a:pt x="59" y="16"/>
                  <a:pt x="53" y="18"/>
                  <a:pt x="48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41" y="8"/>
                  <a:pt x="41" y="8"/>
                  <a:pt x="41" y="8"/>
                </a:cubicBezTo>
                <a:close/>
                <a:moveTo>
                  <a:pt x="78" y="15"/>
                </a:moveTo>
                <a:cubicBezTo>
                  <a:pt x="80" y="0"/>
                  <a:pt x="80" y="0"/>
                  <a:pt x="80" y="0"/>
                </a:cubicBezTo>
                <a:cubicBezTo>
                  <a:pt x="88" y="1"/>
                  <a:pt x="95" y="3"/>
                  <a:pt x="102" y="6"/>
                </a:cubicBezTo>
                <a:cubicBezTo>
                  <a:pt x="102" y="6"/>
                  <a:pt x="102" y="6"/>
                  <a:pt x="102" y="6"/>
                </a:cubicBezTo>
                <a:cubicBezTo>
                  <a:pt x="95" y="20"/>
                  <a:pt x="95" y="20"/>
                  <a:pt x="95" y="20"/>
                </a:cubicBezTo>
                <a:cubicBezTo>
                  <a:pt x="90" y="17"/>
                  <a:pt x="85" y="16"/>
                  <a:pt x="78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7" name="Freeform 710"/>
          <p:cNvSpPr>
            <a:spLocks noEditPoints="1"/>
          </p:cNvSpPr>
          <p:nvPr/>
        </p:nvSpPr>
        <p:spPr bwMode="auto">
          <a:xfrm>
            <a:off x="5332585" y="5197797"/>
            <a:ext cx="165100" cy="307975"/>
          </a:xfrm>
          <a:custGeom>
            <a:avLst/>
            <a:gdLst>
              <a:gd name="T0" fmla="*/ 94 w 142"/>
              <a:gd name="T1" fmla="*/ 8 h 266"/>
              <a:gd name="T2" fmla="*/ 20 w 142"/>
              <a:gd name="T3" fmla="*/ 67 h 266"/>
              <a:gd name="T4" fmla="*/ 13 w 142"/>
              <a:gd name="T5" fmla="*/ 161 h 266"/>
              <a:gd name="T6" fmla="*/ 4 w 142"/>
              <a:gd name="T7" fmla="*/ 212 h 266"/>
              <a:gd name="T8" fmla="*/ 40 w 142"/>
              <a:gd name="T9" fmla="*/ 262 h 266"/>
              <a:gd name="T10" fmla="*/ 90 w 142"/>
              <a:gd name="T11" fmla="*/ 227 h 266"/>
              <a:gd name="T12" fmla="*/ 94 w 142"/>
              <a:gd name="T13" fmla="*/ 171 h 266"/>
              <a:gd name="T14" fmla="*/ 136 w 142"/>
              <a:gd name="T15" fmla="*/ 78 h 266"/>
              <a:gd name="T16" fmla="*/ 94 w 142"/>
              <a:gd name="T17" fmla="*/ 8 h 266"/>
              <a:gd name="T18" fmla="*/ 89 w 142"/>
              <a:gd name="T19" fmla="*/ 148 h 266"/>
              <a:gd name="T20" fmla="*/ 80 w 142"/>
              <a:gd name="T21" fmla="*/ 146 h 266"/>
              <a:gd name="T22" fmla="*/ 108 w 142"/>
              <a:gd name="T23" fmla="*/ 81 h 266"/>
              <a:gd name="T24" fmla="*/ 85 w 142"/>
              <a:gd name="T25" fmla="*/ 44 h 266"/>
              <a:gd name="T26" fmla="*/ 84 w 142"/>
              <a:gd name="T27" fmla="*/ 44 h 266"/>
              <a:gd name="T28" fmla="*/ 84 w 142"/>
              <a:gd name="T29" fmla="*/ 44 h 266"/>
              <a:gd name="T30" fmla="*/ 49 w 142"/>
              <a:gd name="T31" fmla="*/ 68 h 266"/>
              <a:gd name="T32" fmla="*/ 34 w 142"/>
              <a:gd name="T33" fmla="*/ 138 h 266"/>
              <a:gd name="T34" fmla="*/ 26 w 142"/>
              <a:gd name="T35" fmla="*/ 137 h 266"/>
              <a:gd name="T36" fmla="*/ 36 w 142"/>
              <a:gd name="T37" fmla="*/ 59 h 266"/>
              <a:gd name="T38" fmla="*/ 81 w 142"/>
              <a:gd name="T39" fmla="*/ 40 h 266"/>
              <a:gd name="T40" fmla="*/ 81 w 142"/>
              <a:gd name="T41" fmla="*/ 40 h 266"/>
              <a:gd name="T42" fmla="*/ 82 w 142"/>
              <a:gd name="T43" fmla="*/ 33 h 266"/>
              <a:gd name="T44" fmla="*/ 86 w 142"/>
              <a:gd name="T45" fmla="*/ 31 h 266"/>
              <a:gd name="T46" fmla="*/ 89 w 142"/>
              <a:gd name="T47" fmla="*/ 35 h 266"/>
              <a:gd name="T48" fmla="*/ 88 w 142"/>
              <a:gd name="T49" fmla="*/ 41 h 266"/>
              <a:gd name="T50" fmla="*/ 124 w 142"/>
              <a:gd name="T51" fmla="*/ 75 h 266"/>
              <a:gd name="T52" fmla="*/ 89 w 142"/>
              <a:gd name="T53" fmla="*/ 14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94" y="8"/>
                </a:moveTo>
                <a:cubicBezTo>
                  <a:pt x="49" y="0"/>
                  <a:pt x="25" y="43"/>
                  <a:pt x="20" y="67"/>
                </a:cubicBezTo>
                <a:cubicBezTo>
                  <a:pt x="18" y="83"/>
                  <a:pt x="14" y="122"/>
                  <a:pt x="13" y="161"/>
                </a:cubicBezTo>
                <a:cubicBezTo>
                  <a:pt x="4" y="212"/>
                  <a:pt x="4" y="212"/>
                  <a:pt x="4" y="212"/>
                </a:cubicBezTo>
                <a:cubicBezTo>
                  <a:pt x="0" y="235"/>
                  <a:pt x="16" y="258"/>
                  <a:pt x="40" y="262"/>
                </a:cubicBezTo>
                <a:cubicBezTo>
                  <a:pt x="63" y="266"/>
                  <a:pt x="84" y="253"/>
                  <a:pt x="90" y="227"/>
                </a:cubicBezTo>
                <a:cubicBezTo>
                  <a:pt x="92" y="217"/>
                  <a:pt x="93" y="195"/>
                  <a:pt x="94" y="171"/>
                </a:cubicBezTo>
                <a:cubicBezTo>
                  <a:pt x="103" y="126"/>
                  <a:pt x="127" y="133"/>
                  <a:pt x="136" y="78"/>
                </a:cubicBezTo>
                <a:cubicBezTo>
                  <a:pt x="142" y="44"/>
                  <a:pt x="128" y="14"/>
                  <a:pt x="94" y="8"/>
                </a:cubicBezTo>
                <a:close/>
                <a:moveTo>
                  <a:pt x="89" y="148"/>
                </a:moveTo>
                <a:cubicBezTo>
                  <a:pt x="80" y="146"/>
                  <a:pt x="80" y="146"/>
                  <a:pt x="80" y="146"/>
                </a:cubicBezTo>
                <a:cubicBezTo>
                  <a:pt x="80" y="146"/>
                  <a:pt x="109" y="96"/>
                  <a:pt x="108" y="81"/>
                </a:cubicBezTo>
                <a:cubicBezTo>
                  <a:pt x="107" y="63"/>
                  <a:pt x="89" y="47"/>
                  <a:pt x="85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78" y="45"/>
                  <a:pt x="58" y="54"/>
                  <a:pt x="49" y="68"/>
                </a:cubicBezTo>
                <a:cubicBezTo>
                  <a:pt x="42" y="78"/>
                  <a:pt x="34" y="138"/>
                  <a:pt x="34" y="138"/>
                </a:cubicBezTo>
                <a:cubicBezTo>
                  <a:pt x="26" y="137"/>
                  <a:pt x="26" y="137"/>
                  <a:pt x="26" y="137"/>
                </a:cubicBezTo>
                <a:cubicBezTo>
                  <a:pt x="27" y="122"/>
                  <a:pt x="27" y="81"/>
                  <a:pt x="36" y="59"/>
                </a:cubicBezTo>
                <a:cubicBezTo>
                  <a:pt x="44" y="42"/>
                  <a:pt x="71" y="40"/>
                  <a:pt x="81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2" y="33"/>
                  <a:pt x="82" y="33"/>
                  <a:pt x="82" y="33"/>
                </a:cubicBezTo>
                <a:cubicBezTo>
                  <a:pt x="82" y="32"/>
                  <a:pt x="84" y="31"/>
                  <a:pt x="86" y="31"/>
                </a:cubicBezTo>
                <a:cubicBezTo>
                  <a:pt x="88" y="31"/>
                  <a:pt x="89" y="33"/>
                  <a:pt x="89" y="35"/>
                </a:cubicBezTo>
                <a:cubicBezTo>
                  <a:pt x="88" y="41"/>
                  <a:pt x="88" y="41"/>
                  <a:pt x="88" y="41"/>
                </a:cubicBezTo>
                <a:cubicBezTo>
                  <a:pt x="97" y="44"/>
                  <a:pt x="123" y="55"/>
                  <a:pt x="124" y="75"/>
                </a:cubicBezTo>
                <a:cubicBezTo>
                  <a:pt x="125" y="98"/>
                  <a:pt x="96" y="135"/>
                  <a:pt x="89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8" name="Freeform 711"/>
          <p:cNvSpPr>
            <a:spLocks noEditPoints="1"/>
          </p:cNvSpPr>
          <p:nvPr/>
        </p:nvSpPr>
        <p:spPr bwMode="auto">
          <a:xfrm>
            <a:off x="5510385" y="5197797"/>
            <a:ext cx="165100" cy="307975"/>
          </a:xfrm>
          <a:custGeom>
            <a:avLst/>
            <a:gdLst>
              <a:gd name="T0" fmla="*/ 138 w 142"/>
              <a:gd name="T1" fmla="*/ 212 h 266"/>
              <a:gd name="T2" fmla="*/ 129 w 142"/>
              <a:gd name="T3" fmla="*/ 161 h 266"/>
              <a:gd name="T4" fmla="*/ 122 w 142"/>
              <a:gd name="T5" fmla="*/ 67 h 266"/>
              <a:gd name="T6" fmla="*/ 48 w 142"/>
              <a:gd name="T7" fmla="*/ 8 h 266"/>
              <a:gd name="T8" fmla="*/ 6 w 142"/>
              <a:gd name="T9" fmla="*/ 78 h 266"/>
              <a:gd name="T10" fmla="*/ 48 w 142"/>
              <a:gd name="T11" fmla="*/ 171 h 266"/>
              <a:gd name="T12" fmla="*/ 52 w 142"/>
              <a:gd name="T13" fmla="*/ 227 h 266"/>
              <a:gd name="T14" fmla="*/ 103 w 142"/>
              <a:gd name="T15" fmla="*/ 262 h 266"/>
              <a:gd name="T16" fmla="*/ 138 w 142"/>
              <a:gd name="T17" fmla="*/ 212 h 266"/>
              <a:gd name="T18" fmla="*/ 108 w 142"/>
              <a:gd name="T19" fmla="*/ 138 h 266"/>
              <a:gd name="T20" fmla="*/ 93 w 142"/>
              <a:gd name="T21" fmla="*/ 68 h 266"/>
              <a:gd name="T22" fmla="*/ 59 w 142"/>
              <a:gd name="T23" fmla="*/ 44 h 266"/>
              <a:gd name="T24" fmla="*/ 58 w 142"/>
              <a:gd name="T25" fmla="*/ 44 h 266"/>
              <a:gd name="T26" fmla="*/ 57 w 142"/>
              <a:gd name="T27" fmla="*/ 44 h 266"/>
              <a:gd name="T28" fmla="*/ 34 w 142"/>
              <a:gd name="T29" fmla="*/ 81 h 266"/>
              <a:gd name="T30" fmla="*/ 62 w 142"/>
              <a:gd name="T31" fmla="*/ 146 h 266"/>
              <a:gd name="T32" fmla="*/ 54 w 142"/>
              <a:gd name="T33" fmla="*/ 148 h 266"/>
              <a:gd name="T34" fmla="*/ 18 w 142"/>
              <a:gd name="T35" fmla="*/ 75 h 266"/>
              <a:gd name="T36" fmla="*/ 54 w 142"/>
              <a:gd name="T37" fmla="*/ 41 h 266"/>
              <a:gd name="T38" fmla="*/ 53 w 142"/>
              <a:gd name="T39" fmla="*/ 35 h 266"/>
              <a:gd name="T40" fmla="*/ 56 w 142"/>
              <a:gd name="T41" fmla="*/ 31 h 266"/>
              <a:gd name="T42" fmla="*/ 60 w 142"/>
              <a:gd name="T43" fmla="*/ 33 h 266"/>
              <a:gd name="T44" fmla="*/ 61 w 142"/>
              <a:gd name="T45" fmla="*/ 40 h 266"/>
              <a:gd name="T46" fmla="*/ 61 w 142"/>
              <a:gd name="T47" fmla="*/ 40 h 266"/>
              <a:gd name="T48" fmla="*/ 106 w 142"/>
              <a:gd name="T49" fmla="*/ 59 h 266"/>
              <a:gd name="T50" fmla="*/ 116 w 142"/>
              <a:gd name="T51" fmla="*/ 137 h 266"/>
              <a:gd name="T52" fmla="*/ 108 w 142"/>
              <a:gd name="T53" fmla="*/ 13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266">
                <a:moveTo>
                  <a:pt x="138" y="212"/>
                </a:moveTo>
                <a:cubicBezTo>
                  <a:pt x="129" y="161"/>
                  <a:pt x="129" y="161"/>
                  <a:pt x="129" y="161"/>
                </a:cubicBezTo>
                <a:cubicBezTo>
                  <a:pt x="128" y="122"/>
                  <a:pt x="124" y="83"/>
                  <a:pt x="122" y="67"/>
                </a:cubicBezTo>
                <a:cubicBezTo>
                  <a:pt x="117" y="43"/>
                  <a:pt x="93" y="0"/>
                  <a:pt x="48" y="8"/>
                </a:cubicBezTo>
                <a:cubicBezTo>
                  <a:pt x="14" y="14"/>
                  <a:pt x="0" y="44"/>
                  <a:pt x="6" y="78"/>
                </a:cubicBezTo>
                <a:cubicBezTo>
                  <a:pt x="15" y="133"/>
                  <a:pt x="39" y="126"/>
                  <a:pt x="48" y="171"/>
                </a:cubicBezTo>
                <a:cubicBezTo>
                  <a:pt x="49" y="195"/>
                  <a:pt x="50" y="217"/>
                  <a:pt x="52" y="227"/>
                </a:cubicBezTo>
                <a:cubicBezTo>
                  <a:pt x="58" y="253"/>
                  <a:pt x="79" y="266"/>
                  <a:pt x="103" y="262"/>
                </a:cubicBezTo>
                <a:cubicBezTo>
                  <a:pt x="126" y="258"/>
                  <a:pt x="142" y="235"/>
                  <a:pt x="138" y="212"/>
                </a:cubicBezTo>
                <a:close/>
                <a:moveTo>
                  <a:pt x="108" y="138"/>
                </a:moveTo>
                <a:cubicBezTo>
                  <a:pt x="108" y="138"/>
                  <a:pt x="100" y="78"/>
                  <a:pt x="93" y="68"/>
                </a:cubicBezTo>
                <a:cubicBezTo>
                  <a:pt x="84" y="54"/>
                  <a:pt x="64" y="45"/>
                  <a:pt x="59" y="44"/>
                </a:cubicBezTo>
                <a:cubicBezTo>
                  <a:pt x="58" y="44"/>
                  <a:pt x="58" y="44"/>
                  <a:pt x="58" y="44"/>
                </a:cubicBezTo>
                <a:cubicBezTo>
                  <a:pt x="58" y="44"/>
                  <a:pt x="58" y="44"/>
                  <a:pt x="57" y="44"/>
                </a:cubicBezTo>
                <a:cubicBezTo>
                  <a:pt x="53" y="47"/>
                  <a:pt x="35" y="63"/>
                  <a:pt x="34" y="81"/>
                </a:cubicBezTo>
                <a:cubicBezTo>
                  <a:pt x="33" y="96"/>
                  <a:pt x="62" y="146"/>
                  <a:pt x="62" y="146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46" y="135"/>
                  <a:pt x="17" y="98"/>
                  <a:pt x="18" y="75"/>
                </a:cubicBezTo>
                <a:cubicBezTo>
                  <a:pt x="20" y="55"/>
                  <a:pt x="45" y="44"/>
                  <a:pt x="54" y="41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3"/>
                  <a:pt x="54" y="31"/>
                  <a:pt x="56" y="31"/>
                </a:cubicBezTo>
                <a:cubicBezTo>
                  <a:pt x="58" y="31"/>
                  <a:pt x="60" y="32"/>
                  <a:pt x="60" y="33"/>
                </a:cubicBezTo>
                <a:cubicBezTo>
                  <a:pt x="61" y="40"/>
                  <a:pt x="61" y="40"/>
                  <a:pt x="61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71" y="40"/>
                  <a:pt x="98" y="42"/>
                  <a:pt x="106" y="59"/>
                </a:cubicBezTo>
                <a:cubicBezTo>
                  <a:pt x="115" y="81"/>
                  <a:pt x="116" y="122"/>
                  <a:pt x="116" y="137"/>
                </a:cubicBezTo>
                <a:lnTo>
                  <a:pt x="108" y="1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9" name="Freeform 712"/>
          <p:cNvSpPr>
            <a:spLocks/>
          </p:cNvSpPr>
          <p:nvPr/>
        </p:nvSpPr>
        <p:spPr bwMode="auto">
          <a:xfrm>
            <a:off x="3573635" y="4812034"/>
            <a:ext cx="31750" cy="39688"/>
          </a:xfrm>
          <a:custGeom>
            <a:avLst/>
            <a:gdLst>
              <a:gd name="T0" fmla="*/ 9 w 20"/>
              <a:gd name="T1" fmla="*/ 1 h 25"/>
              <a:gd name="T2" fmla="*/ 7 w 20"/>
              <a:gd name="T3" fmla="*/ 0 h 25"/>
              <a:gd name="T4" fmla="*/ 4 w 20"/>
              <a:gd name="T5" fmla="*/ 3 h 25"/>
              <a:gd name="T6" fmla="*/ 0 w 20"/>
              <a:gd name="T7" fmla="*/ 5 h 25"/>
              <a:gd name="T8" fmla="*/ 1 w 20"/>
              <a:gd name="T9" fmla="*/ 6 h 25"/>
              <a:gd name="T10" fmla="*/ 0 w 20"/>
              <a:gd name="T11" fmla="*/ 8 h 25"/>
              <a:gd name="T12" fmla="*/ 20 w 20"/>
              <a:gd name="T13" fmla="*/ 25 h 25"/>
              <a:gd name="T14" fmla="*/ 11 w 20"/>
              <a:gd name="T15" fmla="*/ 0 h 25"/>
              <a:gd name="T16" fmla="*/ 9 w 20"/>
              <a:gd name="T17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5">
                <a:moveTo>
                  <a:pt x="9" y="1"/>
                </a:moveTo>
                <a:lnTo>
                  <a:pt x="7" y="0"/>
                </a:lnTo>
                <a:lnTo>
                  <a:pt x="4" y="3"/>
                </a:lnTo>
                <a:lnTo>
                  <a:pt x="0" y="5"/>
                </a:lnTo>
                <a:lnTo>
                  <a:pt x="1" y="6"/>
                </a:lnTo>
                <a:lnTo>
                  <a:pt x="0" y="8"/>
                </a:lnTo>
                <a:lnTo>
                  <a:pt x="20" y="25"/>
                </a:lnTo>
                <a:lnTo>
                  <a:pt x="11" y="0"/>
                </a:lnTo>
                <a:lnTo>
                  <a:pt x="9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0" name="Freeform 713"/>
          <p:cNvSpPr>
            <a:spLocks/>
          </p:cNvSpPr>
          <p:nvPr/>
        </p:nvSpPr>
        <p:spPr bwMode="auto">
          <a:xfrm>
            <a:off x="3538710" y="4708847"/>
            <a:ext cx="23813" cy="22225"/>
          </a:xfrm>
          <a:custGeom>
            <a:avLst/>
            <a:gdLst>
              <a:gd name="T0" fmla="*/ 0 w 15"/>
              <a:gd name="T1" fmla="*/ 3 h 14"/>
              <a:gd name="T2" fmla="*/ 4 w 15"/>
              <a:gd name="T3" fmla="*/ 14 h 14"/>
              <a:gd name="T4" fmla="*/ 15 w 15"/>
              <a:gd name="T5" fmla="*/ 11 h 14"/>
              <a:gd name="T6" fmla="*/ 11 w 15"/>
              <a:gd name="T7" fmla="*/ 0 h 14"/>
              <a:gd name="T8" fmla="*/ 0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3"/>
                </a:moveTo>
                <a:lnTo>
                  <a:pt x="4" y="14"/>
                </a:lnTo>
                <a:lnTo>
                  <a:pt x="15" y="11"/>
                </a:lnTo>
                <a:lnTo>
                  <a:pt x="11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1" name="Freeform 714"/>
          <p:cNvSpPr>
            <a:spLocks/>
          </p:cNvSpPr>
          <p:nvPr/>
        </p:nvSpPr>
        <p:spPr bwMode="auto">
          <a:xfrm>
            <a:off x="3487910" y="4742184"/>
            <a:ext cx="25400" cy="25400"/>
          </a:xfrm>
          <a:custGeom>
            <a:avLst/>
            <a:gdLst>
              <a:gd name="T0" fmla="*/ 0 w 16"/>
              <a:gd name="T1" fmla="*/ 9 h 16"/>
              <a:gd name="T2" fmla="*/ 8 w 16"/>
              <a:gd name="T3" fmla="*/ 16 h 16"/>
              <a:gd name="T4" fmla="*/ 16 w 16"/>
              <a:gd name="T5" fmla="*/ 7 h 16"/>
              <a:gd name="T6" fmla="*/ 7 w 16"/>
              <a:gd name="T7" fmla="*/ 0 h 16"/>
              <a:gd name="T8" fmla="*/ 0 w 16"/>
              <a:gd name="T9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0" y="9"/>
                </a:moveTo>
                <a:lnTo>
                  <a:pt x="8" y="16"/>
                </a:lnTo>
                <a:lnTo>
                  <a:pt x="16" y="7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2" name="Freeform 715"/>
          <p:cNvSpPr>
            <a:spLocks/>
          </p:cNvSpPr>
          <p:nvPr/>
        </p:nvSpPr>
        <p:spPr bwMode="auto">
          <a:xfrm>
            <a:off x="3543472" y="4777109"/>
            <a:ext cx="42863" cy="36513"/>
          </a:xfrm>
          <a:custGeom>
            <a:avLst/>
            <a:gdLst>
              <a:gd name="T0" fmla="*/ 23 w 27"/>
              <a:gd name="T1" fmla="*/ 0 h 23"/>
              <a:gd name="T2" fmla="*/ 12 w 27"/>
              <a:gd name="T3" fmla="*/ 4 h 23"/>
              <a:gd name="T4" fmla="*/ 15 w 27"/>
              <a:gd name="T5" fmla="*/ 13 h 23"/>
              <a:gd name="T6" fmla="*/ 8 w 27"/>
              <a:gd name="T7" fmla="*/ 7 h 23"/>
              <a:gd name="T8" fmla="*/ 0 w 27"/>
              <a:gd name="T9" fmla="*/ 16 h 23"/>
              <a:gd name="T10" fmla="*/ 10 w 27"/>
              <a:gd name="T11" fmla="*/ 23 h 23"/>
              <a:gd name="T12" fmla="*/ 16 w 27"/>
              <a:gd name="T13" fmla="*/ 15 h 23"/>
              <a:gd name="T14" fmla="*/ 27 w 27"/>
              <a:gd name="T15" fmla="*/ 11 h 23"/>
              <a:gd name="T16" fmla="*/ 23 w 27"/>
              <a:gd name="T1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3">
                <a:moveTo>
                  <a:pt x="23" y="0"/>
                </a:moveTo>
                <a:lnTo>
                  <a:pt x="12" y="4"/>
                </a:lnTo>
                <a:lnTo>
                  <a:pt x="15" y="13"/>
                </a:lnTo>
                <a:lnTo>
                  <a:pt x="8" y="7"/>
                </a:lnTo>
                <a:lnTo>
                  <a:pt x="0" y="16"/>
                </a:lnTo>
                <a:lnTo>
                  <a:pt x="10" y="23"/>
                </a:lnTo>
                <a:lnTo>
                  <a:pt x="16" y="15"/>
                </a:lnTo>
                <a:lnTo>
                  <a:pt x="27" y="11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3" name="Freeform 716"/>
          <p:cNvSpPr>
            <a:spLocks/>
          </p:cNvSpPr>
          <p:nvPr/>
        </p:nvSpPr>
        <p:spPr bwMode="auto">
          <a:xfrm>
            <a:off x="3516485" y="4764409"/>
            <a:ext cx="25400" cy="26988"/>
          </a:xfrm>
          <a:custGeom>
            <a:avLst/>
            <a:gdLst>
              <a:gd name="T0" fmla="*/ 0 w 16"/>
              <a:gd name="T1" fmla="*/ 9 h 17"/>
              <a:gd name="T2" fmla="*/ 9 w 16"/>
              <a:gd name="T3" fmla="*/ 17 h 17"/>
              <a:gd name="T4" fmla="*/ 16 w 16"/>
              <a:gd name="T5" fmla="*/ 8 h 17"/>
              <a:gd name="T6" fmla="*/ 7 w 16"/>
              <a:gd name="T7" fmla="*/ 0 h 17"/>
              <a:gd name="T8" fmla="*/ 0 w 16"/>
              <a:gd name="T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9"/>
                </a:moveTo>
                <a:lnTo>
                  <a:pt x="9" y="17"/>
                </a:lnTo>
                <a:lnTo>
                  <a:pt x="16" y="8"/>
                </a:lnTo>
                <a:lnTo>
                  <a:pt x="7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4" name="Freeform 717"/>
          <p:cNvSpPr>
            <a:spLocks/>
          </p:cNvSpPr>
          <p:nvPr/>
        </p:nvSpPr>
        <p:spPr bwMode="auto">
          <a:xfrm>
            <a:off x="3551410" y="4743772"/>
            <a:ext cx="22225" cy="22225"/>
          </a:xfrm>
          <a:custGeom>
            <a:avLst/>
            <a:gdLst>
              <a:gd name="T0" fmla="*/ 14 w 14"/>
              <a:gd name="T1" fmla="*/ 11 h 14"/>
              <a:gd name="T2" fmla="*/ 11 w 14"/>
              <a:gd name="T3" fmla="*/ 0 h 14"/>
              <a:gd name="T4" fmla="*/ 0 w 14"/>
              <a:gd name="T5" fmla="*/ 3 h 14"/>
              <a:gd name="T6" fmla="*/ 3 w 14"/>
              <a:gd name="T7" fmla="*/ 14 h 14"/>
              <a:gd name="T8" fmla="*/ 14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4" y="11"/>
                </a:move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lnTo>
                  <a:pt x="14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5" name="Rectangle 718"/>
          <p:cNvSpPr>
            <a:spLocks noChangeArrowheads="1"/>
          </p:cNvSpPr>
          <p:nvPr/>
        </p:nvSpPr>
        <p:spPr bwMode="auto">
          <a:xfrm>
            <a:off x="3573635" y="4824734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6" name="Freeform 719"/>
          <p:cNvSpPr>
            <a:spLocks/>
          </p:cNvSpPr>
          <p:nvPr/>
        </p:nvSpPr>
        <p:spPr bwMode="auto">
          <a:xfrm>
            <a:off x="3556172" y="4686622"/>
            <a:ext cx="25400" cy="25400"/>
          </a:xfrm>
          <a:custGeom>
            <a:avLst/>
            <a:gdLst>
              <a:gd name="T0" fmla="*/ 7 w 16"/>
              <a:gd name="T1" fmla="*/ 16 h 16"/>
              <a:gd name="T2" fmla="*/ 16 w 16"/>
              <a:gd name="T3" fmla="*/ 9 h 16"/>
              <a:gd name="T4" fmla="*/ 11 w 16"/>
              <a:gd name="T5" fmla="*/ 0 h 16"/>
              <a:gd name="T6" fmla="*/ 0 w 16"/>
              <a:gd name="T7" fmla="*/ 6 h 16"/>
              <a:gd name="T8" fmla="*/ 7 w 16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7" y="16"/>
                </a:moveTo>
                <a:lnTo>
                  <a:pt x="16" y="9"/>
                </a:lnTo>
                <a:lnTo>
                  <a:pt x="11" y="0"/>
                </a:lnTo>
                <a:lnTo>
                  <a:pt x="0" y="6"/>
                </a:lnTo>
                <a:lnTo>
                  <a:pt x="7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7" name="Rectangle 720"/>
          <p:cNvSpPr>
            <a:spLocks noChangeArrowheads="1"/>
          </p:cNvSpPr>
          <p:nvPr/>
        </p:nvSpPr>
        <p:spPr bwMode="auto">
          <a:xfrm>
            <a:off x="3549822" y="4650109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8" name="Freeform 721"/>
          <p:cNvSpPr>
            <a:spLocks/>
          </p:cNvSpPr>
          <p:nvPr/>
        </p:nvSpPr>
        <p:spPr bwMode="auto">
          <a:xfrm>
            <a:off x="3619672" y="4650109"/>
            <a:ext cx="44450" cy="22225"/>
          </a:xfrm>
          <a:custGeom>
            <a:avLst/>
            <a:gdLst>
              <a:gd name="T0" fmla="*/ 3 w 28"/>
              <a:gd name="T1" fmla="*/ 0 h 14"/>
              <a:gd name="T2" fmla="*/ 3 w 28"/>
              <a:gd name="T3" fmla="*/ 3 h 14"/>
              <a:gd name="T4" fmla="*/ 0 w 28"/>
              <a:gd name="T5" fmla="*/ 4 h 14"/>
              <a:gd name="T6" fmla="*/ 3 w 28"/>
              <a:gd name="T7" fmla="*/ 9 h 14"/>
              <a:gd name="T8" fmla="*/ 3 w 28"/>
              <a:gd name="T9" fmla="*/ 12 h 14"/>
              <a:gd name="T10" fmla="*/ 5 w 28"/>
              <a:gd name="T11" fmla="*/ 12 h 14"/>
              <a:gd name="T12" fmla="*/ 6 w 28"/>
              <a:gd name="T13" fmla="*/ 14 h 14"/>
              <a:gd name="T14" fmla="*/ 28 w 28"/>
              <a:gd name="T15" fmla="*/ 0 h 14"/>
              <a:gd name="T16" fmla="*/ 3 w 28"/>
              <a:gd name="T1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4">
                <a:moveTo>
                  <a:pt x="3" y="0"/>
                </a:moveTo>
                <a:lnTo>
                  <a:pt x="3" y="3"/>
                </a:lnTo>
                <a:lnTo>
                  <a:pt x="0" y="4"/>
                </a:lnTo>
                <a:lnTo>
                  <a:pt x="3" y="9"/>
                </a:lnTo>
                <a:lnTo>
                  <a:pt x="3" y="12"/>
                </a:lnTo>
                <a:lnTo>
                  <a:pt x="5" y="12"/>
                </a:lnTo>
                <a:lnTo>
                  <a:pt x="6" y="14"/>
                </a:lnTo>
                <a:lnTo>
                  <a:pt x="28" y="0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9" name="Rectangle 722"/>
          <p:cNvSpPr>
            <a:spLocks noChangeArrowheads="1"/>
          </p:cNvSpPr>
          <p:nvPr/>
        </p:nvSpPr>
        <p:spPr bwMode="auto">
          <a:xfrm>
            <a:off x="3629197" y="4672334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0" name="Freeform 723"/>
          <p:cNvSpPr>
            <a:spLocks/>
          </p:cNvSpPr>
          <p:nvPr/>
        </p:nvSpPr>
        <p:spPr bwMode="auto">
          <a:xfrm>
            <a:off x="3586335" y="4650109"/>
            <a:ext cx="26988" cy="41275"/>
          </a:xfrm>
          <a:custGeom>
            <a:avLst/>
            <a:gdLst>
              <a:gd name="T0" fmla="*/ 12 w 17"/>
              <a:gd name="T1" fmla="*/ 0 h 26"/>
              <a:gd name="T2" fmla="*/ 0 w 17"/>
              <a:gd name="T3" fmla="*/ 0 h 26"/>
              <a:gd name="T4" fmla="*/ 0 w 17"/>
              <a:gd name="T5" fmla="*/ 12 h 26"/>
              <a:gd name="T6" fmla="*/ 9 w 17"/>
              <a:gd name="T7" fmla="*/ 12 h 26"/>
              <a:gd name="T8" fmla="*/ 1 w 17"/>
              <a:gd name="T9" fmla="*/ 17 h 26"/>
              <a:gd name="T10" fmla="*/ 8 w 17"/>
              <a:gd name="T11" fmla="*/ 26 h 26"/>
              <a:gd name="T12" fmla="*/ 17 w 17"/>
              <a:gd name="T13" fmla="*/ 21 h 26"/>
              <a:gd name="T14" fmla="*/ 12 w 17"/>
              <a:gd name="T15" fmla="*/ 12 h 26"/>
              <a:gd name="T16" fmla="*/ 12 w 17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2" y="0"/>
                </a:moveTo>
                <a:lnTo>
                  <a:pt x="0" y="0"/>
                </a:lnTo>
                <a:lnTo>
                  <a:pt x="0" y="12"/>
                </a:lnTo>
                <a:lnTo>
                  <a:pt x="9" y="12"/>
                </a:lnTo>
                <a:lnTo>
                  <a:pt x="1" y="17"/>
                </a:lnTo>
                <a:lnTo>
                  <a:pt x="8" y="26"/>
                </a:lnTo>
                <a:lnTo>
                  <a:pt x="17" y="21"/>
                </a:lnTo>
                <a:lnTo>
                  <a:pt x="1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1" name="Freeform 724"/>
          <p:cNvSpPr>
            <a:spLocks/>
          </p:cNvSpPr>
          <p:nvPr/>
        </p:nvSpPr>
        <p:spPr bwMode="auto">
          <a:xfrm>
            <a:off x="3384722" y="4650109"/>
            <a:ext cx="26988" cy="41275"/>
          </a:xfrm>
          <a:custGeom>
            <a:avLst/>
            <a:gdLst>
              <a:gd name="T0" fmla="*/ 10 w 17"/>
              <a:gd name="T1" fmla="*/ 26 h 26"/>
              <a:gd name="T2" fmla="*/ 16 w 17"/>
              <a:gd name="T3" fmla="*/ 17 h 26"/>
              <a:gd name="T4" fmla="*/ 8 w 17"/>
              <a:gd name="T5" fmla="*/ 12 h 26"/>
              <a:gd name="T6" fmla="*/ 17 w 17"/>
              <a:gd name="T7" fmla="*/ 12 h 26"/>
              <a:gd name="T8" fmla="*/ 17 w 17"/>
              <a:gd name="T9" fmla="*/ 0 h 26"/>
              <a:gd name="T10" fmla="*/ 5 w 17"/>
              <a:gd name="T11" fmla="*/ 0 h 26"/>
              <a:gd name="T12" fmla="*/ 5 w 17"/>
              <a:gd name="T13" fmla="*/ 12 h 26"/>
              <a:gd name="T14" fmla="*/ 0 w 17"/>
              <a:gd name="T15" fmla="*/ 21 h 26"/>
              <a:gd name="T16" fmla="*/ 10 w 17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6">
                <a:moveTo>
                  <a:pt x="10" y="26"/>
                </a:moveTo>
                <a:lnTo>
                  <a:pt x="16" y="17"/>
                </a:lnTo>
                <a:lnTo>
                  <a:pt x="8" y="12"/>
                </a:lnTo>
                <a:lnTo>
                  <a:pt x="17" y="12"/>
                </a:lnTo>
                <a:lnTo>
                  <a:pt x="17" y="0"/>
                </a:lnTo>
                <a:lnTo>
                  <a:pt x="5" y="0"/>
                </a:lnTo>
                <a:lnTo>
                  <a:pt x="5" y="12"/>
                </a:lnTo>
                <a:lnTo>
                  <a:pt x="0" y="21"/>
                </a:lnTo>
                <a:lnTo>
                  <a:pt x="10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2" name="Rectangle 725"/>
          <p:cNvSpPr>
            <a:spLocks noChangeArrowheads="1"/>
          </p:cNvSpPr>
          <p:nvPr/>
        </p:nvSpPr>
        <p:spPr bwMode="auto">
          <a:xfrm>
            <a:off x="3429172" y="4650109"/>
            <a:ext cx="19050" cy="19050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3" name="Rectangle 726"/>
          <p:cNvSpPr>
            <a:spLocks noChangeArrowheads="1"/>
          </p:cNvSpPr>
          <p:nvPr/>
        </p:nvSpPr>
        <p:spPr bwMode="auto">
          <a:xfrm>
            <a:off x="3368847" y="4672334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4" name="Freeform 727"/>
          <p:cNvSpPr>
            <a:spLocks/>
          </p:cNvSpPr>
          <p:nvPr/>
        </p:nvSpPr>
        <p:spPr bwMode="auto">
          <a:xfrm>
            <a:off x="3414885" y="4686622"/>
            <a:ext cx="25400" cy="25400"/>
          </a:xfrm>
          <a:custGeom>
            <a:avLst/>
            <a:gdLst>
              <a:gd name="T0" fmla="*/ 16 w 16"/>
              <a:gd name="T1" fmla="*/ 6 h 16"/>
              <a:gd name="T2" fmla="*/ 7 w 16"/>
              <a:gd name="T3" fmla="*/ 0 h 16"/>
              <a:gd name="T4" fmla="*/ 0 w 16"/>
              <a:gd name="T5" fmla="*/ 9 h 16"/>
              <a:gd name="T6" fmla="*/ 10 w 16"/>
              <a:gd name="T7" fmla="*/ 16 h 16"/>
              <a:gd name="T8" fmla="*/ 16 w 16"/>
              <a:gd name="T9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6"/>
                </a:moveTo>
                <a:lnTo>
                  <a:pt x="7" y="0"/>
                </a:lnTo>
                <a:lnTo>
                  <a:pt x="0" y="9"/>
                </a:lnTo>
                <a:lnTo>
                  <a:pt x="10" y="16"/>
                </a:lnTo>
                <a:lnTo>
                  <a:pt x="16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5" name="Freeform 728"/>
          <p:cNvSpPr>
            <a:spLocks/>
          </p:cNvSpPr>
          <p:nvPr/>
        </p:nvSpPr>
        <p:spPr bwMode="auto">
          <a:xfrm>
            <a:off x="3332335" y="4650109"/>
            <a:ext cx="46038" cy="22225"/>
          </a:xfrm>
          <a:custGeom>
            <a:avLst/>
            <a:gdLst>
              <a:gd name="T0" fmla="*/ 27 w 29"/>
              <a:gd name="T1" fmla="*/ 3 h 14"/>
              <a:gd name="T2" fmla="*/ 27 w 29"/>
              <a:gd name="T3" fmla="*/ 0 h 14"/>
              <a:gd name="T4" fmla="*/ 0 w 29"/>
              <a:gd name="T5" fmla="*/ 0 h 14"/>
              <a:gd name="T6" fmla="*/ 23 w 29"/>
              <a:gd name="T7" fmla="*/ 14 h 14"/>
              <a:gd name="T8" fmla="*/ 24 w 29"/>
              <a:gd name="T9" fmla="*/ 12 h 14"/>
              <a:gd name="T10" fmla="*/ 27 w 29"/>
              <a:gd name="T11" fmla="*/ 12 h 14"/>
              <a:gd name="T12" fmla="*/ 27 w 29"/>
              <a:gd name="T13" fmla="*/ 9 h 14"/>
              <a:gd name="T14" fmla="*/ 29 w 29"/>
              <a:gd name="T15" fmla="*/ 4 h 14"/>
              <a:gd name="T16" fmla="*/ 27 w 29"/>
              <a:gd name="T17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14">
                <a:moveTo>
                  <a:pt x="27" y="3"/>
                </a:moveTo>
                <a:lnTo>
                  <a:pt x="27" y="0"/>
                </a:lnTo>
                <a:lnTo>
                  <a:pt x="0" y="0"/>
                </a:lnTo>
                <a:lnTo>
                  <a:pt x="23" y="14"/>
                </a:lnTo>
                <a:lnTo>
                  <a:pt x="24" y="12"/>
                </a:lnTo>
                <a:lnTo>
                  <a:pt x="27" y="12"/>
                </a:lnTo>
                <a:lnTo>
                  <a:pt x="27" y="9"/>
                </a:lnTo>
                <a:lnTo>
                  <a:pt x="29" y="4"/>
                </a:lnTo>
                <a:lnTo>
                  <a:pt x="27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6" name="Freeform 729"/>
          <p:cNvSpPr>
            <a:spLocks/>
          </p:cNvSpPr>
          <p:nvPr/>
        </p:nvSpPr>
        <p:spPr bwMode="auto">
          <a:xfrm>
            <a:off x="3457747" y="4646934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2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7" name="Freeform 730"/>
          <p:cNvSpPr>
            <a:spLocks/>
          </p:cNvSpPr>
          <p:nvPr/>
        </p:nvSpPr>
        <p:spPr bwMode="auto">
          <a:xfrm>
            <a:off x="3508547" y="4610422"/>
            <a:ext cx="22225" cy="23813"/>
          </a:xfrm>
          <a:custGeom>
            <a:avLst/>
            <a:gdLst>
              <a:gd name="T0" fmla="*/ 3 w 14"/>
              <a:gd name="T1" fmla="*/ 15 h 15"/>
              <a:gd name="T2" fmla="*/ 14 w 14"/>
              <a:gd name="T3" fmla="*/ 12 h 15"/>
              <a:gd name="T4" fmla="*/ 11 w 14"/>
              <a:gd name="T5" fmla="*/ 0 h 15"/>
              <a:gd name="T6" fmla="*/ 0 w 14"/>
              <a:gd name="T7" fmla="*/ 4 h 15"/>
              <a:gd name="T8" fmla="*/ 3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3" y="15"/>
                </a:moveTo>
                <a:lnTo>
                  <a:pt x="14" y="12"/>
                </a:lnTo>
                <a:lnTo>
                  <a:pt x="11" y="0"/>
                </a:lnTo>
                <a:lnTo>
                  <a:pt x="0" y="4"/>
                </a:lnTo>
                <a:lnTo>
                  <a:pt x="3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8" name="Rectangle 731"/>
          <p:cNvSpPr>
            <a:spLocks noChangeArrowheads="1"/>
          </p:cNvSpPr>
          <p:nvPr/>
        </p:nvSpPr>
        <p:spPr bwMode="auto">
          <a:xfrm>
            <a:off x="3487910" y="4558034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99" name="Freeform 732"/>
          <p:cNvSpPr>
            <a:spLocks/>
          </p:cNvSpPr>
          <p:nvPr/>
        </p:nvSpPr>
        <p:spPr bwMode="auto">
          <a:xfrm>
            <a:off x="3518072" y="4646934"/>
            <a:ext cx="22225" cy="22225"/>
          </a:xfrm>
          <a:custGeom>
            <a:avLst/>
            <a:gdLst>
              <a:gd name="T0" fmla="*/ 3 w 14"/>
              <a:gd name="T1" fmla="*/ 14 h 14"/>
              <a:gd name="T2" fmla="*/ 14 w 14"/>
              <a:gd name="T3" fmla="*/ 11 h 14"/>
              <a:gd name="T4" fmla="*/ 11 w 14"/>
              <a:gd name="T5" fmla="*/ 0 h 14"/>
              <a:gd name="T6" fmla="*/ 0 w 14"/>
              <a:gd name="T7" fmla="*/ 3 h 14"/>
              <a:gd name="T8" fmla="*/ 3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3" y="14"/>
                </a:moveTo>
                <a:lnTo>
                  <a:pt x="14" y="11"/>
                </a:lnTo>
                <a:lnTo>
                  <a:pt x="11" y="0"/>
                </a:lnTo>
                <a:lnTo>
                  <a:pt x="0" y="3"/>
                </a:lnTo>
                <a:lnTo>
                  <a:pt x="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0" name="Freeform 733"/>
          <p:cNvSpPr>
            <a:spLocks/>
          </p:cNvSpPr>
          <p:nvPr/>
        </p:nvSpPr>
        <p:spPr bwMode="auto">
          <a:xfrm>
            <a:off x="3487910" y="4519934"/>
            <a:ext cx="22225" cy="42863"/>
          </a:xfrm>
          <a:custGeom>
            <a:avLst/>
            <a:gdLst>
              <a:gd name="T0" fmla="*/ 3 w 14"/>
              <a:gd name="T1" fmla="*/ 27 h 27"/>
              <a:gd name="T2" fmla="*/ 6 w 14"/>
              <a:gd name="T3" fmla="*/ 27 h 27"/>
              <a:gd name="T4" fmla="*/ 11 w 14"/>
              <a:gd name="T5" fmla="*/ 27 h 27"/>
              <a:gd name="T6" fmla="*/ 12 w 14"/>
              <a:gd name="T7" fmla="*/ 24 h 27"/>
              <a:gd name="T8" fmla="*/ 14 w 14"/>
              <a:gd name="T9" fmla="*/ 24 h 27"/>
              <a:gd name="T10" fmla="*/ 7 w 14"/>
              <a:gd name="T11" fmla="*/ 0 h 27"/>
              <a:gd name="T12" fmla="*/ 0 w 14"/>
              <a:gd name="T13" fmla="*/ 24 h 27"/>
              <a:gd name="T14" fmla="*/ 2 w 14"/>
              <a:gd name="T15" fmla="*/ 25 h 27"/>
              <a:gd name="T16" fmla="*/ 3 w 14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7">
                <a:moveTo>
                  <a:pt x="3" y="27"/>
                </a:moveTo>
                <a:lnTo>
                  <a:pt x="6" y="27"/>
                </a:lnTo>
                <a:lnTo>
                  <a:pt x="11" y="27"/>
                </a:lnTo>
                <a:lnTo>
                  <a:pt x="12" y="24"/>
                </a:lnTo>
                <a:lnTo>
                  <a:pt x="14" y="24"/>
                </a:lnTo>
                <a:lnTo>
                  <a:pt x="7" y="0"/>
                </a:lnTo>
                <a:lnTo>
                  <a:pt x="0" y="24"/>
                </a:lnTo>
                <a:lnTo>
                  <a:pt x="2" y="25"/>
                </a:lnTo>
                <a:lnTo>
                  <a:pt x="3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1" name="Freeform 734"/>
          <p:cNvSpPr>
            <a:spLocks/>
          </p:cNvSpPr>
          <p:nvPr/>
        </p:nvSpPr>
        <p:spPr bwMode="auto">
          <a:xfrm>
            <a:off x="3467272" y="4612009"/>
            <a:ext cx="23813" cy="22225"/>
          </a:xfrm>
          <a:custGeom>
            <a:avLst/>
            <a:gdLst>
              <a:gd name="T0" fmla="*/ 15 w 15"/>
              <a:gd name="T1" fmla="*/ 3 h 14"/>
              <a:gd name="T2" fmla="*/ 3 w 15"/>
              <a:gd name="T3" fmla="*/ 0 h 14"/>
              <a:gd name="T4" fmla="*/ 0 w 15"/>
              <a:gd name="T5" fmla="*/ 11 h 14"/>
              <a:gd name="T6" fmla="*/ 11 w 15"/>
              <a:gd name="T7" fmla="*/ 14 h 14"/>
              <a:gd name="T8" fmla="*/ 15 w 15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15" y="3"/>
                </a:moveTo>
                <a:lnTo>
                  <a:pt x="3" y="0"/>
                </a:lnTo>
                <a:lnTo>
                  <a:pt x="0" y="11"/>
                </a:lnTo>
                <a:lnTo>
                  <a:pt x="11" y="14"/>
                </a:lnTo>
                <a:lnTo>
                  <a:pt x="15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2" name="Freeform 735"/>
          <p:cNvSpPr>
            <a:spLocks/>
          </p:cNvSpPr>
          <p:nvPr/>
        </p:nvSpPr>
        <p:spPr bwMode="auto">
          <a:xfrm>
            <a:off x="3478385" y="4575497"/>
            <a:ext cx="42863" cy="23813"/>
          </a:xfrm>
          <a:custGeom>
            <a:avLst/>
            <a:gdLst>
              <a:gd name="T0" fmla="*/ 13 w 27"/>
              <a:gd name="T1" fmla="*/ 6 h 15"/>
              <a:gd name="T2" fmla="*/ 16 w 27"/>
              <a:gd name="T3" fmla="*/ 14 h 15"/>
              <a:gd name="T4" fmla="*/ 27 w 27"/>
              <a:gd name="T5" fmla="*/ 11 h 15"/>
              <a:gd name="T6" fmla="*/ 23 w 27"/>
              <a:gd name="T7" fmla="*/ 0 h 15"/>
              <a:gd name="T8" fmla="*/ 12 w 27"/>
              <a:gd name="T9" fmla="*/ 3 h 15"/>
              <a:gd name="T10" fmla="*/ 3 w 27"/>
              <a:gd name="T11" fmla="*/ 0 h 15"/>
              <a:gd name="T12" fmla="*/ 0 w 27"/>
              <a:gd name="T13" fmla="*/ 12 h 15"/>
              <a:gd name="T14" fmla="*/ 11 w 27"/>
              <a:gd name="T15" fmla="*/ 15 h 15"/>
              <a:gd name="T16" fmla="*/ 13 w 27"/>
              <a:gd name="T1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15">
                <a:moveTo>
                  <a:pt x="13" y="6"/>
                </a:moveTo>
                <a:lnTo>
                  <a:pt x="16" y="14"/>
                </a:lnTo>
                <a:lnTo>
                  <a:pt x="27" y="11"/>
                </a:lnTo>
                <a:lnTo>
                  <a:pt x="23" y="0"/>
                </a:lnTo>
                <a:lnTo>
                  <a:pt x="12" y="3"/>
                </a:lnTo>
                <a:lnTo>
                  <a:pt x="3" y="0"/>
                </a:lnTo>
                <a:lnTo>
                  <a:pt x="0" y="12"/>
                </a:lnTo>
                <a:lnTo>
                  <a:pt x="11" y="15"/>
                </a:lnTo>
                <a:lnTo>
                  <a:pt x="13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3" name="Freeform 736"/>
          <p:cNvSpPr>
            <a:spLocks/>
          </p:cNvSpPr>
          <p:nvPr/>
        </p:nvSpPr>
        <p:spPr bwMode="auto">
          <a:xfrm>
            <a:off x="3459335" y="4762822"/>
            <a:ext cx="26988" cy="25400"/>
          </a:xfrm>
          <a:custGeom>
            <a:avLst/>
            <a:gdLst>
              <a:gd name="T0" fmla="*/ 0 w 17"/>
              <a:gd name="T1" fmla="*/ 7 h 16"/>
              <a:gd name="T2" fmla="*/ 7 w 17"/>
              <a:gd name="T3" fmla="*/ 16 h 16"/>
              <a:gd name="T4" fmla="*/ 17 w 17"/>
              <a:gd name="T5" fmla="*/ 9 h 16"/>
              <a:gd name="T6" fmla="*/ 10 w 17"/>
              <a:gd name="T7" fmla="*/ 0 h 16"/>
              <a:gd name="T8" fmla="*/ 0 w 17"/>
              <a:gd name="T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6">
                <a:moveTo>
                  <a:pt x="0" y="7"/>
                </a:moveTo>
                <a:lnTo>
                  <a:pt x="7" y="16"/>
                </a:lnTo>
                <a:lnTo>
                  <a:pt x="17" y="9"/>
                </a:lnTo>
                <a:lnTo>
                  <a:pt x="10" y="0"/>
                </a:lnTo>
                <a:lnTo>
                  <a:pt x="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4" name="Freeform 737"/>
          <p:cNvSpPr>
            <a:spLocks/>
          </p:cNvSpPr>
          <p:nvPr/>
        </p:nvSpPr>
        <p:spPr bwMode="auto">
          <a:xfrm>
            <a:off x="3397422" y="4808859"/>
            <a:ext cx="30163" cy="41275"/>
          </a:xfrm>
          <a:custGeom>
            <a:avLst/>
            <a:gdLst>
              <a:gd name="T0" fmla="*/ 19 w 19"/>
              <a:gd name="T1" fmla="*/ 5 h 26"/>
              <a:gd name="T2" fmla="*/ 16 w 19"/>
              <a:gd name="T3" fmla="*/ 4 h 26"/>
              <a:gd name="T4" fmla="*/ 12 w 19"/>
              <a:gd name="T5" fmla="*/ 0 h 26"/>
              <a:gd name="T6" fmla="*/ 10 w 19"/>
              <a:gd name="T7" fmla="*/ 2 h 26"/>
              <a:gd name="T8" fmla="*/ 8 w 19"/>
              <a:gd name="T9" fmla="*/ 2 h 26"/>
              <a:gd name="T10" fmla="*/ 0 w 19"/>
              <a:gd name="T11" fmla="*/ 26 h 26"/>
              <a:gd name="T12" fmla="*/ 19 w 19"/>
              <a:gd name="T13" fmla="*/ 9 h 26"/>
              <a:gd name="T14" fmla="*/ 18 w 19"/>
              <a:gd name="T15" fmla="*/ 8 h 26"/>
              <a:gd name="T16" fmla="*/ 19 w 19"/>
              <a:gd name="T17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6">
                <a:moveTo>
                  <a:pt x="19" y="5"/>
                </a:moveTo>
                <a:lnTo>
                  <a:pt x="16" y="4"/>
                </a:lnTo>
                <a:lnTo>
                  <a:pt x="12" y="0"/>
                </a:lnTo>
                <a:lnTo>
                  <a:pt x="10" y="2"/>
                </a:lnTo>
                <a:lnTo>
                  <a:pt x="8" y="2"/>
                </a:lnTo>
                <a:lnTo>
                  <a:pt x="0" y="26"/>
                </a:lnTo>
                <a:lnTo>
                  <a:pt x="19" y="9"/>
                </a:lnTo>
                <a:lnTo>
                  <a:pt x="18" y="8"/>
                </a:lnTo>
                <a:lnTo>
                  <a:pt x="19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5" name="Freeform 738"/>
          <p:cNvSpPr>
            <a:spLocks/>
          </p:cNvSpPr>
          <p:nvPr/>
        </p:nvSpPr>
        <p:spPr bwMode="auto">
          <a:xfrm>
            <a:off x="3414885" y="4777109"/>
            <a:ext cx="42863" cy="34925"/>
          </a:xfrm>
          <a:custGeom>
            <a:avLst/>
            <a:gdLst>
              <a:gd name="T0" fmla="*/ 12 w 27"/>
              <a:gd name="T1" fmla="*/ 11 h 22"/>
              <a:gd name="T2" fmla="*/ 15 w 27"/>
              <a:gd name="T3" fmla="*/ 3 h 22"/>
              <a:gd name="T4" fmla="*/ 4 w 27"/>
              <a:gd name="T5" fmla="*/ 0 h 22"/>
              <a:gd name="T6" fmla="*/ 0 w 27"/>
              <a:gd name="T7" fmla="*/ 11 h 22"/>
              <a:gd name="T8" fmla="*/ 11 w 27"/>
              <a:gd name="T9" fmla="*/ 14 h 22"/>
              <a:gd name="T10" fmla="*/ 18 w 27"/>
              <a:gd name="T11" fmla="*/ 22 h 22"/>
              <a:gd name="T12" fmla="*/ 27 w 27"/>
              <a:gd name="T13" fmla="*/ 14 h 22"/>
              <a:gd name="T14" fmla="*/ 19 w 27"/>
              <a:gd name="T15" fmla="*/ 6 h 22"/>
              <a:gd name="T16" fmla="*/ 12 w 27"/>
              <a:gd name="T17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2">
                <a:moveTo>
                  <a:pt x="12" y="11"/>
                </a:moveTo>
                <a:lnTo>
                  <a:pt x="15" y="3"/>
                </a:lnTo>
                <a:lnTo>
                  <a:pt x="4" y="0"/>
                </a:lnTo>
                <a:lnTo>
                  <a:pt x="0" y="11"/>
                </a:lnTo>
                <a:lnTo>
                  <a:pt x="11" y="14"/>
                </a:lnTo>
                <a:lnTo>
                  <a:pt x="18" y="22"/>
                </a:lnTo>
                <a:lnTo>
                  <a:pt x="27" y="14"/>
                </a:lnTo>
                <a:lnTo>
                  <a:pt x="19" y="6"/>
                </a:lnTo>
                <a:lnTo>
                  <a:pt x="12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6" name="Freeform 739"/>
          <p:cNvSpPr>
            <a:spLocks/>
          </p:cNvSpPr>
          <p:nvPr/>
        </p:nvSpPr>
        <p:spPr bwMode="auto">
          <a:xfrm>
            <a:off x="3440285" y="4707259"/>
            <a:ext cx="22225" cy="23813"/>
          </a:xfrm>
          <a:custGeom>
            <a:avLst/>
            <a:gdLst>
              <a:gd name="T0" fmla="*/ 14 w 14"/>
              <a:gd name="T1" fmla="*/ 4 h 15"/>
              <a:gd name="T2" fmla="*/ 3 w 14"/>
              <a:gd name="T3" fmla="*/ 0 h 15"/>
              <a:gd name="T4" fmla="*/ 0 w 14"/>
              <a:gd name="T5" fmla="*/ 11 h 15"/>
              <a:gd name="T6" fmla="*/ 11 w 14"/>
              <a:gd name="T7" fmla="*/ 15 h 15"/>
              <a:gd name="T8" fmla="*/ 14 w 14"/>
              <a:gd name="T9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4"/>
                </a:moveTo>
                <a:lnTo>
                  <a:pt x="3" y="0"/>
                </a:lnTo>
                <a:lnTo>
                  <a:pt x="0" y="11"/>
                </a:lnTo>
                <a:lnTo>
                  <a:pt x="11" y="15"/>
                </a:lnTo>
                <a:lnTo>
                  <a:pt x="14" y="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7" name="Rectangle 740"/>
          <p:cNvSpPr>
            <a:spLocks noChangeArrowheads="1"/>
          </p:cNvSpPr>
          <p:nvPr/>
        </p:nvSpPr>
        <p:spPr bwMode="auto">
          <a:xfrm>
            <a:off x="3427585" y="4823147"/>
            <a:ext cx="1588" cy="15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8" name="Freeform 741"/>
          <p:cNvSpPr>
            <a:spLocks/>
          </p:cNvSpPr>
          <p:nvPr/>
        </p:nvSpPr>
        <p:spPr bwMode="auto">
          <a:xfrm>
            <a:off x="3427585" y="4742184"/>
            <a:ext cx="22225" cy="22225"/>
          </a:xfrm>
          <a:custGeom>
            <a:avLst/>
            <a:gdLst>
              <a:gd name="T0" fmla="*/ 0 w 14"/>
              <a:gd name="T1" fmla="*/ 11 h 14"/>
              <a:gd name="T2" fmla="*/ 11 w 14"/>
              <a:gd name="T3" fmla="*/ 14 h 14"/>
              <a:gd name="T4" fmla="*/ 14 w 14"/>
              <a:gd name="T5" fmla="*/ 3 h 14"/>
              <a:gd name="T6" fmla="*/ 3 w 14"/>
              <a:gd name="T7" fmla="*/ 0 h 14"/>
              <a:gd name="T8" fmla="*/ 0 w 14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11"/>
                </a:moveTo>
                <a:lnTo>
                  <a:pt x="11" y="14"/>
                </a:lnTo>
                <a:lnTo>
                  <a:pt x="14" y="3"/>
                </a:lnTo>
                <a:lnTo>
                  <a:pt x="3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09" name="Freeform 742"/>
          <p:cNvSpPr>
            <a:spLocks/>
          </p:cNvSpPr>
          <p:nvPr/>
        </p:nvSpPr>
        <p:spPr bwMode="auto">
          <a:xfrm>
            <a:off x="4183235" y="4797747"/>
            <a:ext cx="23813" cy="23813"/>
          </a:xfrm>
          <a:custGeom>
            <a:avLst/>
            <a:gdLst>
              <a:gd name="T0" fmla="*/ 0 w 15"/>
              <a:gd name="T1" fmla="*/ 8 h 15"/>
              <a:gd name="T2" fmla="*/ 8 w 15"/>
              <a:gd name="T3" fmla="*/ 15 h 15"/>
              <a:gd name="T4" fmla="*/ 15 w 15"/>
              <a:gd name="T5" fmla="*/ 7 h 15"/>
              <a:gd name="T6" fmla="*/ 7 w 15"/>
              <a:gd name="T7" fmla="*/ 0 h 15"/>
              <a:gd name="T8" fmla="*/ 0 w 15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0" y="8"/>
                </a:moveTo>
                <a:lnTo>
                  <a:pt x="8" y="15"/>
                </a:lnTo>
                <a:lnTo>
                  <a:pt x="15" y="7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0" name="Freeform 743"/>
          <p:cNvSpPr>
            <a:spLocks/>
          </p:cNvSpPr>
          <p:nvPr/>
        </p:nvSpPr>
        <p:spPr bwMode="auto">
          <a:xfrm>
            <a:off x="4207047" y="4772347"/>
            <a:ext cx="22225" cy="22225"/>
          </a:xfrm>
          <a:custGeom>
            <a:avLst/>
            <a:gdLst>
              <a:gd name="T0" fmla="*/ 0 w 14"/>
              <a:gd name="T1" fmla="*/ 8 h 14"/>
              <a:gd name="T2" fmla="*/ 8 w 14"/>
              <a:gd name="T3" fmla="*/ 14 h 14"/>
              <a:gd name="T4" fmla="*/ 14 w 14"/>
              <a:gd name="T5" fmla="*/ 6 h 14"/>
              <a:gd name="T6" fmla="*/ 6 w 14"/>
              <a:gd name="T7" fmla="*/ 0 h 14"/>
              <a:gd name="T8" fmla="*/ 0 w 14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8" y="14"/>
                </a:lnTo>
                <a:lnTo>
                  <a:pt x="14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1" name="Freeform 744"/>
          <p:cNvSpPr>
            <a:spLocks/>
          </p:cNvSpPr>
          <p:nvPr/>
        </p:nvSpPr>
        <p:spPr bwMode="auto">
          <a:xfrm>
            <a:off x="4154660" y="4823147"/>
            <a:ext cx="30163" cy="28575"/>
          </a:xfrm>
          <a:custGeom>
            <a:avLst/>
            <a:gdLst>
              <a:gd name="T0" fmla="*/ 11 w 19"/>
              <a:gd name="T1" fmla="*/ 0 h 18"/>
              <a:gd name="T2" fmla="*/ 10 w 19"/>
              <a:gd name="T3" fmla="*/ 2 h 18"/>
              <a:gd name="T4" fmla="*/ 8 w 19"/>
              <a:gd name="T5" fmla="*/ 0 h 18"/>
              <a:gd name="T6" fmla="*/ 0 w 19"/>
              <a:gd name="T7" fmla="*/ 7 h 18"/>
              <a:gd name="T8" fmla="*/ 10 w 19"/>
              <a:gd name="T9" fmla="*/ 18 h 18"/>
              <a:gd name="T10" fmla="*/ 10 w 19"/>
              <a:gd name="T11" fmla="*/ 18 h 18"/>
              <a:gd name="T12" fmla="*/ 10 w 19"/>
              <a:gd name="T13" fmla="*/ 18 h 18"/>
              <a:gd name="T14" fmla="*/ 10 w 19"/>
              <a:gd name="T15" fmla="*/ 18 h 18"/>
              <a:gd name="T16" fmla="*/ 10 w 19"/>
              <a:gd name="T17" fmla="*/ 18 h 18"/>
              <a:gd name="T18" fmla="*/ 19 w 19"/>
              <a:gd name="T19" fmla="*/ 7 h 18"/>
              <a:gd name="T20" fmla="*/ 11 w 19"/>
              <a:gd name="T2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8">
                <a:moveTo>
                  <a:pt x="11" y="0"/>
                </a:moveTo>
                <a:lnTo>
                  <a:pt x="10" y="2"/>
                </a:lnTo>
                <a:lnTo>
                  <a:pt x="8" y="0"/>
                </a:lnTo>
                <a:lnTo>
                  <a:pt x="0" y="7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0" y="18"/>
                </a:lnTo>
                <a:lnTo>
                  <a:pt x="19" y="7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2" name="Freeform 745"/>
          <p:cNvSpPr>
            <a:spLocks/>
          </p:cNvSpPr>
          <p:nvPr/>
        </p:nvSpPr>
        <p:spPr bwMode="auto">
          <a:xfrm>
            <a:off x="4229272" y="4746947"/>
            <a:ext cx="23813" cy="22225"/>
          </a:xfrm>
          <a:custGeom>
            <a:avLst/>
            <a:gdLst>
              <a:gd name="T0" fmla="*/ 0 w 15"/>
              <a:gd name="T1" fmla="*/ 8 h 14"/>
              <a:gd name="T2" fmla="*/ 8 w 15"/>
              <a:gd name="T3" fmla="*/ 14 h 14"/>
              <a:gd name="T4" fmla="*/ 15 w 15"/>
              <a:gd name="T5" fmla="*/ 6 h 14"/>
              <a:gd name="T6" fmla="*/ 6 w 15"/>
              <a:gd name="T7" fmla="*/ 0 h 14"/>
              <a:gd name="T8" fmla="*/ 0 w 15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0" y="8"/>
                </a:moveTo>
                <a:lnTo>
                  <a:pt x="8" y="14"/>
                </a:lnTo>
                <a:lnTo>
                  <a:pt x="15" y="6"/>
                </a:lnTo>
                <a:lnTo>
                  <a:pt x="6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3" name="Freeform 746"/>
          <p:cNvSpPr>
            <a:spLocks/>
          </p:cNvSpPr>
          <p:nvPr/>
        </p:nvSpPr>
        <p:spPr bwMode="auto">
          <a:xfrm>
            <a:off x="4294360" y="4673922"/>
            <a:ext cx="28575" cy="19050"/>
          </a:xfrm>
          <a:custGeom>
            <a:avLst/>
            <a:gdLst>
              <a:gd name="T0" fmla="*/ 0 w 18"/>
              <a:gd name="T1" fmla="*/ 0 h 12"/>
              <a:gd name="T2" fmla="*/ 0 w 18"/>
              <a:gd name="T3" fmla="*/ 11 h 12"/>
              <a:gd name="T4" fmla="*/ 7 w 18"/>
              <a:gd name="T5" fmla="*/ 11 h 12"/>
              <a:gd name="T6" fmla="*/ 7 w 18"/>
              <a:gd name="T7" fmla="*/ 11 h 12"/>
              <a:gd name="T8" fmla="*/ 9 w 18"/>
              <a:gd name="T9" fmla="*/ 12 h 12"/>
              <a:gd name="T10" fmla="*/ 18 w 18"/>
              <a:gd name="T11" fmla="*/ 0 h 12"/>
              <a:gd name="T12" fmla="*/ 0 w 18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0" y="11"/>
                </a:lnTo>
                <a:lnTo>
                  <a:pt x="7" y="11"/>
                </a:lnTo>
                <a:lnTo>
                  <a:pt x="7" y="11"/>
                </a:lnTo>
                <a:lnTo>
                  <a:pt x="9" y="12"/>
                </a:lnTo>
                <a:lnTo>
                  <a:pt x="18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4" name="Rectangle 747"/>
          <p:cNvSpPr>
            <a:spLocks noChangeArrowheads="1"/>
          </p:cNvSpPr>
          <p:nvPr/>
        </p:nvSpPr>
        <p:spPr bwMode="auto">
          <a:xfrm>
            <a:off x="4261022" y="4673922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5" name="Rectangle 748"/>
          <p:cNvSpPr>
            <a:spLocks noChangeArrowheads="1"/>
          </p:cNvSpPr>
          <p:nvPr/>
        </p:nvSpPr>
        <p:spPr bwMode="auto">
          <a:xfrm>
            <a:off x="4176885" y="4519934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6" name="Freeform 749"/>
          <p:cNvSpPr>
            <a:spLocks/>
          </p:cNvSpPr>
          <p:nvPr/>
        </p:nvSpPr>
        <p:spPr bwMode="auto">
          <a:xfrm>
            <a:off x="4272135" y="4694559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7" name="Freeform 750"/>
          <p:cNvSpPr>
            <a:spLocks/>
          </p:cNvSpPr>
          <p:nvPr/>
        </p:nvSpPr>
        <p:spPr bwMode="auto">
          <a:xfrm>
            <a:off x="4249910" y="4719959"/>
            <a:ext cx="25400" cy="23813"/>
          </a:xfrm>
          <a:custGeom>
            <a:avLst/>
            <a:gdLst>
              <a:gd name="T0" fmla="*/ 0 w 16"/>
              <a:gd name="T1" fmla="*/ 8 h 15"/>
              <a:gd name="T2" fmla="*/ 8 w 16"/>
              <a:gd name="T3" fmla="*/ 15 h 15"/>
              <a:gd name="T4" fmla="*/ 16 w 16"/>
              <a:gd name="T5" fmla="*/ 7 h 15"/>
              <a:gd name="T6" fmla="*/ 8 w 16"/>
              <a:gd name="T7" fmla="*/ 0 h 15"/>
              <a:gd name="T8" fmla="*/ 0 w 16"/>
              <a:gd name="T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0" y="8"/>
                </a:moveTo>
                <a:lnTo>
                  <a:pt x="8" y="15"/>
                </a:lnTo>
                <a:lnTo>
                  <a:pt x="16" y="7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8" name="Rectangle 751"/>
          <p:cNvSpPr>
            <a:spLocks noChangeArrowheads="1"/>
          </p:cNvSpPr>
          <p:nvPr/>
        </p:nvSpPr>
        <p:spPr bwMode="auto">
          <a:xfrm>
            <a:off x="4194347" y="4535809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19" name="Rectangle 752"/>
          <p:cNvSpPr>
            <a:spLocks noChangeArrowheads="1"/>
          </p:cNvSpPr>
          <p:nvPr/>
        </p:nvSpPr>
        <p:spPr bwMode="auto">
          <a:xfrm>
            <a:off x="4194347" y="4569147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0" name="Rectangle 753"/>
          <p:cNvSpPr>
            <a:spLocks noChangeArrowheads="1"/>
          </p:cNvSpPr>
          <p:nvPr/>
        </p:nvSpPr>
        <p:spPr bwMode="auto">
          <a:xfrm>
            <a:off x="4226097" y="4673922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1" name="Rectangle 754"/>
          <p:cNvSpPr>
            <a:spLocks noChangeArrowheads="1"/>
          </p:cNvSpPr>
          <p:nvPr/>
        </p:nvSpPr>
        <p:spPr bwMode="auto">
          <a:xfrm>
            <a:off x="4194347" y="4637409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2" name="Freeform 755"/>
          <p:cNvSpPr>
            <a:spLocks/>
          </p:cNvSpPr>
          <p:nvPr/>
        </p:nvSpPr>
        <p:spPr bwMode="auto">
          <a:xfrm>
            <a:off x="4194347" y="4670747"/>
            <a:ext cx="17463" cy="20638"/>
          </a:xfrm>
          <a:custGeom>
            <a:avLst/>
            <a:gdLst>
              <a:gd name="T0" fmla="*/ 10 w 11"/>
              <a:gd name="T1" fmla="*/ 8 h 13"/>
              <a:gd name="T2" fmla="*/ 11 w 11"/>
              <a:gd name="T3" fmla="*/ 8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13 h 13"/>
              <a:gd name="T10" fmla="*/ 10 w 11"/>
              <a:gd name="T11" fmla="*/ 13 h 13"/>
              <a:gd name="T12" fmla="*/ 10 w 11"/>
              <a:gd name="T1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10" y="8"/>
                </a:moveTo>
                <a:lnTo>
                  <a:pt x="11" y="8"/>
                </a:lnTo>
                <a:lnTo>
                  <a:pt x="11" y="0"/>
                </a:lnTo>
                <a:lnTo>
                  <a:pt x="0" y="0"/>
                </a:lnTo>
                <a:lnTo>
                  <a:pt x="0" y="13"/>
                </a:lnTo>
                <a:lnTo>
                  <a:pt x="10" y="13"/>
                </a:lnTo>
                <a:lnTo>
                  <a:pt x="1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3" name="Rectangle 756"/>
          <p:cNvSpPr>
            <a:spLocks noChangeArrowheads="1"/>
          </p:cNvSpPr>
          <p:nvPr/>
        </p:nvSpPr>
        <p:spPr bwMode="auto">
          <a:xfrm>
            <a:off x="4194347" y="460248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4" name="Freeform 757"/>
          <p:cNvSpPr>
            <a:spLocks/>
          </p:cNvSpPr>
          <p:nvPr/>
        </p:nvSpPr>
        <p:spPr bwMode="auto">
          <a:xfrm>
            <a:off x="4132435" y="4797747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5" name="Freeform 758"/>
          <p:cNvSpPr>
            <a:spLocks/>
          </p:cNvSpPr>
          <p:nvPr/>
        </p:nvSpPr>
        <p:spPr bwMode="auto">
          <a:xfrm>
            <a:off x="4110210" y="4772347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6" name="Freeform 759"/>
          <p:cNvSpPr>
            <a:spLocks/>
          </p:cNvSpPr>
          <p:nvPr/>
        </p:nvSpPr>
        <p:spPr bwMode="auto">
          <a:xfrm>
            <a:off x="4087985" y="4746947"/>
            <a:ext cx="23813" cy="22225"/>
          </a:xfrm>
          <a:custGeom>
            <a:avLst/>
            <a:gdLst>
              <a:gd name="T0" fmla="*/ 8 w 15"/>
              <a:gd name="T1" fmla="*/ 0 h 14"/>
              <a:gd name="T2" fmla="*/ 0 w 15"/>
              <a:gd name="T3" fmla="*/ 6 h 14"/>
              <a:gd name="T4" fmla="*/ 7 w 15"/>
              <a:gd name="T5" fmla="*/ 14 h 14"/>
              <a:gd name="T6" fmla="*/ 15 w 15"/>
              <a:gd name="T7" fmla="*/ 8 h 14"/>
              <a:gd name="T8" fmla="*/ 8 w 15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4">
                <a:moveTo>
                  <a:pt x="8" y="0"/>
                </a:moveTo>
                <a:lnTo>
                  <a:pt x="0" y="6"/>
                </a:lnTo>
                <a:lnTo>
                  <a:pt x="7" y="14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7" name="Freeform 760"/>
          <p:cNvSpPr>
            <a:spLocks/>
          </p:cNvSpPr>
          <p:nvPr/>
        </p:nvSpPr>
        <p:spPr bwMode="auto">
          <a:xfrm>
            <a:off x="4016547" y="4673922"/>
            <a:ext cx="28575" cy="19050"/>
          </a:xfrm>
          <a:custGeom>
            <a:avLst/>
            <a:gdLst>
              <a:gd name="T0" fmla="*/ 18 w 18"/>
              <a:gd name="T1" fmla="*/ 11 h 12"/>
              <a:gd name="T2" fmla="*/ 18 w 18"/>
              <a:gd name="T3" fmla="*/ 0 h 12"/>
              <a:gd name="T4" fmla="*/ 0 w 18"/>
              <a:gd name="T5" fmla="*/ 0 h 12"/>
              <a:gd name="T6" fmla="*/ 10 w 18"/>
              <a:gd name="T7" fmla="*/ 12 h 12"/>
              <a:gd name="T8" fmla="*/ 11 w 18"/>
              <a:gd name="T9" fmla="*/ 11 h 12"/>
              <a:gd name="T10" fmla="*/ 11 w 18"/>
              <a:gd name="T11" fmla="*/ 11 h 12"/>
              <a:gd name="T12" fmla="*/ 18 w 18"/>
              <a:gd name="T13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2">
                <a:moveTo>
                  <a:pt x="18" y="11"/>
                </a:moveTo>
                <a:lnTo>
                  <a:pt x="18" y="0"/>
                </a:lnTo>
                <a:lnTo>
                  <a:pt x="0" y="0"/>
                </a:lnTo>
                <a:lnTo>
                  <a:pt x="10" y="12"/>
                </a:lnTo>
                <a:lnTo>
                  <a:pt x="11" y="11"/>
                </a:lnTo>
                <a:lnTo>
                  <a:pt x="11" y="11"/>
                </a:lnTo>
                <a:lnTo>
                  <a:pt x="18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8" name="Rectangle 761"/>
          <p:cNvSpPr>
            <a:spLocks noChangeArrowheads="1"/>
          </p:cNvSpPr>
          <p:nvPr/>
        </p:nvSpPr>
        <p:spPr bwMode="auto">
          <a:xfrm>
            <a:off x="4062585" y="4673922"/>
            <a:ext cx="15875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29" name="Rectangle 762"/>
          <p:cNvSpPr>
            <a:spLocks noChangeArrowheads="1"/>
          </p:cNvSpPr>
          <p:nvPr/>
        </p:nvSpPr>
        <p:spPr bwMode="auto">
          <a:xfrm>
            <a:off x="4146722" y="4519934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0" name="Freeform 763"/>
          <p:cNvSpPr>
            <a:spLocks/>
          </p:cNvSpPr>
          <p:nvPr/>
        </p:nvSpPr>
        <p:spPr bwMode="auto">
          <a:xfrm>
            <a:off x="4043535" y="4694559"/>
            <a:ext cx="23813" cy="23813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7 w 15"/>
              <a:gd name="T5" fmla="*/ 15 h 15"/>
              <a:gd name="T6" fmla="*/ 15 w 15"/>
              <a:gd name="T7" fmla="*/ 8 h 15"/>
              <a:gd name="T8" fmla="*/ 8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8" y="0"/>
                </a:moveTo>
                <a:lnTo>
                  <a:pt x="0" y="7"/>
                </a:lnTo>
                <a:lnTo>
                  <a:pt x="7" y="15"/>
                </a:lnTo>
                <a:lnTo>
                  <a:pt x="15" y="8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1" name="Freeform 764"/>
          <p:cNvSpPr>
            <a:spLocks/>
          </p:cNvSpPr>
          <p:nvPr/>
        </p:nvSpPr>
        <p:spPr bwMode="auto">
          <a:xfrm>
            <a:off x="4064172" y="4719959"/>
            <a:ext cx="25400" cy="23813"/>
          </a:xfrm>
          <a:custGeom>
            <a:avLst/>
            <a:gdLst>
              <a:gd name="T0" fmla="*/ 9 w 16"/>
              <a:gd name="T1" fmla="*/ 0 h 15"/>
              <a:gd name="T2" fmla="*/ 0 w 16"/>
              <a:gd name="T3" fmla="*/ 7 h 15"/>
              <a:gd name="T4" fmla="*/ 8 w 16"/>
              <a:gd name="T5" fmla="*/ 15 h 15"/>
              <a:gd name="T6" fmla="*/ 16 w 16"/>
              <a:gd name="T7" fmla="*/ 8 h 15"/>
              <a:gd name="T8" fmla="*/ 9 w 16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9" y="0"/>
                </a:moveTo>
                <a:lnTo>
                  <a:pt x="0" y="7"/>
                </a:lnTo>
                <a:lnTo>
                  <a:pt x="8" y="15"/>
                </a:lnTo>
                <a:lnTo>
                  <a:pt x="16" y="8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2" name="Rectangle 765"/>
          <p:cNvSpPr>
            <a:spLocks noChangeArrowheads="1"/>
          </p:cNvSpPr>
          <p:nvPr/>
        </p:nvSpPr>
        <p:spPr bwMode="auto">
          <a:xfrm>
            <a:off x="4127672" y="4535809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3" name="Rectangle 766"/>
          <p:cNvSpPr>
            <a:spLocks noChangeArrowheads="1"/>
          </p:cNvSpPr>
          <p:nvPr/>
        </p:nvSpPr>
        <p:spPr bwMode="auto">
          <a:xfrm>
            <a:off x="4127672" y="4569147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4" name="Rectangle 767"/>
          <p:cNvSpPr>
            <a:spLocks noChangeArrowheads="1"/>
          </p:cNvSpPr>
          <p:nvPr/>
        </p:nvSpPr>
        <p:spPr bwMode="auto">
          <a:xfrm>
            <a:off x="4095922" y="4673922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5" name="Rectangle 768"/>
          <p:cNvSpPr>
            <a:spLocks noChangeArrowheads="1"/>
          </p:cNvSpPr>
          <p:nvPr/>
        </p:nvSpPr>
        <p:spPr bwMode="auto">
          <a:xfrm>
            <a:off x="4127672" y="4637409"/>
            <a:ext cx="17463" cy="1587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6" name="Freeform 769"/>
          <p:cNvSpPr>
            <a:spLocks/>
          </p:cNvSpPr>
          <p:nvPr/>
        </p:nvSpPr>
        <p:spPr bwMode="auto">
          <a:xfrm>
            <a:off x="4127672" y="4670747"/>
            <a:ext cx="17463" cy="20638"/>
          </a:xfrm>
          <a:custGeom>
            <a:avLst/>
            <a:gdLst>
              <a:gd name="T0" fmla="*/ 2 w 11"/>
              <a:gd name="T1" fmla="*/ 13 h 13"/>
              <a:gd name="T2" fmla="*/ 11 w 11"/>
              <a:gd name="T3" fmla="*/ 13 h 13"/>
              <a:gd name="T4" fmla="*/ 11 w 11"/>
              <a:gd name="T5" fmla="*/ 0 h 13"/>
              <a:gd name="T6" fmla="*/ 0 w 11"/>
              <a:gd name="T7" fmla="*/ 0 h 13"/>
              <a:gd name="T8" fmla="*/ 0 w 11"/>
              <a:gd name="T9" fmla="*/ 8 h 13"/>
              <a:gd name="T10" fmla="*/ 2 w 11"/>
              <a:gd name="T11" fmla="*/ 8 h 13"/>
              <a:gd name="T12" fmla="*/ 2 w 11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2" y="13"/>
                </a:moveTo>
                <a:lnTo>
                  <a:pt x="11" y="13"/>
                </a:lnTo>
                <a:lnTo>
                  <a:pt x="11" y="0"/>
                </a:lnTo>
                <a:lnTo>
                  <a:pt x="0" y="0"/>
                </a:lnTo>
                <a:lnTo>
                  <a:pt x="0" y="8"/>
                </a:lnTo>
                <a:lnTo>
                  <a:pt x="2" y="8"/>
                </a:lnTo>
                <a:lnTo>
                  <a:pt x="2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7" name="Rectangle 770"/>
          <p:cNvSpPr>
            <a:spLocks noChangeArrowheads="1"/>
          </p:cNvSpPr>
          <p:nvPr/>
        </p:nvSpPr>
        <p:spPr bwMode="auto">
          <a:xfrm>
            <a:off x="4127672" y="4602484"/>
            <a:ext cx="17463" cy="174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8" name="Freeform 789"/>
          <p:cNvSpPr>
            <a:spLocks/>
          </p:cNvSpPr>
          <p:nvPr/>
        </p:nvSpPr>
        <p:spPr bwMode="auto">
          <a:xfrm>
            <a:off x="657397" y="6521772"/>
            <a:ext cx="334963" cy="333375"/>
          </a:xfrm>
          <a:custGeom>
            <a:avLst/>
            <a:gdLst>
              <a:gd name="T0" fmla="*/ 106 w 211"/>
              <a:gd name="T1" fmla="*/ 54 h 210"/>
              <a:gd name="T2" fmla="*/ 70 w 211"/>
              <a:gd name="T3" fmla="*/ 157 h 210"/>
              <a:gd name="T4" fmla="*/ 38 w 211"/>
              <a:gd name="T5" fmla="*/ 109 h 210"/>
              <a:gd name="T6" fmla="*/ 18 w 211"/>
              <a:gd name="T7" fmla="*/ 128 h 210"/>
              <a:gd name="T8" fmla="*/ 12 w 211"/>
              <a:gd name="T9" fmla="*/ 133 h 210"/>
              <a:gd name="T10" fmla="*/ 0 w 211"/>
              <a:gd name="T11" fmla="*/ 123 h 210"/>
              <a:gd name="T12" fmla="*/ 41 w 211"/>
              <a:gd name="T13" fmla="*/ 85 h 210"/>
              <a:gd name="T14" fmla="*/ 65 w 211"/>
              <a:gd name="T15" fmla="*/ 122 h 210"/>
              <a:gd name="T16" fmla="*/ 109 w 211"/>
              <a:gd name="T17" fmla="*/ 0 h 210"/>
              <a:gd name="T18" fmla="*/ 149 w 211"/>
              <a:gd name="T19" fmla="*/ 153 h 210"/>
              <a:gd name="T20" fmla="*/ 181 w 211"/>
              <a:gd name="T21" fmla="*/ 48 h 210"/>
              <a:gd name="T22" fmla="*/ 211 w 211"/>
              <a:gd name="T23" fmla="*/ 142 h 210"/>
              <a:gd name="T24" fmla="*/ 195 w 211"/>
              <a:gd name="T25" fmla="*/ 146 h 210"/>
              <a:gd name="T26" fmla="*/ 181 w 211"/>
              <a:gd name="T27" fmla="*/ 101 h 210"/>
              <a:gd name="T28" fmla="*/ 147 w 211"/>
              <a:gd name="T29" fmla="*/ 210 h 210"/>
              <a:gd name="T30" fmla="*/ 106 w 211"/>
              <a:gd name="T31" fmla="*/ 54 h 210"/>
              <a:gd name="T32" fmla="*/ 106 w 211"/>
              <a:gd name="T33" fmla="*/ 5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1" h="210">
                <a:moveTo>
                  <a:pt x="106" y="54"/>
                </a:moveTo>
                <a:lnTo>
                  <a:pt x="70" y="157"/>
                </a:lnTo>
                <a:lnTo>
                  <a:pt x="38" y="109"/>
                </a:lnTo>
                <a:lnTo>
                  <a:pt x="18" y="128"/>
                </a:lnTo>
                <a:lnTo>
                  <a:pt x="12" y="133"/>
                </a:lnTo>
                <a:lnTo>
                  <a:pt x="0" y="123"/>
                </a:lnTo>
                <a:lnTo>
                  <a:pt x="41" y="85"/>
                </a:lnTo>
                <a:lnTo>
                  <a:pt x="65" y="122"/>
                </a:lnTo>
                <a:lnTo>
                  <a:pt x="109" y="0"/>
                </a:lnTo>
                <a:lnTo>
                  <a:pt x="149" y="153"/>
                </a:lnTo>
                <a:lnTo>
                  <a:pt x="181" y="48"/>
                </a:lnTo>
                <a:lnTo>
                  <a:pt x="211" y="142"/>
                </a:lnTo>
                <a:lnTo>
                  <a:pt x="195" y="146"/>
                </a:lnTo>
                <a:lnTo>
                  <a:pt x="181" y="101"/>
                </a:lnTo>
                <a:lnTo>
                  <a:pt x="147" y="210"/>
                </a:lnTo>
                <a:lnTo>
                  <a:pt x="106" y="54"/>
                </a:lnTo>
                <a:lnTo>
                  <a:pt x="106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39" name="Freeform 790"/>
          <p:cNvSpPr>
            <a:spLocks/>
          </p:cNvSpPr>
          <p:nvPr/>
        </p:nvSpPr>
        <p:spPr bwMode="auto">
          <a:xfrm>
            <a:off x="1376535" y="6599559"/>
            <a:ext cx="231775" cy="177800"/>
          </a:xfrm>
          <a:custGeom>
            <a:avLst/>
            <a:gdLst>
              <a:gd name="T0" fmla="*/ 11 w 146"/>
              <a:gd name="T1" fmla="*/ 69 h 112"/>
              <a:gd name="T2" fmla="*/ 26 w 146"/>
              <a:gd name="T3" fmla="*/ 58 h 112"/>
              <a:gd name="T4" fmla="*/ 48 w 146"/>
              <a:gd name="T5" fmla="*/ 85 h 112"/>
              <a:gd name="T6" fmla="*/ 73 w 146"/>
              <a:gd name="T7" fmla="*/ 29 h 112"/>
              <a:gd name="T8" fmla="*/ 101 w 146"/>
              <a:gd name="T9" fmla="*/ 112 h 112"/>
              <a:gd name="T10" fmla="*/ 125 w 146"/>
              <a:gd name="T11" fmla="*/ 54 h 112"/>
              <a:gd name="T12" fmla="*/ 135 w 146"/>
              <a:gd name="T13" fmla="*/ 78 h 112"/>
              <a:gd name="T14" fmla="*/ 146 w 146"/>
              <a:gd name="T15" fmla="*/ 76 h 112"/>
              <a:gd name="T16" fmla="*/ 125 w 146"/>
              <a:gd name="T17" fmla="*/ 26 h 112"/>
              <a:gd name="T18" fmla="*/ 102 w 146"/>
              <a:gd name="T19" fmla="*/ 82 h 112"/>
              <a:gd name="T20" fmla="*/ 75 w 146"/>
              <a:gd name="T21" fmla="*/ 0 h 112"/>
              <a:gd name="T22" fmla="*/ 45 w 146"/>
              <a:gd name="T23" fmla="*/ 66 h 112"/>
              <a:gd name="T24" fmla="*/ 28 w 146"/>
              <a:gd name="T25" fmla="*/ 45 h 112"/>
              <a:gd name="T26" fmla="*/ 0 w 146"/>
              <a:gd name="T27" fmla="*/ 66 h 112"/>
              <a:gd name="T28" fmla="*/ 8 w 146"/>
              <a:gd name="T29" fmla="*/ 71 h 112"/>
              <a:gd name="T30" fmla="*/ 11 w 146"/>
              <a:gd name="T31" fmla="*/ 6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6" h="112">
                <a:moveTo>
                  <a:pt x="11" y="69"/>
                </a:moveTo>
                <a:lnTo>
                  <a:pt x="26" y="58"/>
                </a:lnTo>
                <a:lnTo>
                  <a:pt x="48" y="85"/>
                </a:lnTo>
                <a:lnTo>
                  <a:pt x="73" y="29"/>
                </a:lnTo>
                <a:lnTo>
                  <a:pt x="101" y="112"/>
                </a:lnTo>
                <a:lnTo>
                  <a:pt x="125" y="54"/>
                </a:lnTo>
                <a:lnTo>
                  <a:pt x="135" y="78"/>
                </a:lnTo>
                <a:lnTo>
                  <a:pt x="146" y="76"/>
                </a:lnTo>
                <a:lnTo>
                  <a:pt x="125" y="26"/>
                </a:lnTo>
                <a:lnTo>
                  <a:pt x="102" y="82"/>
                </a:lnTo>
                <a:lnTo>
                  <a:pt x="75" y="0"/>
                </a:lnTo>
                <a:lnTo>
                  <a:pt x="45" y="66"/>
                </a:lnTo>
                <a:lnTo>
                  <a:pt x="28" y="45"/>
                </a:lnTo>
                <a:lnTo>
                  <a:pt x="0" y="66"/>
                </a:lnTo>
                <a:lnTo>
                  <a:pt x="8" y="71"/>
                </a:lnTo>
                <a:lnTo>
                  <a:pt x="11" y="6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0" name="Freeform 791"/>
          <p:cNvSpPr>
            <a:spLocks noEditPoints="1"/>
          </p:cNvSpPr>
          <p:nvPr/>
        </p:nvSpPr>
        <p:spPr bwMode="auto">
          <a:xfrm>
            <a:off x="1325735" y="6550347"/>
            <a:ext cx="333375" cy="276225"/>
          </a:xfrm>
          <a:custGeom>
            <a:avLst/>
            <a:gdLst>
              <a:gd name="T0" fmla="*/ 0 w 210"/>
              <a:gd name="T1" fmla="*/ 0 h 174"/>
              <a:gd name="T2" fmla="*/ 0 w 210"/>
              <a:gd name="T3" fmla="*/ 174 h 174"/>
              <a:gd name="T4" fmla="*/ 210 w 210"/>
              <a:gd name="T5" fmla="*/ 174 h 174"/>
              <a:gd name="T6" fmla="*/ 210 w 210"/>
              <a:gd name="T7" fmla="*/ 0 h 174"/>
              <a:gd name="T8" fmla="*/ 0 w 210"/>
              <a:gd name="T9" fmla="*/ 0 h 174"/>
              <a:gd name="T10" fmla="*/ 189 w 210"/>
              <a:gd name="T11" fmla="*/ 154 h 174"/>
              <a:gd name="T12" fmla="*/ 21 w 210"/>
              <a:gd name="T13" fmla="*/ 154 h 174"/>
              <a:gd name="T14" fmla="*/ 21 w 210"/>
              <a:gd name="T15" fmla="*/ 21 h 174"/>
              <a:gd name="T16" fmla="*/ 189 w 210"/>
              <a:gd name="T17" fmla="*/ 21 h 174"/>
              <a:gd name="T18" fmla="*/ 189 w 210"/>
              <a:gd name="T19" fmla="*/ 15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174">
                <a:moveTo>
                  <a:pt x="0" y="0"/>
                </a:moveTo>
                <a:lnTo>
                  <a:pt x="0" y="174"/>
                </a:lnTo>
                <a:lnTo>
                  <a:pt x="210" y="174"/>
                </a:lnTo>
                <a:lnTo>
                  <a:pt x="210" y="0"/>
                </a:lnTo>
                <a:lnTo>
                  <a:pt x="0" y="0"/>
                </a:lnTo>
                <a:close/>
                <a:moveTo>
                  <a:pt x="189" y="154"/>
                </a:moveTo>
                <a:lnTo>
                  <a:pt x="21" y="154"/>
                </a:lnTo>
                <a:lnTo>
                  <a:pt x="21" y="21"/>
                </a:lnTo>
                <a:lnTo>
                  <a:pt x="189" y="21"/>
                </a:lnTo>
                <a:lnTo>
                  <a:pt x="189" y="1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1" name="Freeform 800"/>
          <p:cNvSpPr>
            <a:spLocks noEditPoints="1"/>
          </p:cNvSpPr>
          <p:nvPr/>
        </p:nvSpPr>
        <p:spPr bwMode="auto">
          <a:xfrm>
            <a:off x="3332335" y="1843409"/>
            <a:ext cx="333375" cy="334963"/>
          </a:xfrm>
          <a:custGeom>
            <a:avLst/>
            <a:gdLst>
              <a:gd name="T0" fmla="*/ 105 w 210"/>
              <a:gd name="T1" fmla="*/ 0 h 211"/>
              <a:gd name="T2" fmla="*/ 0 w 210"/>
              <a:gd name="T3" fmla="*/ 30 h 211"/>
              <a:gd name="T4" fmla="*/ 0 w 210"/>
              <a:gd name="T5" fmla="*/ 30 h 211"/>
              <a:gd name="T6" fmla="*/ 0 w 210"/>
              <a:gd name="T7" fmla="*/ 182 h 211"/>
              <a:gd name="T8" fmla="*/ 105 w 210"/>
              <a:gd name="T9" fmla="*/ 211 h 211"/>
              <a:gd name="T10" fmla="*/ 210 w 210"/>
              <a:gd name="T11" fmla="*/ 182 h 211"/>
              <a:gd name="T12" fmla="*/ 210 w 210"/>
              <a:gd name="T13" fmla="*/ 30 h 211"/>
              <a:gd name="T14" fmla="*/ 105 w 210"/>
              <a:gd name="T15" fmla="*/ 0 h 211"/>
              <a:gd name="T16" fmla="*/ 96 w 210"/>
              <a:gd name="T17" fmla="*/ 190 h 211"/>
              <a:gd name="T18" fmla="*/ 17 w 210"/>
              <a:gd name="T19" fmla="*/ 168 h 211"/>
              <a:gd name="T20" fmla="*/ 17 w 210"/>
              <a:gd name="T21" fmla="*/ 55 h 211"/>
              <a:gd name="T22" fmla="*/ 96 w 210"/>
              <a:gd name="T23" fmla="*/ 77 h 211"/>
              <a:gd name="T24" fmla="*/ 96 w 210"/>
              <a:gd name="T25" fmla="*/ 190 h 211"/>
              <a:gd name="T26" fmla="*/ 105 w 210"/>
              <a:gd name="T27" fmla="*/ 62 h 211"/>
              <a:gd name="T28" fmla="*/ 28 w 210"/>
              <a:gd name="T29" fmla="*/ 40 h 211"/>
              <a:gd name="T30" fmla="*/ 105 w 210"/>
              <a:gd name="T31" fmla="*/ 19 h 211"/>
              <a:gd name="T32" fmla="*/ 182 w 210"/>
              <a:gd name="T33" fmla="*/ 40 h 211"/>
              <a:gd name="T34" fmla="*/ 105 w 210"/>
              <a:gd name="T35" fmla="*/ 62 h 211"/>
              <a:gd name="T36" fmla="*/ 193 w 210"/>
              <a:gd name="T37" fmla="*/ 168 h 211"/>
              <a:gd name="T38" fmla="*/ 114 w 210"/>
              <a:gd name="T39" fmla="*/ 190 h 211"/>
              <a:gd name="T40" fmla="*/ 114 w 210"/>
              <a:gd name="T41" fmla="*/ 77 h 211"/>
              <a:gd name="T42" fmla="*/ 193 w 210"/>
              <a:gd name="T43" fmla="*/ 55 h 211"/>
              <a:gd name="T44" fmla="*/ 193 w 210"/>
              <a:gd name="T45" fmla="*/ 168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0" h="211">
                <a:moveTo>
                  <a:pt x="105" y="0"/>
                </a:moveTo>
                <a:lnTo>
                  <a:pt x="0" y="30"/>
                </a:lnTo>
                <a:lnTo>
                  <a:pt x="0" y="30"/>
                </a:lnTo>
                <a:lnTo>
                  <a:pt x="0" y="182"/>
                </a:lnTo>
                <a:lnTo>
                  <a:pt x="105" y="211"/>
                </a:lnTo>
                <a:lnTo>
                  <a:pt x="210" y="182"/>
                </a:lnTo>
                <a:lnTo>
                  <a:pt x="210" y="30"/>
                </a:lnTo>
                <a:lnTo>
                  <a:pt x="105" y="0"/>
                </a:lnTo>
                <a:close/>
                <a:moveTo>
                  <a:pt x="96" y="190"/>
                </a:moveTo>
                <a:lnTo>
                  <a:pt x="17" y="168"/>
                </a:lnTo>
                <a:lnTo>
                  <a:pt x="17" y="55"/>
                </a:lnTo>
                <a:lnTo>
                  <a:pt x="96" y="77"/>
                </a:lnTo>
                <a:lnTo>
                  <a:pt x="96" y="190"/>
                </a:lnTo>
                <a:close/>
                <a:moveTo>
                  <a:pt x="105" y="62"/>
                </a:moveTo>
                <a:lnTo>
                  <a:pt x="28" y="40"/>
                </a:lnTo>
                <a:lnTo>
                  <a:pt x="105" y="19"/>
                </a:lnTo>
                <a:lnTo>
                  <a:pt x="182" y="40"/>
                </a:lnTo>
                <a:lnTo>
                  <a:pt x="105" y="62"/>
                </a:lnTo>
                <a:close/>
                <a:moveTo>
                  <a:pt x="193" y="168"/>
                </a:moveTo>
                <a:lnTo>
                  <a:pt x="114" y="190"/>
                </a:lnTo>
                <a:lnTo>
                  <a:pt x="114" y="77"/>
                </a:lnTo>
                <a:lnTo>
                  <a:pt x="193" y="55"/>
                </a:lnTo>
                <a:lnTo>
                  <a:pt x="193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2" name="Freeform 803"/>
          <p:cNvSpPr>
            <a:spLocks noEditPoints="1"/>
          </p:cNvSpPr>
          <p:nvPr/>
        </p:nvSpPr>
        <p:spPr bwMode="auto">
          <a:xfrm>
            <a:off x="2708447" y="5296222"/>
            <a:ext cx="246063" cy="225425"/>
          </a:xfrm>
          <a:custGeom>
            <a:avLst/>
            <a:gdLst>
              <a:gd name="T0" fmla="*/ 191 w 212"/>
              <a:gd name="T1" fmla="*/ 58 h 194"/>
              <a:gd name="T2" fmla="*/ 156 w 212"/>
              <a:gd name="T3" fmla="*/ 48 h 194"/>
              <a:gd name="T4" fmla="*/ 152 w 212"/>
              <a:gd name="T5" fmla="*/ 48 h 194"/>
              <a:gd name="T6" fmla="*/ 152 w 212"/>
              <a:gd name="T7" fmla="*/ 27 h 194"/>
              <a:gd name="T8" fmla="*/ 0 w 212"/>
              <a:gd name="T9" fmla="*/ 27 h 194"/>
              <a:gd name="T10" fmla="*/ 0 w 212"/>
              <a:gd name="T11" fmla="*/ 127 h 194"/>
              <a:gd name="T12" fmla="*/ 67 w 212"/>
              <a:gd name="T13" fmla="*/ 194 h 194"/>
              <a:gd name="T14" fmla="*/ 85 w 212"/>
              <a:gd name="T15" fmla="*/ 194 h 194"/>
              <a:gd name="T16" fmla="*/ 142 w 212"/>
              <a:gd name="T17" fmla="*/ 161 h 194"/>
              <a:gd name="T18" fmla="*/ 153 w 212"/>
              <a:gd name="T19" fmla="*/ 161 h 194"/>
              <a:gd name="T20" fmla="*/ 189 w 212"/>
              <a:gd name="T21" fmla="*/ 152 h 194"/>
              <a:gd name="T22" fmla="*/ 212 w 212"/>
              <a:gd name="T23" fmla="*/ 104 h 194"/>
              <a:gd name="T24" fmla="*/ 191 w 212"/>
              <a:gd name="T25" fmla="*/ 58 h 194"/>
              <a:gd name="T26" fmla="*/ 176 w 212"/>
              <a:gd name="T27" fmla="*/ 132 h 194"/>
              <a:gd name="T28" fmla="*/ 153 w 212"/>
              <a:gd name="T29" fmla="*/ 138 h 194"/>
              <a:gd name="T30" fmla="*/ 151 w 212"/>
              <a:gd name="T31" fmla="*/ 138 h 194"/>
              <a:gd name="T32" fmla="*/ 152 w 212"/>
              <a:gd name="T33" fmla="*/ 127 h 194"/>
              <a:gd name="T34" fmla="*/ 152 w 212"/>
              <a:gd name="T35" fmla="*/ 72 h 194"/>
              <a:gd name="T36" fmla="*/ 156 w 212"/>
              <a:gd name="T37" fmla="*/ 72 h 194"/>
              <a:gd name="T38" fmla="*/ 177 w 212"/>
              <a:gd name="T39" fmla="*/ 77 h 194"/>
              <a:gd name="T40" fmla="*/ 188 w 212"/>
              <a:gd name="T41" fmla="*/ 104 h 194"/>
              <a:gd name="T42" fmla="*/ 176 w 212"/>
              <a:gd name="T43" fmla="*/ 132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2" h="194">
                <a:moveTo>
                  <a:pt x="191" y="58"/>
                </a:moveTo>
                <a:cubicBezTo>
                  <a:pt x="179" y="49"/>
                  <a:pt x="165" y="48"/>
                  <a:pt x="156" y="48"/>
                </a:cubicBezTo>
                <a:cubicBezTo>
                  <a:pt x="154" y="48"/>
                  <a:pt x="153" y="48"/>
                  <a:pt x="152" y="48"/>
                </a:cubicBezTo>
                <a:cubicBezTo>
                  <a:pt x="152" y="27"/>
                  <a:pt x="152" y="27"/>
                  <a:pt x="152" y="27"/>
                </a:cubicBezTo>
                <a:cubicBezTo>
                  <a:pt x="152" y="0"/>
                  <a:pt x="0" y="0"/>
                  <a:pt x="0" y="27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64"/>
                  <a:pt x="30" y="194"/>
                  <a:pt x="67" y="194"/>
                </a:cubicBezTo>
                <a:cubicBezTo>
                  <a:pt x="85" y="194"/>
                  <a:pt x="85" y="194"/>
                  <a:pt x="85" y="194"/>
                </a:cubicBezTo>
                <a:cubicBezTo>
                  <a:pt x="109" y="194"/>
                  <a:pt x="131" y="181"/>
                  <a:pt x="142" y="161"/>
                </a:cubicBezTo>
                <a:cubicBezTo>
                  <a:pt x="144" y="161"/>
                  <a:pt x="148" y="161"/>
                  <a:pt x="153" y="161"/>
                </a:cubicBezTo>
                <a:cubicBezTo>
                  <a:pt x="162" y="161"/>
                  <a:pt x="176" y="160"/>
                  <a:pt x="189" y="152"/>
                </a:cubicBezTo>
                <a:cubicBezTo>
                  <a:pt x="202" y="143"/>
                  <a:pt x="212" y="127"/>
                  <a:pt x="212" y="104"/>
                </a:cubicBezTo>
                <a:cubicBezTo>
                  <a:pt x="212" y="82"/>
                  <a:pt x="203" y="66"/>
                  <a:pt x="191" y="58"/>
                </a:cubicBezTo>
                <a:close/>
                <a:moveTo>
                  <a:pt x="176" y="132"/>
                </a:moveTo>
                <a:cubicBezTo>
                  <a:pt x="169" y="136"/>
                  <a:pt x="160" y="138"/>
                  <a:pt x="153" y="138"/>
                </a:cubicBezTo>
                <a:cubicBezTo>
                  <a:pt x="152" y="138"/>
                  <a:pt x="151" y="138"/>
                  <a:pt x="151" y="138"/>
                </a:cubicBezTo>
                <a:cubicBezTo>
                  <a:pt x="151" y="134"/>
                  <a:pt x="152" y="131"/>
                  <a:pt x="152" y="127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3" y="72"/>
                  <a:pt x="154" y="72"/>
                  <a:pt x="156" y="72"/>
                </a:cubicBezTo>
                <a:cubicBezTo>
                  <a:pt x="163" y="72"/>
                  <a:pt x="171" y="73"/>
                  <a:pt x="177" y="77"/>
                </a:cubicBezTo>
                <a:cubicBezTo>
                  <a:pt x="183" y="82"/>
                  <a:pt x="187" y="87"/>
                  <a:pt x="188" y="104"/>
                </a:cubicBezTo>
                <a:cubicBezTo>
                  <a:pt x="187" y="121"/>
                  <a:pt x="182" y="127"/>
                  <a:pt x="176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3" name="Freeform 804"/>
          <p:cNvSpPr>
            <a:spLocks/>
          </p:cNvSpPr>
          <p:nvPr/>
        </p:nvSpPr>
        <p:spPr bwMode="auto">
          <a:xfrm>
            <a:off x="2835447" y="5186684"/>
            <a:ext cx="26988" cy="107950"/>
          </a:xfrm>
          <a:custGeom>
            <a:avLst/>
            <a:gdLst>
              <a:gd name="T0" fmla="*/ 0 w 24"/>
              <a:gd name="T1" fmla="*/ 93 h 93"/>
              <a:gd name="T2" fmla="*/ 23 w 24"/>
              <a:gd name="T3" fmla="*/ 41 h 93"/>
              <a:gd name="T4" fmla="*/ 8 w 24"/>
              <a:gd name="T5" fmla="*/ 0 h 93"/>
              <a:gd name="T6" fmla="*/ 10 w 24"/>
              <a:gd name="T7" fmla="*/ 50 h 93"/>
              <a:gd name="T8" fmla="*/ 0 w 24"/>
              <a:gd name="T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93">
                <a:moveTo>
                  <a:pt x="0" y="93"/>
                </a:moveTo>
                <a:cubicBezTo>
                  <a:pt x="16" y="78"/>
                  <a:pt x="24" y="53"/>
                  <a:pt x="23" y="41"/>
                </a:cubicBezTo>
                <a:cubicBezTo>
                  <a:pt x="22" y="27"/>
                  <a:pt x="8" y="0"/>
                  <a:pt x="8" y="0"/>
                </a:cubicBezTo>
                <a:cubicBezTo>
                  <a:pt x="8" y="0"/>
                  <a:pt x="11" y="38"/>
                  <a:pt x="10" y="50"/>
                </a:cubicBezTo>
                <a:cubicBezTo>
                  <a:pt x="8" y="71"/>
                  <a:pt x="7" y="86"/>
                  <a:pt x="0" y="9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4" name="Freeform 805"/>
          <p:cNvSpPr>
            <a:spLocks/>
          </p:cNvSpPr>
          <p:nvPr/>
        </p:nvSpPr>
        <p:spPr bwMode="auto">
          <a:xfrm>
            <a:off x="2733847" y="5199384"/>
            <a:ext cx="26988" cy="96838"/>
          </a:xfrm>
          <a:custGeom>
            <a:avLst/>
            <a:gdLst>
              <a:gd name="T0" fmla="*/ 12 w 24"/>
              <a:gd name="T1" fmla="*/ 42 h 84"/>
              <a:gd name="T2" fmla="*/ 24 w 24"/>
              <a:gd name="T3" fmla="*/ 0 h 84"/>
              <a:gd name="T4" fmla="*/ 7 w 24"/>
              <a:gd name="T5" fmla="*/ 32 h 84"/>
              <a:gd name="T6" fmla="*/ 10 w 24"/>
              <a:gd name="T7" fmla="*/ 84 h 84"/>
              <a:gd name="T8" fmla="*/ 12 w 24"/>
              <a:gd name="T9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84">
                <a:moveTo>
                  <a:pt x="12" y="42"/>
                </a:moveTo>
                <a:cubicBezTo>
                  <a:pt x="16" y="23"/>
                  <a:pt x="24" y="0"/>
                  <a:pt x="24" y="0"/>
                </a:cubicBezTo>
                <a:cubicBezTo>
                  <a:pt x="24" y="0"/>
                  <a:pt x="11" y="20"/>
                  <a:pt x="7" y="32"/>
                </a:cubicBezTo>
                <a:cubicBezTo>
                  <a:pt x="4" y="42"/>
                  <a:pt x="0" y="59"/>
                  <a:pt x="10" y="84"/>
                </a:cubicBezTo>
                <a:cubicBezTo>
                  <a:pt x="10" y="84"/>
                  <a:pt x="7" y="72"/>
                  <a:pt x="12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5" name="Freeform 806"/>
          <p:cNvSpPr>
            <a:spLocks/>
          </p:cNvSpPr>
          <p:nvPr/>
        </p:nvSpPr>
        <p:spPr bwMode="auto">
          <a:xfrm>
            <a:off x="2790997" y="5204147"/>
            <a:ext cx="11113" cy="88900"/>
          </a:xfrm>
          <a:custGeom>
            <a:avLst/>
            <a:gdLst>
              <a:gd name="T0" fmla="*/ 10 w 10"/>
              <a:gd name="T1" fmla="*/ 32 h 76"/>
              <a:gd name="T2" fmla="*/ 6 w 10"/>
              <a:gd name="T3" fmla="*/ 0 h 76"/>
              <a:gd name="T4" fmla="*/ 1 w 10"/>
              <a:gd name="T5" fmla="*/ 40 h 76"/>
              <a:gd name="T6" fmla="*/ 6 w 10"/>
              <a:gd name="T7" fmla="*/ 76 h 76"/>
              <a:gd name="T8" fmla="*/ 10 w 10"/>
              <a:gd name="T9" fmla="*/ 3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6">
                <a:moveTo>
                  <a:pt x="10" y="32"/>
                </a:moveTo>
                <a:cubicBezTo>
                  <a:pt x="9" y="22"/>
                  <a:pt x="9" y="28"/>
                  <a:pt x="6" y="0"/>
                </a:cubicBezTo>
                <a:cubicBezTo>
                  <a:pt x="6" y="0"/>
                  <a:pt x="2" y="14"/>
                  <a:pt x="1" y="40"/>
                </a:cubicBezTo>
                <a:cubicBezTo>
                  <a:pt x="0" y="60"/>
                  <a:pt x="6" y="76"/>
                  <a:pt x="6" y="76"/>
                </a:cubicBezTo>
                <a:cubicBezTo>
                  <a:pt x="6" y="76"/>
                  <a:pt x="10" y="44"/>
                  <a:pt x="10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6" name="Freeform 807"/>
          <p:cNvSpPr>
            <a:spLocks noEditPoints="1"/>
          </p:cNvSpPr>
          <p:nvPr/>
        </p:nvSpPr>
        <p:spPr bwMode="auto">
          <a:xfrm>
            <a:off x="3332335" y="5235897"/>
            <a:ext cx="338138" cy="233363"/>
          </a:xfrm>
          <a:custGeom>
            <a:avLst/>
            <a:gdLst>
              <a:gd name="T0" fmla="*/ 268 w 292"/>
              <a:gd name="T1" fmla="*/ 45 h 201"/>
              <a:gd name="T2" fmla="*/ 224 w 292"/>
              <a:gd name="T3" fmla="*/ 31 h 201"/>
              <a:gd name="T4" fmla="*/ 219 w 292"/>
              <a:gd name="T5" fmla="*/ 31 h 201"/>
              <a:gd name="T6" fmla="*/ 219 w 292"/>
              <a:gd name="T7" fmla="*/ 0 h 201"/>
              <a:gd name="T8" fmla="*/ 0 w 292"/>
              <a:gd name="T9" fmla="*/ 0 h 201"/>
              <a:gd name="T10" fmla="*/ 0 w 292"/>
              <a:gd name="T11" fmla="*/ 122 h 201"/>
              <a:gd name="T12" fmla="*/ 97 w 292"/>
              <a:gd name="T13" fmla="*/ 201 h 201"/>
              <a:gd name="T14" fmla="*/ 122 w 292"/>
              <a:gd name="T15" fmla="*/ 201 h 201"/>
              <a:gd name="T16" fmla="*/ 205 w 292"/>
              <a:gd name="T17" fmla="*/ 170 h 201"/>
              <a:gd name="T18" fmla="*/ 221 w 292"/>
              <a:gd name="T19" fmla="*/ 171 h 201"/>
              <a:gd name="T20" fmla="*/ 265 w 292"/>
              <a:gd name="T21" fmla="*/ 157 h 201"/>
              <a:gd name="T22" fmla="*/ 292 w 292"/>
              <a:gd name="T23" fmla="*/ 100 h 201"/>
              <a:gd name="T24" fmla="*/ 268 w 292"/>
              <a:gd name="T25" fmla="*/ 45 h 201"/>
              <a:gd name="T26" fmla="*/ 246 w 292"/>
              <a:gd name="T27" fmla="*/ 129 h 201"/>
              <a:gd name="T28" fmla="*/ 221 w 292"/>
              <a:gd name="T29" fmla="*/ 137 h 201"/>
              <a:gd name="T30" fmla="*/ 217 w 292"/>
              <a:gd name="T31" fmla="*/ 137 h 201"/>
              <a:gd name="T32" fmla="*/ 219 w 292"/>
              <a:gd name="T33" fmla="*/ 122 h 201"/>
              <a:gd name="T34" fmla="*/ 219 w 292"/>
              <a:gd name="T35" fmla="*/ 65 h 201"/>
              <a:gd name="T36" fmla="*/ 224 w 292"/>
              <a:gd name="T37" fmla="*/ 65 h 201"/>
              <a:gd name="T38" fmla="*/ 248 w 292"/>
              <a:gd name="T39" fmla="*/ 73 h 201"/>
              <a:gd name="T40" fmla="*/ 258 w 292"/>
              <a:gd name="T41" fmla="*/ 100 h 201"/>
              <a:gd name="T42" fmla="*/ 246 w 292"/>
              <a:gd name="T43" fmla="*/ 12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2" h="201">
                <a:moveTo>
                  <a:pt x="268" y="45"/>
                </a:moveTo>
                <a:cubicBezTo>
                  <a:pt x="250" y="33"/>
                  <a:pt x="233" y="31"/>
                  <a:pt x="224" y="31"/>
                </a:cubicBezTo>
                <a:cubicBezTo>
                  <a:pt x="222" y="31"/>
                  <a:pt x="221" y="31"/>
                  <a:pt x="219" y="31"/>
                </a:cubicBezTo>
                <a:cubicBezTo>
                  <a:pt x="219" y="0"/>
                  <a:pt x="219" y="0"/>
                  <a:pt x="2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75"/>
                  <a:pt x="43" y="201"/>
                  <a:pt x="97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58" y="201"/>
                  <a:pt x="189" y="199"/>
                  <a:pt x="205" y="170"/>
                </a:cubicBezTo>
                <a:cubicBezTo>
                  <a:pt x="208" y="171"/>
                  <a:pt x="214" y="171"/>
                  <a:pt x="221" y="171"/>
                </a:cubicBezTo>
                <a:cubicBezTo>
                  <a:pt x="230" y="171"/>
                  <a:pt x="247" y="169"/>
                  <a:pt x="265" y="157"/>
                </a:cubicBezTo>
                <a:cubicBezTo>
                  <a:pt x="284" y="145"/>
                  <a:pt x="292" y="129"/>
                  <a:pt x="292" y="100"/>
                </a:cubicBezTo>
                <a:cubicBezTo>
                  <a:pt x="292" y="75"/>
                  <a:pt x="285" y="57"/>
                  <a:pt x="268" y="45"/>
                </a:cubicBezTo>
                <a:close/>
                <a:moveTo>
                  <a:pt x="246" y="129"/>
                </a:moveTo>
                <a:cubicBezTo>
                  <a:pt x="237" y="135"/>
                  <a:pt x="225" y="137"/>
                  <a:pt x="221" y="137"/>
                </a:cubicBezTo>
                <a:cubicBezTo>
                  <a:pt x="220" y="137"/>
                  <a:pt x="219" y="137"/>
                  <a:pt x="217" y="137"/>
                </a:cubicBezTo>
                <a:cubicBezTo>
                  <a:pt x="218" y="132"/>
                  <a:pt x="219" y="127"/>
                  <a:pt x="219" y="122"/>
                </a:cubicBezTo>
                <a:cubicBezTo>
                  <a:pt x="219" y="65"/>
                  <a:pt x="219" y="65"/>
                  <a:pt x="219" y="65"/>
                </a:cubicBezTo>
                <a:cubicBezTo>
                  <a:pt x="221" y="65"/>
                  <a:pt x="222" y="65"/>
                  <a:pt x="224" y="65"/>
                </a:cubicBezTo>
                <a:cubicBezTo>
                  <a:pt x="228" y="65"/>
                  <a:pt x="240" y="67"/>
                  <a:pt x="248" y="73"/>
                </a:cubicBezTo>
                <a:cubicBezTo>
                  <a:pt x="256" y="79"/>
                  <a:pt x="258" y="89"/>
                  <a:pt x="258" y="100"/>
                </a:cubicBezTo>
                <a:cubicBezTo>
                  <a:pt x="258" y="112"/>
                  <a:pt x="255" y="122"/>
                  <a:pt x="246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7" name="Freeform 808"/>
          <p:cNvSpPr>
            <a:spLocks/>
          </p:cNvSpPr>
          <p:nvPr/>
        </p:nvSpPr>
        <p:spPr bwMode="auto">
          <a:xfrm>
            <a:off x="4000672" y="5248597"/>
            <a:ext cx="334963" cy="209550"/>
          </a:xfrm>
          <a:custGeom>
            <a:avLst/>
            <a:gdLst>
              <a:gd name="T0" fmla="*/ 270 w 288"/>
              <a:gd name="T1" fmla="*/ 41 h 180"/>
              <a:gd name="T2" fmla="*/ 252 w 288"/>
              <a:gd name="T3" fmla="*/ 58 h 180"/>
              <a:gd name="T4" fmla="*/ 252 w 288"/>
              <a:gd name="T5" fmla="*/ 101 h 180"/>
              <a:gd name="T6" fmla="*/ 36 w 288"/>
              <a:gd name="T7" fmla="*/ 101 h 180"/>
              <a:gd name="T8" fmla="*/ 36 w 288"/>
              <a:gd name="T9" fmla="*/ 18 h 180"/>
              <a:gd name="T10" fmla="*/ 18 w 288"/>
              <a:gd name="T11" fmla="*/ 0 h 180"/>
              <a:gd name="T12" fmla="*/ 0 w 288"/>
              <a:gd name="T13" fmla="*/ 18 h 180"/>
              <a:gd name="T14" fmla="*/ 0 w 288"/>
              <a:gd name="T15" fmla="*/ 162 h 180"/>
              <a:gd name="T16" fmla="*/ 18 w 288"/>
              <a:gd name="T17" fmla="*/ 180 h 180"/>
              <a:gd name="T18" fmla="*/ 36 w 288"/>
              <a:gd name="T19" fmla="*/ 162 h 180"/>
              <a:gd name="T20" fmla="*/ 36 w 288"/>
              <a:gd name="T21" fmla="*/ 144 h 180"/>
              <a:gd name="T22" fmla="*/ 252 w 288"/>
              <a:gd name="T23" fmla="*/ 144 h 180"/>
              <a:gd name="T24" fmla="*/ 252 w 288"/>
              <a:gd name="T25" fmla="*/ 162 h 180"/>
              <a:gd name="T26" fmla="*/ 270 w 288"/>
              <a:gd name="T27" fmla="*/ 180 h 180"/>
              <a:gd name="T28" fmla="*/ 288 w 288"/>
              <a:gd name="T29" fmla="*/ 162 h 180"/>
              <a:gd name="T30" fmla="*/ 288 w 288"/>
              <a:gd name="T31" fmla="*/ 58 h 180"/>
              <a:gd name="T32" fmla="*/ 270 w 288"/>
              <a:gd name="T33" fmla="*/ 4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180">
                <a:moveTo>
                  <a:pt x="270" y="41"/>
                </a:moveTo>
                <a:cubicBezTo>
                  <a:pt x="260" y="41"/>
                  <a:pt x="252" y="49"/>
                  <a:pt x="252" y="58"/>
                </a:cubicBezTo>
                <a:cubicBezTo>
                  <a:pt x="252" y="101"/>
                  <a:pt x="252" y="101"/>
                  <a:pt x="252" y="101"/>
                </a:cubicBezTo>
                <a:cubicBezTo>
                  <a:pt x="36" y="101"/>
                  <a:pt x="36" y="101"/>
                  <a:pt x="36" y="101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8"/>
                  <a:pt x="28" y="0"/>
                  <a:pt x="18" y="0"/>
                </a:cubicBezTo>
                <a:cubicBezTo>
                  <a:pt x="8" y="0"/>
                  <a:pt x="0" y="8"/>
                  <a:pt x="0" y="1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2"/>
                  <a:pt x="8" y="180"/>
                  <a:pt x="18" y="180"/>
                </a:cubicBezTo>
                <a:cubicBezTo>
                  <a:pt x="28" y="180"/>
                  <a:pt x="36" y="172"/>
                  <a:pt x="36" y="162"/>
                </a:cubicBezTo>
                <a:cubicBezTo>
                  <a:pt x="36" y="144"/>
                  <a:pt x="36" y="144"/>
                  <a:pt x="36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62"/>
                  <a:pt x="252" y="162"/>
                  <a:pt x="252" y="162"/>
                </a:cubicBezTo>
                <a:cubicBezTo>
                  <a:pt x="252" y="172"/>
                  <a:pt x="260" y="180"/>
                  <a:pt x="270" y="180"/>
                </a:cubicBezTo>
                <a:cubicBezTo>
                  <a:pt x="280" y="180"/>
                  <a:pt x="288" y="172"/>
                  <a:pt x="288" y="162"/>
                </a:cubicBezTo>
                <a:cubicBezTo>
                  <a:pt x="288" y="58"/>
                  <a:pt x="288" y="58"/>
                  <a:pt x="288" y="58"/>
                </a:cubicBezTo>
                <a:cubicBezTo>
                  <a:pt x="288" y="49"/>
                  <a:pt x="280" y="41"/>
                  <a:pt x="270" y="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8" name="Oval 809"/>
          <p:cNvSpPr>
            <a:spLocks noChangeArrowheads="1"/>
          </p:cNvSpPr>
          <p:nvPr/>
        </p:nvSpPr>
        <p:spPr bwMode="auto">
          <a:xfrm>
            <a:off x="4062585" y="5285109"/>
            <a:ext cx="63500" cy="63500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49" name="Freeform 810"/>
          <p:cNvSpPr>
            <a:spLocks/>
          </p:cNvSpPr>
          <p:nvPr/>
        </p:nvSpPr>
        <p:spPr bwMode="auto">
          <a:xfrm>
            <a:off x="4134022" y="5286697"/>
            <a:ext cx="139700" cy="61913"/>
          </a:xfrm>
          <a:custGeom>
            <a:avLst/>
            <a:gdLst>
              <a:gd name="T0" fmla="*/ 44 w 120"/>
              <a:gd name="T1" fmla="*/ 0 h 54"/>
              <a:gd name="T2" fmla="*/ 0 w 120"/>
              <a:gd name="T3" fmla="*/ 54 h 54"/>
              <a:gd name="T4" fmla="*/ 120 w 120"/>
              <a:gd name="T5" fmla="*/ 54 h 54"/>
              <a:gd name="T6" fmla="*/ 44 w 120"/>
              <a:gd name="T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0" h="54">
                <a:moveTo>
                  <a:pt x="44" y="0"/>
                </a:moveTo>
                <a:cubicBezTo>
                  <a:pt x="7" y="0"/>
                  <a:pt x="0" y="54"/>
                  <a:pt x="0" y="54"/>
                </a:cubicBezTo>
                <a:cubicBezTo>
                  <a:pt x="120" y="54"/>
                  <a:pt x="120" y="54"/>
                  <a:pt x="120" y="54"/>
                </a:cubicBezTo>
                <a:cubicBezTo>
                  <a:pt x="120" y="54"/>
                  <a:pt x="89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0" name="Freeform 811"/>
          <p:cNvSpPr>
            <a:spLocks/>
          </p:cNvSpPr>
          <p:nvPr/>
        </p:nvSpPr>
        <p:spPr bwMode="auto">
          <a:xfrm>
            <a:off x="4667422" y="5234309"/>
            <a:ext cx="336550" cy="242888"/>
          </a:xfrm>
          <a:custGeom>
            <a:avLst/>
            <a:gdLst>
              <a:gd name="T0" fmla="*/ 287 w 291"/>
              <a:gd name="T1" fmla="*/ 75 h 210"/>
              <a:gd name="T2" fmla="*/ 230 w 291"/>
              <a:gd name="T3" fmla="*/ 24 h 210"/>
              <a:gd name="T4" fmla="*/ 223 w 291"/>
              <a:gd name="T5" fmla="*/ 0 h 210"/>
              <a:gd name="T6" fmla="*/ 173 w 291"/>
              <a:gd name="T7" fmla="*/ 63 h 210"/>
              <a:gd name="T8" fmla="*/ 35 w 291"/>
              <a:gd name="T9" fmla="*/ 63 h 210"/>
              <a:gd name="T10" fmla="*/ 34 w 291"/>
              <a:gd name="T11" fmla="*/ 63 h 210"/>
              <a:gd name="T12" fmla="*/ 33 w 291"/>
              <a:gd name="T13" fmla="*/ 63 h 210"/>
              <a:gd name="T14" fmla="*/ 33 w 291"/>
              <a:gd name="T15" fmla="*/ 63 h 210"/>
              <a:gd name="T16" fmla="*/ 26 w 291"/>
              <a:gd name="T17" fmla="*/ 68 h 210"/>
              <a:gd name="T18" fmla="*/ 3 w 291"/>
              <a:gd name="T19" fmla="*/ 104 h 210"/>
              <a:gd name="T20" fmla="*/ 6 w 291"/>
              <a:gd name="T21" fmla="*/ 118 h 210"/>
              <a:gd name="T22" fmla="*/ 11 w 291"/>
              <a:gd name="T23" fmla="*/ 119 h 210"/>
              <a:gd name="T24" fmla="*/ 20 w 291"/>
              <a:gd name="T25" fmla="*/ 115 h 210"/>
              <a:gd name="T26" fmla="*/ 33 w 291"/>
              <a:gd name="T27" fmla="*/ 94 h 210"/>
              <a:gd name="T28" fmla="*/ 33 w 291"/>
              <a:gd name="T29" fmla="*/ 132 h 210"/>
              <a:gd name="T30" fmla="*/ 33 w 291"/>
              <a:gd name="T31" fmla="*/ 132 h 210"/>
              <a:gd name="T32" fmla="*/ 33 w 291"/>
              <a:gd name="T33" fmla="*/ 198 h 210"/>
              <a:gd name="T34" fmla="*/ 45 w 291"/>
              <a:gd name="T35" fmla="*/ 210 h 210"/>
              <a:gd name="T36" fmla="*/ 57 w 291"/>
              <a:gd name="T37" fmla="*/ 198 h 210"/>
              <a:gd name="T38" fmla="*/ 57 w 291"/>
              <a:gd name="T39" fmla="*/ 134 h 210"/>
              <a:gd name="T40" fmla="*/ 192 w 291"/>
              <a:gd name="T41" fmla="*/ 146 h 210"/>
              <a:gd name="T42" fmla="*/ 192 w 291"/>
              <a:gd name="T43" fmla="*/ 198 h 210"/>
              <a:gd name="T44" fmla="*/ 204 w 291"/>
              <a:gd name="T45" fmla="*/ 210 h 210"/>
              <a:gd name="T46" fmla="*/ 216 w 291"/>
              <a:gd name="T47" fmla="*/ 198 h 210"/>
              <a:gd name="T48" fmla="*/ 216 w 291"/>
              <a:gd name="T49" fmla="*/ 148 h 210"/>
              <a:gd name="T50" fmla="*/ 216 w 291"/>
              <a:gd name="T51" fmla="*/ 125 h 210"/>
              <a:gd name="T52" fmla="*/ 216 w 291"/>
              <a:gd name="T53" fmla="*/ 90 h 210"/>
              <a:gd name="T54" fmla="*/ 288 w 291"/>
              <a:gd name="T55" fmla="*/ 85 h 210"/>
              <a:gd name="T56" fmla="*/ 287 w 291"/>
              <a:gd name="T57" fmla="*/ 7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1" h="210">
                <a:moveTo>
                  <a:pt x="287" y="75"/>
                </a:moveTo>
                <a:cubicBezTo>
                  <a:pt x="275" y="61"/>
                  <a:pt x="230" y="24"/>
                  <a:pt x="230" y="24"/>
                </a:cubicBezTo>
                <a:cubicBezTo>
                  <a:pt x="223" y="0"/>
                  <a:pt x="223" y="0"/>
                  <a:pt x="223" y="0"/>
                </a:cubicBezTo>
                <a:cubicBezTo>
                  <a:pt x="173" y="63"/>
                  <a:pt x="173" y="63"/>
                  <a:pt x="173" y="63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3"/>
                  <a:pt x="34" y="63"/>
                  <a:pt x="34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0" y="64"/>
                  <a:pt x="28" y="65"/>
                  <a:pt x="26" y="68"/>
                </a:cubicBezTo>
                <a:cubicBezTo>
                  <a:pt x="3" y="104"/>
                  <a:pt x="3" y="104"/>
                  <a:pt x="3" y="104"/>
                </a:cubicBezTo>
                <a:cubicBezTo>
                  <a:pt x="0" y="109"/>
                  <a:pt x="2" y="115"/>
                  <a:pt x="6" y="118"/>
                </a:cubicBezTo>
                <a:cubicBezTo>
                  <a:pt x="8" y="119"/>
                  <a:pt x="10" y="119"/>
                  <a:pt x="11" y="119"/>
                </a:cubicBezTo>
                <a:cubicBezTo>
                  <a:pt x="15" y="119"/>
                  <a:pt x="18" y="118"/>
                  <a:pt x="20" y="115"/>
                </a:cubicBezTo>
                <a:cubicBezTo>
                  <a:pt x="33" y="94"/>
                  <a:pt x="33" y="94"/>
                  <a:pt x="33" y="94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32"/>
                  <a:pt x="33" y="132"/>
                  <a:pt x="33" y="132"/>
                </a:cubicBezTo>
                <a:cubicBezTo>
                  <a:pt x="33" y="198"/>
                  <a:pt x="33" y="198"/>
                  <a:pt x="33" y="198"/>
                </a:cubicBezTo>
                <a:cubicBezTo>
                  <a:pt x="33" y="205"/>
                  <a:pt x="38" y="210"/>
                  <a:pt x="45" y="210"/>
                </a:cubicBezTo>
                <a:cubicBezTo>
                  <a:pt x="51" y="210"/>
                  <a:pt x="57" y="205"/>
                  <a:pt x="57" y="198"/>
                </a:cubicBezTo>
                <a:cubicBezTo>
                  <a:pt x="57" y="134"/>
                  <a:pt x="57" y="134"/>
                  <a:pt x="57" y="134"/>
                </a:cubicBezTo>
                <a:cubicBezTo>
                  <a:pt x="192" y="146"/>
                  <a:pt x="192" y="146"/>
                  <a:pt x="192" y="146"/>
                </a:cubicBezTo>
                <a:cubicBezTo>
                  <a:pt x="192" y="198"/>
                  <a:pt x="192" y="198"/>
                  <a:pt x="192" y="198"/>
                </a:cubicBezTo>
                <a:cubicBezTo>
                  <a:pt x="192" y="205"/>
                  <a:pt x="197" y="210"/>
                  <a:pt x="204" y="210"/>
                </a:cubicBezTo>
                <a:cubicBezTo>
                  <a:pt x="210" y="210"/>
                  <a:pt x="216" y="205"/>
                  <a:pt x="216" y="198"/>
                </a:cubicBezTo>
                <a:cubicBezTo>
                  <a:pt x="216" y="148"/>
                  <a:pt x="216" y="148"/>
                  <a:pt x="216" y="148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88" y="85"/>
                  <a:pt x="288" y="85"/>
                  <a:pt x="288" y="85"/>
                </a:cubicBezTo>
                <a:cubicBezTo>
                  <a:pt x="288" y="83"/>
                  <a:pt x="291" y="80"/>
                  <a:pt x="287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1" name="Freeform 812"/>
          <p:cNvSpPr>
            <a:spLocks/>
          </p:cNvSpPr>
          <p:nvPr/>
        </p:nvSpPr>
        <p:spPr bwMode="auto">
          <a:xfrm>
            <a:off x="4048297" y="3983359"/>
            <a:ext cx="73025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60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1 w 62"/>
              <a:gd name="T11" fmla="*/ 0 h 62"/>
              <a:gd name="T12" fmla="*/ 1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1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60 w 62"/>
              <a:gd name="T27" fmla="*/ 62 h 62"/>
              <a:gd name="T28" fmla="*/ 62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1" y="0"/>
                  <a:pt x="60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1" y="61"/>
                  <a:pt x="1" y="62"/>
                  <a:pt x="1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60" y="62"/>
                  <a:pt x="60" y="62"/>
                  <a:pt x="60" y="62"/>
                </a:cubicBezTo>
                <a:cubicBezTo>
                  <a:pt x="61" y="62"/>
                  <a:pt x="61" y="62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2" name="Freeform 813"/>
          <p:cNvSpPr>
            <a:spLocks/>
          </p:cNvSpPr>
          <p:nvPr/>
        </p:nvSpPr>
        <p:spPr bwMode="auto">
          <a:xfrm>
            <a:off x="4211810" y="3983359"/>
            <a:ext cx="71438" cy="71438"/>
          </a:xfrm>
          <a:custGeom>
            <a:avLst/>
            <a:gdLst>
              <a:gd name="T0" fmla="*/ 62 w 62"/>
              <a:gd name="T1" fmla="*/ 0 h 62"/>
              <a:gd name="T2" fmla="*/ 62 w 62"/>
              <a:gd name="T3" fmla="*/ 0 h 62"/>
              <a:gd name="T4" fmla="*/ 59 w 62"/>
              <a:gd name="T5" fmla="*/ 0 h 62"/>
              <a:gd name="T6" fmla="*/ 3 w 62"/>
              <a:gd name="T7" fmla="*/ 0 h 62"/>
              <a:gd name="T8" fmla="*/ 1 w 62"/>
              <a:gd name="T9" fmla="*/ 0 h 62"/>
              <a:gd name="T10" fmla="*/ 0 w 62"/>
              <a:gd name="T11" fmla="*/ 0 h 62"/>
              <a:gd name="T12" fmla="*/ 0 w 62"/>
              <a:gd name="T13" fmla="*/ 0 h 62"/>
              <a:gd name="T14" fmla="*/ 0 w 62"/>
              <a:gd name="T15" fmla="*/ 2 h 62"/>
              <a:gd name="T16" fmla="*/ 0 w 62"/>
              <a:gd name="T17" fmla="*/ 59 h 62"/>
              <a:gd name="T18" fmla="*/ 0 w 62"/>
              <a:gd name="T19" fmla="*/ 61 h 62"/>
              <a:gd name="T20" fmla="*/ 0 w 62"/>
              <a:gd name="T21" fmla="*/ 62 h 62"/>
              <a:gd name="T22" fmla="*/ 1 w 62"/>
              <a:gd name="T23" fmla="*/ 62 h 62"/>
              <a:gd name="T24" fmla="*/ 3 w 62"/>
              <a:gd name="T25" fmla="*/ 62 h 62"/>
              <a:gd name="T26" fmla="*/ 59 w 62"/>
              <a:gd name="T27" fmla="*/ 62 h 62"/>
              <a:gd name="T28" fmla="*/ 61 w 62"/>
              <a:gd name="T29" fmla="*/ 62 h 62"/>
              <a:gd name="T30" fmla="*/ 62 w 62"/>
              <a:gd name="T31" fmla="*/ 62 h 62"/>
              <a:gd name="T32" fmla="*/ 62 w 62"/>
              <a:gd name="T33" fmla="*/ 61 h 62"/>
              <a:gd name="T34" fmla="*/ 62 w 62"/>
              <a:gd name="T35" fmla="*/ 59 h 62"/>
              <a:gd name="T36" fmla="*/ 62 w 62"/>
              <a:gd name="T37" fmla="*/ 2 h 62"/>
              <a:gd name="T38" fmla="*/ 62 w 62"/>
              <a:gd name="T39" fmla="*/ 1 h 62"/>
              <a:gd name="T40" fmla="*/ 62 w 62"/>
              <a:gd name="T4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62">
                <a:moveTo>
                  <a:pt x="62" y="0"/>
                </a:moveTo>
                <a:cubicBezTo>
                  <a:pt x="62" y="0"/>
                  <a:pt x="62" y="0"/>
                  <a:pt x="62" y="0"/>
                </a:cubicBezTo>
                <a:cubicBezTo>
                  <a:pt x="61" y="0"/>
                  <a:pt x="61" y="0"/>
                  <a:pt x="59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0"/>
                  <a:pt x="0" y="61"/>
                  <a:pt x="0" y="61"/>
                </a:cubicBezTo>
                <a:cubicBezTo>
                  <a:pt x="0" y="61"/>
                  <a:pt x="0" y="62"/>
                  <a:pt x="0" y="62"/>
                </a:cubicBezTo>
                <a:cubicBezTo>
                  <a:pt x="0" y="62"/>
                  <a:pt x="0" y="62"/>
                  <a:pt x="1" y="62"/>
                </a:cubicBezTo>
                <a:cubicBezTo>
                  <a:pt x="1" y="62"/>
                  <a:pt x="2" y="62"/>
                  <a:pt x="3" y="62"/>
                </a:cubicBezTo>
                <a:cubicBezTo>
                  <a:pt x="59" y="62"/>
                  <a:pt x="59" y="62"/>
                  <a:pt x="59" y="62"/>
                </a:cubicBezTo>
                <a:cubicBezTo>
                  <a:pt x="60" y="62"/>
                  <a:pt x="61" y="62"/>
                  <a:pt x="61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2" y="62"/>
                  <a:pt x="62" y="62"/>
                  <a:pt x="62" y="61"/>
                </a:cubicBezTo>
                <a:cubicBezTo>
                  <a:pt x="62" y="61"/>
                  <a:pt x="62" y="60"/>
                  <a:pt x="62" y="59"/>
                </a:cubicBezTo>
                <a:cubicBezTo>
                  <a:pt x="62" y="2"/>
                  <a:pt x="62" y="2"/>
                  <a:pt x="62" y="2"/>
                </a:cubicBezTo>
                <a:cubicBezTo>
                  <a:pt x="62" y="2"/>
                  <a:pt x="62" y="1"/>
                  <a:pt x="62" y="1"/>
                </a:cubicBezTo>
                <a:cubicBezTo>
                  <a:pt x="62" y="0"/>
                  <a:pt x="62" y="0"/>
                  <a:pt x="6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3" name="Freeform 814"/>
          <p:cNvSpPr>
            <a:spLocks noEditPoints="1"/>
          </p:cNvSpPr>
          <p:nvPr/>
        </p:nvSpPr>
        <p:spPr bwMode="auto">
          <a:xfrm>
            <a:off x="3999085" y="3932559"/>
            <a:ext cx="333375" cy="173038"/>
          </a:xfrm>
          <a:custGeom>
            <a:avLst/>
            <a:gdLst>
              <a:gd name="T0" fmla="*/ 265 w 288"/>
              <a:gd name="T1" fmla="*/ 0 h 148"/>
              <a:gd name="T2" fmla="*/ 246 w 288"/>
              <a:gd name="T3" fmla="*/ 13 h 148"/>
              <a:gd name="T4" fmla="*/ 228 w 288"/>
              <a:gd name="T5" fmla="*/ 0 h 148"/>
              <a:gd name="T6" fmla="*/ 209 w 288"/>
              <a:gd name="T7" fmla="*/ 13 h 148"/>
              <a:gd name="T8" fmla="*/ 191 w 288"/>
              <a:gd name="T9" fmla="*/ 0 h 148"/>
              <a:gd name="T10" fmla="*/ 172 w 288"/>
              <a:gd name="T11" fmla="*/ 13 h 148"/>
              <a:gd name="T12" fmla="*/ 154 w 288"/>
              <a:gd name="T13" fmla="*/ 0 h 148"/>
              <a:gd name="T14" fmla="*/ 135 w 288"/>
              <a:gd name="T15" fmla="*/ 13 h 148"/>
              <a:gd name="T16" fmla="*/ 116 w 288"/>
              <a:gd name="T17" fmla="*/ 0 h 148"/>
              <a:gd name="T18" fmla="*/ 98 w 288"/>
              <a:gd name="T19" fmla="*/ 13 h 148"/>
              <a:gd name="T20" fmla="*/ 79 w 288"/>
              <a:gd name="T21" fmla="*/ 0 h 148"/>
              <a:gd name="T22" fmla="*/ 61 w 288"/>
              <a:gd name="T23" fmla="*/ 13 h 148"/>
              <a:gd name="T24" fmla="*/ 42 w 288"/>
              <a:gd name="T25" fmla="*/ 0 h 148"/>
              <a:gd name="T26" fmla="*/ 24 w 288"/>
              <a:gd name="T27" fmla="*/ 13 h 148"/>
              <a:gd name="T28" fmla="*/ 21 w 288"/>
              <a:gd name="T29" fmla="*/ 0 h 148"/>
              <a:gd name="T30" fmla="*/ 0 w 288"/>
              <a:gd name="T31" fmla="*/ 127 h 148"/>
              <a:gd name="T32" fmla="*/ 24 w 288"/>
              <a:gd name="T33" fmla="*/ 148 h 148"/>
              <a:gd name="T34" fmla="*/ 42 w 288"/>
              <a:gd name="T35" fmla="*/ 135 h 148"/>
              <a:gd name="T36" fmla="*/ 61 w 288"/>
              <a:gd name="T37" fmla="*/ 148 h 148"/>
              <a:gd name="T38" fmla="*/ 79 w 288"/>
              <a:gd name="T39" fmla="*/ 135 h 148"/>
              <a:gd name="T40" fmla="*/ 98 w 288"/>
              <a:gd name="T41" fmla="*/ 148 h 148"/>
              <a:gd name="T42" fmla="*/ 116 w 288"/>
              <a:gd name="T43" fmla="*/ 135 h 148"/>
              <a:gd name="T44" fmla="*/ 135 w 288"/>
              <a:gd name="T45" fmla="*/ 148 h 148"/>
              <a:gd name="T46" fmla="*/ 154 w 288"/>
              <a:gd name="T47" fmla="*/ 135 h 148"/>
              <a:gd name="T48" fmla="*/ 172 w 288"/>
              <a:gd name="T49" fmla="*/ 148 h 148"/>
              <a:gd name="T50" fmla="*/ 191 w 288"/>
              <a:gd name="T51" fmla="*/ 135 h 148"/>
              <a:gd name="T52" fmla="*/ 209 w 288"/>
              <a:gd name="T53" fmla="*/ 148 h 148"/>
              <a:gd name="T54" fmla="*/ 228 w 288"/>
              <a:gd name="T55" fmla="*/ 135 h 148"/>
              <a:gd name="T56" fmla="*/ 246 w 288"/>
              <a:gd name="T57" fmla="*/ 148 h 148"/>
              <a:gd name="T58" fmla="*/ 265 w 288"/>
              <a:gd name="T59" fmla="*/ 135 h 148"/>
              <a:gd name="T60" fmla="*/ 268 w 288"/>
              <a:gd name="T61" fmla="*/ 148 h 148"/>
              <a:gd name="T62" fmla="*/ 288 w 288"/>
              <a:gd name="T63" fmla="*/ 20 h 148"/>
              <a:gd name="T64" fmla="*/ 122 w 288"/>
              <a:gd name="T65" fmla="*/ 102 h 148"/>
              <a:gd name="T66" fmla="*/ 103 w 288"/>
              <a:gd name="T67" fmla="*/ 121 h 148"/>
              <a:gd name="T68" fmla="*/ 46 w 288"/>
              <a:gd name="T69" fmla="*/ 121 h 148"/>
              <a:gd name="T70" fmla="*/ 27 w 288"/>
              <a:gd name="T71" fmla="*/ 102 h 148"/>
              <a:gd name="T72" fmla="*/ 32 w 288"/>
              <a:gd name="T73" fmla="*/ 31 h 148"/>
              <a:gd name="T74" fmla="*/ 103 w 288"/>
              <a:gd name="T75" fmla="*/ 26 h 148"/>
              <a:gd name="T76" fmla="*/ 122 w 288"/>
              <a:gd name="T77" fmla="*/ 45 h 148"/>
              <a:gd name="T78" fmla="*/ 262 w 288"/>
              <a:gd name="T79" fmla="*/ 102 h 148"/>
              <a:gd name="T80" fmla="*/ 243 w 288"/>
              <a:gd name="T81" fmla="*/ 121 h 148"/>
              <a:gd name="T82" fmla="*/ 186 w 288"/>
              <a:gd name="T83" fmla="*/ 121 h 148"/>
              <a:gd name="T84" fmla="*/ 166 w 288"/>
              <a:gd name="T85" fmla="*/ 102 h 148"/>
              <a:gd name="T86" fmla="*/ 172 w 288"/>
              <a:gd name="T87" fmla="*/ 31 h 148"/>
              <a:gd name="T88" fmla="*/ 242 w 288"/>
              <a:gd name="T89" fmla="*/ 26 h 148"/>
              <a:gd name="T90" fmla="*/ 262 w 288"/>
              <a:gd name="T91" fmla="*/ 4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148">
                <a:moveTo>
                  <a:pt x="268" y="0"/>
                </a:moveTo>
                <a:cubicBezTo>
                  <a:pt x="265" y="0"/>
                  <a:pt x="265" y="0"/>
                  <a:pt x="265" y="0"/>
                </a:cubicBezTo>
                <a:cubicBezTo>
                  <a:pt x="265" y="13"/>
                  <a:pt x="265" y="13"/>
                  <a:pt x="265" y="13"/>
                </a:cubicBezTo>
                <a:cubicBezTo>
                  <a:pt x="246" y="13"/>
                  <a:pt x="246" y="13"/>
                  <a:pt x="246" y="13"/>
                </a:cubicBezTo>
                <a:cubicBezTo>
                  <a:pt x="246" y="0"/>
                  <a:pt x="246" y="0"/>
                  <a:pt x="246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8" y="13"/>
                  <a:pt x="228" y="13"/>
                  <a:pt x="228" y="13"/>
                </a:cubicBezTo>
                <a:cubicBezTo>
                  <a:pt x="209" y="13"/>
                  <a:pt x="209" y="13"/>
                  <a:pt x="209" y="13"/>
                </a:cubicBezTo>
                <a:cubicBezTo>
                  <a:pt x="209" y="0"/>
                  <a:pt x="209" y="0"/>
                  <a:pt x="2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13"/>
                  <a:pt x="191" y="13"/>
                  <a:pt x="191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0"/>
                  <a:pt x="172" y="0"/>
                  <a:pt x="17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13"/>
                  <a:pt x="154" y="13"/>
                  <a:pt x="154" y="13"/>
                </a:cubicBezTo>
                <a:cubicBezTo>
                  <a:pt x="135" y="13"/>
                  <a:pt x="135" y="13"/>
                  <a:pt x="135" y="13"/>
                </a:cubicBezTo>
                <a:cubicBezTo>
                  <a:pt x="135" y="0"/>
                  <a:pt x="135" y="0"/>
                  <a:pt x="135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98" y="13"/>
                  <a:pt x="98" y="13"/>
                  <a:pt x="98" y="13"/>
                </a:cubicBezTo>
                <a:cubicBezTo>
                  <a:pt x="98" y="0"/>
                  <a:pt x="98" y="0"/>
                  <a:pt x="98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13"/>
                  <a:pt x="79" y="13"/>
                  <a:pt x="79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0"/>
                  <a:pt x="61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13"/>
                  <a:pt x="42" y="13"/>
                  <a:pt x="42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127"/>
                  <a:pt x="0" y="127"/>
                  <a:pt x="0" y="127"/>
                </a:cubicBezTo>
                <a:cubicBezTo>
                  <a:pt x="0" y="141"/>
                  <a:pt x="7" y="148"/>
                  <a:pt x="21" y="14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4" y="135"/>
                  <a:pt x="24" y="135"/>
                  <a:pt x="24" y="135"/>
                </a:cubicBezTo>
                <a:cubicBezTo>
                  <a:pt x="42" y="135"/>
                  <a:pt x="42" y="135"/>
                  <a:pt x="42" y="135"/>
                </a:cubicBezTo>
                <a:cubicBezTo>
                  <a:pt x="42" y="148"/>
                  <a:pt x="42" y="148"/>
                  <a:pt x="42" y="148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61" y="135"/>
                  <a:pt x="61" y="135"/>
                  <a:pt x="61" y="135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98" y="148"/>
                  <a:pt x="98" y="148"/>
                  <a:pt x="98" y="148"/>
                </a:cubicBezTo>
                <a:cubicBezTo>
                  <a:pt x="98" y="135"/>
                  <a:pt x="98" y="135"/>
                  <a:pt x="98" y="135"/>
                </a:cubicBezTo>
                <a:cubicBezTo>
                  <a:pt x="116" y="135"/>
                  <a:pt x="116" y="135"/>
                  <a:pt x="116" y="135"/>
                </a:cubicBezTo>
                <a:cubicBezTo>
                  <a:pt x="116" y="148"/>
                  <a:pt x="116" y="148"/>
                  <a:pt x="116" y="148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35"/>
                  <a:pt x="135" y="135"/>
                  <a:pt x="135" y="135"/>
                </a:cubicBezTo>
                <a:cubicBezTo>
                  <a:pt x="154" y="135"/>
                  <a:pt x="154" y="135"/>
                  <a:pt x="154" y="135"/>
                </a:cubicBezTo>
                <a:cubicBezTo>
                  <a:pt x="154" y="148"/>
                  <a:pt x="154" y="148"/>
                  <a:pt x="154" y="148"/>
                </a:cubicBezTo>
                <a:cubicBezTo>
                  <a:pt x="172" y="148"/>
                  <a:pt x="172" y="148"/>
                  <a:pt x="172" y="148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191" y="135"/>
                  <a:pt x="191" y="135"/>
                  <a:pt x="191" y="135"/>
                </a:cubicBezTo>
                <a:cubicBezTo>
                  <a:pt x="191" y="148"/>
                  <a:pt x="191" y="148"/>
                  <a:pt x="191" y="148"/>
                </a:cubicBezTo>
                <a:cubicBezTo>
                  <a:pt x="209" y="148"/>
                  <a:pt x="209" y="148"/>
                  <a:pt x="209" y="148"/>
                </a:cubicBezTo>
                <a:cubicBezTo>
                  <a:pt x="209" y="135"/>
                  <a:pt x="209" y="135"/>
                  <a:pt x="209" y="135"/>
                </a:cubicBezTo>
                <a:cubicBezTo>
                  <a:pt x="228" y="135"/>
                  <a:pt x="228" y="135"/>
                  <a:pt x="228" y="135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46" y="148"/>
                  <a:pt x="246" y="148"/>
                  <a:pt x="246" y="148"/>
                </a:cubicBezTo>
                <a:cubicBezTo>
                  <a:pt x="246" y="135"/>
                  <a:pt x="246" y="135"/>
                  <a:pt x="246" y="135"/>
                </a:cubicBezTo>
                <a:cubicBezTo>
                  <a:pt x="265" y="135"/>
                  <a:pt x="265" y="135"/>
                  <a:pt x="265" y="135"/>
                </a:cubicBezTo>
                <a:cubicBezTo>
                  <a:pt x="265" y="148"/>
                  <a:pt x="265" y="148"/>
                  <a:pt x="265" y="148"/>
                </a:cubicBezTo>
                <a:cubicBezTo>
                  <a:pt x="268" y="148"/>
                  <a:pt x="268" y="148"/>
                  <a:pt x="268" y="148"/>
                </a:cubicBezTo>
                <a:cubicBezTo>
                  <a:pt x="281" y="148"/>
                  <a:pt x="288" y="141"/>
                  <a:pt x="288" y="127"/>
                </a:cubicBezTo>
                <a:cubicBezTo>
                  <a:pt x="288" y="20"/>
                  <a:pt x="288" y="20"/>
                  <a:pt x="288" y="20"/>
                </a:cubicBezTo>
                <a:cubicBezTo>
                  <a:pt x="288" y="7"/>
                  <a:pt x="281" y="0"/>
                  <a:pt x="268" y="0"/>
                </a:cubicBezTo>
                <a:close/>
                <a:moveTo>
                  <a:pt x="122" y="102"/>
                </a:moveTo>
                <a:cubicBezTo>
                  <a:pt x="122" y="107"/>
                  <a:pt x="121" y="112"/>
                  <a:pt x="117" y="116"/>
                </a:cubicBezTo>
                <a:cubicBezTo>
                  <a:pt x="113" y="120"/>
                  <a:pt x="108" y="121"/>
                  <a:pt x="103" y="121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1" y="121"/>
                  <a:pt x="36" y="120"/>
                  <a:pt x="32" y="116"/>
                </a:cubicBezTo>
                <a:cubicBezTo>
                  <a:pt x="28" y="112"/>
                  <a:pt x="27" y="107"/>
                  <a:pt x="27" y="102"/>
                </a:cubicBezTo>
                <a:cubicBezTo>
                  <a:pt x="27" y="45"/>
                  <a:pt x="27" y="45"/>
                  <a:pt x="27" y="45"/>
                </a:cubicBezTo>
                <a:cubicBezTo>
                  <a:pt x="27" y="41"/>
                  <a:pt x="28" y="35"/>
                  <a:pt x="32" y="31"/>
                </a:cubicBezTo>
                <a:cubicBezTo>
                  <a:pt x="36" y="28"/>
                  <a:pt x="41" y="26"/>
                  <a:pt x="46" y="26"/>
                </a:cubicBezTo>
                <a:cubicBezTo>
                  <a:pt x="103" y="26"/>
                  <a:pt x="103" y="26"/>
                  <a:pt x="103" y="26"/>
                </a:cubicBezTo>
                <a:cubicBezTo>
                  <a:pt x="108" y="26"/>
                  <a:pt x="113" y="28"/>
                  <a:pt x="117" y="31"/>
                </a:cubicBezTo>
                <a:cubicBezTo>
                  <a:pt x="121" y="35"/>
                  <a:pt x="122" y="41"/>
                  <a:pt x="122" y="45"/>
                </a:cubicBezTo>
                <a:lnTo>
                  <a:pt x="122" y="102"/>
                </a:lnTo>
                <a:close/>
                <a:moveTo>
                  <a:pt x="262" y="102"/>
                </a:moveTo>
                <a:cubicBezTo>
                  <a:pt x="262" y="107"/>
                  <a:pt x="260" y="112"/>
                  <a:pt x="256" y="116"/>
                </a:cubicBezTo>
                <a:cubicBezTo>
                  <a:pt x="253" y="120"/>
                  <a:pt x="247" y="121"/>
                  <a:pt x="243" y="121"/>
                </a:cubicBezTo>
                <a:cubicBezTo>
                  <a:pt x="243" y="121"/>
                  <a:pt x="242" y="121"/>
                  <a:pt x="242" y="121"/>
                </a:cubicBezTo>
                <a:cubicBezTo>
                  <a:pt x="186" y="121"/>
                  <a:pt x="186" y="121"/>
                  <a:pt x="186" y="121"/>
                </a:cubicBezTo>
                <a:cubicBezTo>
                  <a:pt x="181" y="121"/>
                  <a:pt x="176" y="120"/>
                  <a:pt x="172" y="116"/>
                </a:cubicBezTo>
                <a:cubicBezTo>
                  <a:pt x="168" y="112"/>
                  <a:pt x="166" y="107"/>
                  <a:pt x="166" y="10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166" y="41"/>
                  <a:pt x="168" y="35"/>
                  <a:pt x="172" y="31"/>
                </a:cubicBezTo>
                <a:cubicBezTo>
                  <a:pt x="176" y="28"/>
                  <a:pt x="181" y="26"/>
                  <a:pt x="186" y="26"/>
                </a:cubicBezTo>
                <a:cubicBezTo>
                  <a:pt x="242" y="26"/>
                  <a:pt x="242" y="26"/>
                  <a:pt x="242" y="26"/>
                </a:cubicBezTo>
                <a:cubicBezTo>
                  <a:pt x="247" y="26"/>
                  <a:pt x="253" y="28"/>
                  <a:pt x="256" y="31"/>
                </a:cubicBezTo>
                <a:cubicBezTo>
                  <a:pt x="260" y="35"/>
                  <a:pt x="262" y="41"/>
                  <a:pt x="262" y="45"/>
                </a:cubicBezTo>
                <a:lnTo>
                  <a:pt x="26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4" name="Freeform 815"/>
          <p:cNvSpPr>
            <a:spLocks noEditPoints="1"/>
          </p:cNvSpPr>
          <p:nvPr/>
        </p:nvSpPr>
        <p:spPr bwMode="auto">
          <a:xfrm>
            <a:off x="6015210" y="6523359"/>
            <a:ext cx="311150" cy="333375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5" name="Freeform 819"/>
          <p:cNvSpPr>
            <a:spLocks noEditPoints="1"/>
          </p:cNvSpPr>
          <p:nvPr/>
        </p:nvSpPr>
        <p:spPr bwMode="auto">
          <a:xfrm>
            <a:off x="4707110" y="3889697"/>
            <a:ext cx="260350" cy="174625"/>
          </a:xfrm>
          <a:custGeom>
            <a:avLst/>
            <a:gdLst>
              <a:gd name="T0" fmla="*/ 225 w 225"/>
              <a:gd name="T1" fmla="*/ 13 h 150"/>
              <a:gd name="T2" fmla="*/ 212 w 225"/>
              <a:gd name="T3" fmla="*/ 0 h 150"/>
              <a:gd name="T4" fmla="*/ 13 w 225"/>
              <a:gd name="T5" fmla="*/ 0 h 150"/>
              <a:gd name="T6" fmla="*/ 0 w 225"/>
              <a:gd name="T7" fmla="*/ 13 h 150"/>
              <a:gd name="T8" fmla="*/ 0 w 225"/>
              <a:gd name="T9" fmla="*/ 150 h 150"/>
              <a:gd name="T10" fmla="*/ 225 w 225"/>
              <a:gd name="T11" fmla="*/ 150 h 150"/>
              <a:gd name="T12" fmla="*/ 225 w 225"/>
              <a:gd name="T13" fmla="*/ 13 h 150"/>
              <a:gd name="T14" fmla="*/ 207 w 225"/>
              <a:gd name="T15" fmla="*/ 132 h 150"/>
              <a:gd name="T16" fmla="*/ 18 w 225"/>
              <a:gd name="T17" fmla="*/ 132 h 150"/>
              <a:gd name="T18" fmla="*/ 18 w 225"/>
              <a:gd name="T19" fmla="*/ 19 h 150"/>
              <a:gd name="T20" fmla="*/ 207 w 225"/>
              <a:gd name="T21" fmla="*/ 19 h 150"/>
              <a:gd name="T22" fmla="*/ 207 w 225"/>
              <a:gd name="T23" fmla="*/ 13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" h="150">
                <a:moveTo>
                  <a:pt x="225" y="13"/>
                </a:moveTo>
                <a:cubicBezTo>
                  <a:pt x="225" y="4"/>
                  <a:pt x="221" y="0"/>
                  <a:pt x="2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0"/>
                  <a:pt x="0" y="4"/>
                  <a:pt x="0" y="13"/>
                </a:cubicBezTo>
                <a:cubicBezTo>
                  <a:pt x="0" y="150"/>
                  <a:pt x="0" y="150"/>
                  <a:pt x="0" y="150"/>
                </a:cubicBezTo>
                <a:cubicBezTo>
                  <a:pt x="225" y="150"/>
                  <a:pt x="225" y="150"/>
                  <a:pt x="225" y="150"/>
                </a:cubicBezTo>
                <a:lnTo>
                  <a:pt x="225" y="13"/>
                </a:lnTo>
                <a:close/>
                <a:moveTo>
                  <a:pt x="207" y="132"/>
                </a:moveTo>
                <a:cubicBezTo>
                  <a:pt x="18" y="132"/>
                  <a:pt x="18" y="132"/>
                  <a:pt x="18" y="132"/>
                </a:cubicBezTo>
                <a:cubicBezTo>
                  <a:pt x="18" y="19"/>
                  <a:pt x="18" y="19"/>
                  <a:pt x="18" y="19"/>
                </a:cubicBezTo>
                <a:cubicBezTo>
                  <a:pt x="207" y="19"/>
                  <a:pt x="207" y="19"/>
                  <a:pt x="207" y="19"/>
                </a:cubicBezTo>
                <a:lnTo>
                  <a:pt x="207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6" name="Freeform 820"/>
          <p:cNvSpPr>
            <a:spLocks noEditPoints="1"/>
          </p:cNvSpPr>
          <p:nvPr/>
        </p:nvSpPr>
        <p:spPr bwMode="auto">
          <a:xfrm>
            <a:off x="4670597" y="4078609"/>
            <a:ext cx="331788" cy="38100"/>
          </a:xfrm>
          <a:custGeom>
            <a:avLst/>
            <a:gdLst>
              <a:gd name="T0" fmla="*/ 187 w 209"/>
              <a:gd name="T1" fmla="*/ 0 h 24"/>
              <a:gd name="T2" fmla="*/ 23 w 209"/>
              <a:gd name="T3" fmla="*/ 0 h 24"/>
              <a:gd name="T4" fmla="*/ 0 w 209"/>
              <a:gd name="T5" fmla="*/ 24 h 24"/>
              <a:gd name="T6" fmla="*/ 209 w 209"/>
              <a:gd name="T7" fmla="*/ 24 h 24"/>
              <a:gd name="T8" fmla="*/ 187 w 209"/>
              <a:gd name="T9" fmla="*/ 0 h 24"/>
              <a:gd name="T10" fmla="*/ 80 w 209"/>
              <a:gd name="T11" fmla="*/ 17 h 24"/>
              <a:gd name="T12" fmla="*/ 89 w 209"/>
              <a:gd name="T13" fmla="*/ 8 h 24"/>
              <a:gd name="T14" fmla="*/ 121 w 209"/>
              <a:gd name="T15" fmla="*/ 8 h 24"/>
              <a:gd name="T16" fmla="*/ 129 w 209"/>
              <a:gd name="T17" fmla="*/ 17 h 24"/>
              <a:gd name="T18" fmla="*/ 80 w 209"/>
              <a:gd name="T19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9" h="24">
                <a:moveTo>
                  <a:pt x="187" y="0"/>
                </a:moveTo>
                <a:lnTo>
                  <a:pt x="23" y="0"/>
                </a:lnTo>
                <a:lnTo>
                  <a:pt x="0" y="24"/>
                </a:lnTo>
                <a:lnTo>
                  <a:pt x="209" y="24"/>
                </a:lnTo>
                <a:lnTo>
                  <a:pt x="187" y="0"/>
                </a:lnTo>
                <a:close/>
                <a:moveTo>
                  <a:pt x="80" y="17"/>
                </a:moveTo>
                <a:lnTo>
                  <a:pt x="89" y="8"/>
                </a:lnTo>
                <a:lnTo>
                  <a:pt x="121" y="8"/>
                </a:lnTo>
                <a:lnTo>
                  <a:pt x="129" y="17"/>
                </a:lnTo>
                <a:lnTo>
                  <a:pt x="80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7" name="Freeform 821"/>
          <p:cNvSpPr>
            <a:spLocks/>
          </p:cNvSpPr>
          <p:nvPr/>
        </p:nvSpPr>
        <p:spPr bwMode="auto">
          <a:xfrm>
            <a:off x="4670597" y="4130997"/>
            <a:ext cx="331788" cy="12700"/>
          </a:xfrm>
          <a:custGeom>
            <a:avLst/>
            <a:gdLst>
              <a:gd name="T0" fmla="*/ 9 w 286"/>
              <a:gd name="T1" fmla="*/ 12 h 12"/>
              <a:gd name="T2" fmla="*/ 277 w 286"/>
              <a:gd name="T3" fmla="*/ 12 h 12"/>
              <a:gd name="T4" fmla="*/ 286 w 286"/>
              <a:gd name="T5" fmla="*/ 0 h 12"/>
              <a:gd name="T6" fmla="*/ 0 w 286"/>
              <a:gd name="T7" fmla="*/ 0 h 12"/>
              <a:gd name="T8" fmla="*/ 9 w 286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12">
                <a:moveTo>
                  <a:pt x="9" y="12"/>
                </a:moveTo>
                <a:cubicBezTo>
                  <a:pt x="20" y="12"/>
                  <a:pt x="269" y="12"/>
                  <a:pt x="277" y="12"/>
                </a:cubicBezTo>
                <a:cubicBezTo>
                  <a:pt x="286" y="12"/>
                  <a:pt x="286" y="0"/>
                  <a:pt x="2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2"/>
                  <a:pt x="9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8" name="Freeform 829"/>
          <p:cNvSpPr>
            <a:spLocks noEditPoints="1"/>
          </p:cNvSpPr>
          <p:nvPr/>
        </p:nvSpPr>
        <p:spPr bwMode="auto">
          <a:xfrm>
            <a:off x="687560" y="7191697"/>
            <a:ext cx="279400" cy="333375"/>
          </a:xfrm>
          <a:custGeom>
            <a:avLst/>
            <a:gdLst>
              <a:gd name="T0" fmla="*/ 241 w 241"/>
              <a:gd name="T1" fmla="*/ 30 h 288"/>
              <a:gd name="T2" fmla="*/ 129 w 241"/>
              <a:gd name="T3" fmla="*/ 30 h 288"/>
              <a:gd name="T4" fmla="*/ 129 w 241"/>
              <a:gd name="T5" fmla="*/ 10 h 288"/>
              <a:gd name="T6" fmla="*/ 119 w 241"/>
              <a:gd name="T7" fmla="*/ 0 h 288"/>
              <a:gd name="T8" fmla="*/ 109 w 241"/>
              <a:gd name="T9" fmla="*/ 10 h 288"/>
              <a:gd name="T10" fmla="*/ 109 w 241"/>
              <a:gd name="T11" fmla="*/ 30 h 288"/>
              <a:gd name="T12" fmla="*/ 0 w 241"/>
              <a:gd name="T13" fmla="*/ 30 h 288"/>
              <a:gd name="T14" fmla="*/ 0 w 241"/>
              <a:gd name="T15" fmla="*/ 196 h 288"/>
              <a:gd name="T16" fmla="*/ 75 w 241"/>
              <a:gd name="T17" fmla="*/ 196 h 288"/>
              <a:gd name="T18" fmla="*/ 45 w 241"/>
              <a:gd name="T19" fmla="*/ 272 h 288"/>
              <a:gd name="T20" fmla="*/ 52 w 241"/>
              <a:gd name="T21" fmla="*/ 288 h 288"/>
              <a:gd name="T22" fmla="*/ 56 w 241"/>
              <a:gd name="T23" fmla="*/ 288 h 288"/>
              <a:gd name="T24" fmla="*/ 67 w 241"/>
              <a:gd name="T25" fmla="*/ 281 h 288"/>
              <a:gd name="T26" fmla="*/ 100 w 241"/>
              <a:gd name="T27" fmla="*/ 196 h 288"/>
              <a:gd name="T28" fmla="*/ 138 w 241"/>
              <a:gd name="T29" fmla="*/ 196 h 288"/>
              <a:gd name="T30" fmla="*/ 171 w 241"/>
              <a:gd name="T31" fmla="*/ 281 h 288"/>
              <a:gd name="T32" fmla="*/ 182 w 241"/>
              <a:gd name="T33" fmla="*/ 288 h 288"/>
              <a:gd name="T34" fmla="*/ 186 w 241"/>
              <a:gd name="T35" fmla="*/ 288 h 288"/>
              <a:gd name="T36" fmla="*/ 193 w 241"/>
              <a:gd name="T37" fmla="*/ 272 h 288"/>
              <a:gd name="T38" fmla="*/ 164 w 241"/>
              <a:gd name="T39" fmla="*/ 196 h 288"/>
              <a:gd name="T40" fmla="*/ 241 w 241"/>
              <a:gd name="T41" fmla="*/ 196 h 288"/>
              <a:gd name="T42" fmla="*/ 241 w 241"/>
              <a:gd name="T43" fmla="*/ 30 h 288"/>
              <a:gd name="T44" fmla="*/ 218 w 241"/>
              <a:gd name="T45" fmla="*/ 172 h 288"/>
              <a:gd name="T46" fmla="*/ 23 w 241"/>
              <a:gd name="T47" fmla="*/ 172 h 288"/>
              <a:gd name="T48" fmla="*/ 23 w 241"/>
              <a:gd name="T49" fmla="*/ 53 h 288"/>
              <a:gd name="T50" fmla="*/ 218 w 241"/>
              <a:gd name="T51" fmla="*/ 53 h 288"/>
              <a:gd name="T52" fmla="*/ 218 w 241"/>
              <a:gd name="T53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1" h="288">
                <a:moveTo>
                  <a:pt x="241" y="30"/>
                </a:moveTo>
                <a:cubicBezTo>
                  <a:pt x="129" y="30"/>
                  <a:pt x="129" y="30"/>
                  <a:pt x="129" y="3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29" y="5"/>
                  <a:pt x="125" y="0"/>
                  <a:pt x="119" y="0"/>
                </a:cubicBezTo>
                <a:cubicBezTo>
                  <a:pt x="114" y="0"/>
                  <a:pt x="109" y="5"/>
                  <a:pt x="109" y="10"/>
                </a:cubicBezTo>
                <a:cubicBezTo>
                  <a:pt x="109" y="30"/>
                  <a:pt x="109" y="30"/>
                  <a:pt x="109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96"/>
                  <a:pt x="0" y="196"/>
                  <a:pt x="0" y="196"/>
                </a:cubicBezTo>
                <a:cubicBezTo>
                  <a:pt x="75" y="196"/>
                  <a:pt x="75" y="196"/>
                  <a:pt x="75" y="196"/>
                </a:cubicBezTo>
                <a:cubicBezTo>
                  <a:pt x="45" y="272"/>
                  <a:pt x="45" y="272"/>
                  <a:pt x="45" y="272"/>
                </a:cubicBezTo>
                <a:cubicBezTo>
                  <a:pt x="43" y="278"/>
                  <a:pt x="46" y="285"/>
                  <a:pt x="52" y="288"/>
                </a:cubicBezTo>
                <a:cubicBezTo>
                  <a:pt x="53" y="288"/>
                  <a:pt x="55" y="288"/>
                  <a:pt x="56" y="288"/>
                </a:cubicBezTo>
                <a:cubicBezTo>
                  <a:pt x="61" y="288"/>
                  <a:pt x="65" y="286"/>
                  <a:pt x="67" y="281"/>
                </a:cubicBezTo>
                <a:cubicBezTo>
                  <a:pt x="100" y="196"/>
                  <a:pt x="100" y="196"/>
                  <a:pt x="100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71" y="281"/>
                  <a:pt x="171" y="281"/>
                  <a:pt x="171" y="281"/>
                </a:cubicBezTo>
                <a:cubicBezTo>
                  <a:pt x="173" y="286"/>
                  <a:pt x="177" y="288"/>
                  <a:pt x="182" y="288"/>
                </a:cubicBezTo>
                <a:cubicBezTo>
                  <a:pt x="184" y="288"/>
                  <a:pt x="185" y="288"/>
                  <a:pt x="186" y="288"/>
                </a:cubicBezTo>
                <a:cubicBezTo>
                  <a:pt x="193" y="285"/>
                  <a:pt x="196" y="278"/>
                  <a:pt x="193" y="272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241" y="196"/>
                  <a:pt x="241" y="196"/>
                  <a:pt x="241" y="196"/>
                </a:cubicBezTo>
                <a:lnTo>
                  <a:pt x="241" y="30"/>
                </a:lnTo>
                <a:close/>
                <a:moveTo>
                  <a:pt x="218" y="172"/>
                </a:moveTo>
                <a:cubicBezTo>
                  <a:pt x="23" y="172"/>
                  <a:pt x="23" y="172"/>
                  <a:pt x="23" y="172"/>
                </a:cubicBezTo>
                <a:cubicBezTo>
                  <a:pt x="23" y="53"/>
                  <a:pt x="23" y="53"/>
                  <a:pt x="23" y="53"/>
                </a:cubicBezTo>
                <a:cubicBezTo>
                  <a:pt x="218" y="53"/>
                  <a:pt x="218" y="53"/>
                  <a:pt x="218" y="53"/>
                </a:cubicBezTo>
                <a:lnTo>
                  <a:pt x="218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59" name="Freeform 830"/>
          <p:cNvSpPr>
            <a:spLocks/>
          </p:cNvSpPr>
          <p:nvPr/>
        </p:nvSpPr>
        <p:spPr bwMode="auto">
          <a:xfrm>
            <a:off x="733597" y="7274247"/>
            <a:ext cx="184150" cy="96838"/>
          </a:xfrm>
          <a:custGeom>
            <a:avLst/>
            <a:gdLst>
              <a:gd name="T0" fmla="*/ 6 w 116"/>
              <a:gd name="T1" fmla="*/ 61 h 61"/>
              <a:gd name="T2" fmla="*/ 46 w 116"/>
              <a:gd name="T3" fmla="*/ 34 h 61"/>
              <a:gd name="T4" fmla="*/ 55 w 116"/>
              <a:gd name="T5" fmla="*/ 48 h 61"/>
              <a:gd name="T6" fmla="*/ 98 w 116"/>
              <a:gd name="T7" fmla="*/ 20 h 61"/>
              <a:gd name="T8" fmla="*/ 104 w 116"/>
              <a:gd name="T9" fmla="*/ 28 h 61"/>
              <a:gd name="T10" fmla="*/ 116 w 116"/>
              <a:gd name="T11" fmla="*/ 0 h 61"/>
              <a:gd name="T12" fmla="*/ 85 w 116"/>
              <a:gd name="T13" fmla="*/ 2 h 61"/>
              <a:gd name="T14" fmla="*/ 92 w 116"/>
              <a:gd name="T15" fmla="*/ 10 h 61"/>
              <a:gd name="T16" fmla="*/ 58 w 116"/>
              <a:gd name="T17" fmla="*/ 33 h 61"/>
              <a:gd name="T18" fmla="*/ 49 w 116"/>
              <a:gd name="T19" fmla="*/ 18 h 61"/>
              <a:gd name="T20" fmla="*/ 0 w 116"/>
              <a:gd name="T21" fmla="*/ 51 h 61"/>
              <a:gd name="T22" fmla="*/ 6 w 116"/>
              <a:gd name="T23" fmla="*/ 61 h 61"/>
              <a:gd name="T24" fmla="*/ 6 w 116"/>
              <a:gd name="T2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6" h="61">
                <a:moveTo>
                  <a:pt x="6" y="61"/>
                </a:moveTo>
                <a:lnTo>
                  <a:pt x="46" y="34"/>
                </a:lnTo>
                <a:lnTo>
                  <a:pt x="55" y="48"/>
                </a:lnTo>
                <a:lnTo>
                  <a:pt x="98" y="20"/>
                </a:lnTo>
                <a:lnTo>
                  <a:pt x="104" y="28"/>
                </a:lnTo>
                <a:lnTo>
                  <a:pt x="116" y="0"/>
                </a:lnTo>
                <a:lnTo>
                  <a:pt x="85" y="2"/>
                </a:lnTo>
                <a:lnTo>
                  <a:pt x="92" y="10"/>
                </a:lnTo>
                <a:lnTo>
                  <a:pt x="58" y="33"/>
                </a:lnTo>
                <a:lnTo>
                  <a:pt x="49" y="18"/>
                </a:lnTo>
                <a:lnTo>
                  <a:pt x="0" y="51"/>
                </a:lnTo>
                <a:lnTo>
                  <a:pt x="6" y="61"/>
                </a:lnTo>
                <a:lnTo>
                  <a:pt x="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0" name="Freeform 852"/>
          <p:cNvSpPr>
            <a:spLocks noEditPoints="1"/>
          </p:cNvSpPr>
          <p:nvPr/>
        </p:nvSpPr>
        <p:spPr bwMode="auto">
          <a:xfrm>
            <a:off x="6005685" y="4519934"/>
            <a:ext cx="333375" cy="3333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4 w 288"/>
              <a:gd name="T11" fmla="*/ 244 h 288"/>
              <a:gd name="T12" fmla="*/ 107 w 288"/>
              <a:gd name="T13" fmla="*/ 174 h 288"/>
              <a:gd name="T14" fmla="*/ 136 w 288"/>
              <a:gd name="T15" fmla="*/ 174 h 288"/>
              <a:gd name="T16" fmla="*/ 150 w 288"/>
              <a:gd name="T17" fmla="*/ 132 h 288"/>
              <a:gd name="T18" fmla="*/ 90 w 288"/>
              <a:gd name="T19" fmla="*/ 133 h 288"/>
              <a:gd name="T20" fmla="*/ 90 w 288"/>
              <a:gd name="T21" fmla="*/ 132 h 288"/>
              <a:gd name="T22" fmla="*/ 90 w 288"/>
              <a:gd name="T23" fmla="*/ 132 h 288"/>
              <a:gd name="T24" fmla="*/ 90 w 288"/>
              <a:gd name="T25" fmla="*/ 132 h 288"/>
              <a:gd name="T26" fmla="*/ 121 w 288"/>
              <a:gd name="T27" fmla="*/ 44 h 288"/>
              <a:gd name="T28" fmla="*/ 155 w 288"/>
              <a:gd name="T29" fmla="*/ 44 h 288"/>
              <a:gd name="T30" fmla="*/ 133 w 288"/>
              <a:gd name="T31" fmla="*/ 109 h 288"/>
              <a:gd name="T32" fmla="*/ 193 w 288"/>
              <a:gd name="T33" fmla="*/ 109 h 288"/>
              <a:gd name="T34" fmla="*/ 193 w 288"/>
              <a:gd name="T35" fmla="*/ 109 h 288"/>
              <a:gd name="T36" fmla="*/ 193 w 288"/>
              <a:gd name="T37" fmla="*/ 109 h 288"/>
              <a:gd name="T38" fmla="*/ 193 w 288"/>
              <a:gd name="T39" fmla="*/ 109 h 288"/>
              <a:gd name="T40" fmla="*/ 170 w 288"/>
              <a:gd name="T41" fmla="*/ 174 h 288"/>
              <a:gd name="T42" fmla="*/ 200 w 288"/>
              <a:gd name="T43" fmla="*/ 174 h 288"/>
              <a:gd name="T44" fmla="*/ 134 w 288"/>
              <a:gd name="T45" fmla="*/ 2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34" y="244"/>
                </a:moveTo>
                <a:cubicBezTo>
                  <a:pt x="107" y="174"/>
                  <a:pt x="107" y="174"/>
                  <a:pt x="107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42" y="153"/>
                  <a:pt x="150" y="133"/>
                  <a:pt x="150" y="132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48" y="69"/>
                  <a:pt x="133" y="108"/>
                  <a:pt x="13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93" y="109"/>
                  <a:pt x="193" y="109"/>
                  <a:pt x="193" y="109"/>
                </a:cubicBezTo>
                <a:cubicBezTo>
                  <a:pt x="170" y="174"/>
                  <a:pt x="170" y="174"/>
                  <a:pt x="170" y="174"/>
                </a:cubicBezTo>
                <a:cubicBezTo>
                  <a:pt x="200" y="174"/>
                  <a:pt x="200" y="174"/>
                  <a:pt x="200" y="174"/>
                </a:cubicBezTo>
                <a:lnTo>
                  <a:pt x="134" y="2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1" name="Freeform 856"/>
          <p:cNvSpPr>
            <a:spLocks/>
          </p:cNvSpPr>
          <p:nvPr/>
        </p:nvSpPr>
        <p:spPr bwMode="auto">
          <a:xfrm>
            <a:off x="822497" y="5188271"/>
            <a:ext cx="169863" cy="320675"/>
          </a:xfrm>
          <a:custGeom>
            <a:avLst/>
            <a:gdLst>
              <a:gd name="T0" fmla="*/ 0 w 107"/>
              <a:gd name="T1" fmla="*/ 111 h 202"/>
              <a:gd name="T2" fmla="*/ 27 w 107"/>
              <a:gd name="T3" fmla="*/ 202 h 202"/>
              <a:gd name="T4" fmla="*/ 107 w 107"/>
              <a:gd name="T5" fmla="*/ 0 h 202"/>
              <a:gd name="T6" fmla="*/ 0 w 107"/>
              <a:gd name="T7" fmla="*/ 11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" h="202">
                <a:moveTo>
                  <a:pt x="0" y="111"/>
                </a:moveTo>
                <a:lnTo>
                  <a:pt x="27" y="202"/>
                </a:lnTo>
                <a:lnTo>
                  <a:pt x="107" y="0"/>
                </a:lnTo>
                <a:lnTo>
                  <a:pt x="0" y="1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2" name="Freeform 857"/>
          <p:cNvSpPr>
            <a:spLocks/>
          </p:cNvSpPr>
          <p:nvPr/>
        </p:nvSpPr>
        <p:spPr bwMode="auto">
          <a:xfrm>
            <a:off x="762172" y="5377184"/>
            <a:ext cx="90488" cy="142875"/>
          </a:xfrm>
          <a:custGeom>
            <a:avLst/>
            <a:gdLst>
              <a:gd name="T0" fmla="*/ 0 w 57"/>
              <a:gd name="T1" fmla="*/ 31 h 90"/>
              <a:gd name="T2" fmla="*/ 20 w 57"/>
              <a:gd name="T3" fmla="*/ 90 h 90"/>
              <a:gd name="T4" fmla="*/ 57 w 57"/>
              <a:gd name="T5" fmla="*/ 90 h 90"/>
              <a:gd name="T6" fmla="*/ 30 w 57"/>
              <a:gd name="T7" fmla="*/ 0 h 90"/>
              <a:gd name="T8" fmla="*/ 0 w 57"/>
              <a:gd name="T9" fmla="*/ 3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90">
                <a:moveTo>
                  <a:pt x="0" y="31"/>
                </a:moveTo>
                <a:lnTo>
                  <a:pt x="20" y="90"/>
                </a:lnTo>
                <a:lnTo>
                  <a:pt x="57" y="90"/>
                </a:lnTo>
                <a:lnTo>
                  <a:pt x="30" y="0"/>
                </a:lnTo>
                <a:lnTo>
                  <a:pt x="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3" name="Freeform 858"/>
          <p:cNvSpPr>
            <a:spLocks/>
          </p:cNvSpPr>
          <p:nvPr/>
        </p:nvSpPr>
        <p:spPr bwMode="auto">
          <a:xfrm>
            <a:off x="671684" y="5186684"/>
            <a:ext cx="319088" cy="171450"/>
          </a:xfrm>
          <a:custGeom>
            <a:avLst/>
            <a:gdLst>
              <a:gd name="T0" fmla="*/ 201 w 201"/>
              <a:gd name="T1" fmla="*/ 0 h 108"/>
              <a:gd name="T2" fmla="*/ 0 w 201"/>
              <a:gd name="T3" fmla="*/ 81 h 108"/>
              <a:gd name="T4" fmla="*/ 91 w 201"/>
              <a:gd name="T5" fmla="*/ 108 h 108"/>
              <a:gd name="T6" fmla="*/ 201 w 201"/>
              <a:gd name="T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1" h="108">
                <a:moveTo>
                  <a:pt x="201" y="0"/>
                </a:moveTo>
                <a:lnTo>
                  <a:pt x="0" y="81"/>
                </a:lnTo>
                <a:lnTo>
                  <a:pt x="91" y="108"/>
                </a:lnTo>
                <a:lnTo>
                  <a:pt x="20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4" name="Freeform 859"/>
          <p:cNvSpPr>
            <a:spLocks/>
          </p:cNvSpPr>
          <p:nvPr/>
        </p:nvSpPr>
        <p:spPr bwMode="auto">
          <a:xfrm>
            <a:off x="660572" y="5327971"/>
            <a:ext cx="142875" cy="90488"/>
          </a:xfrm>
          <a:custGeom>
            <a:avLst/>
            <a:gdLst>
              <a:gd name="T0" fmla="*/ 90 w 90"/>
              <a:gd name="T1" fmla="*/ 27 h 57"/>
              <a:gd name="T2" fmla="*/ 0 w 90"/>
              <a:gd name="T3" fmla="*/ 0 h 57"/>
              <a:gd name="T4" fmla="*/ 0 w 90"/>
              <a:gd name="T5" fmla="*/ 37 h 57"/>
              <a:gd name="T6" fmla="*/ 59 w 90"/>
              <a:gd name="T7" fmla="*/ 57 h 57"/>
              <a:gd name="T8" fmla="*/ 90 w 90"/>
              <a:gd name="T9" fmla="*/ 2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57">
                <a:moveTo>
                  <a:pt x="90" y="27"/>
                </a:moveTo>
                <a:lnTo>
                  <a:pt x="0" y="0"/>
                </a:lnTo>
                <a:lnTo>
                  <a:pt x="0" y="37"/>
                </a:lnTo>
                <a:lnTo>
                  <a:pt x="59" y="57"/>
                </a:lnTo>
                <a:lnTo>
                  <a:pt x="90" y="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5" name="Freeform 860"/>
          <p:cNvSpPr>
            <a:spLocks/>
          </p:cNvSpPr>
          <p:nvPr/>
        </p:nvSpPr>
        <p:spPr bwMode="auto">
          <a:xfrm>
            <a:off x="725659" y="5432746"/>
            <a:ext cx="31750" cy="50800"/>
          </a:xfrm>
          <a:custGeom>
            <a:avLst/>
            <a:gdLst>
              <a:gd name="T0" fmla="*/ 0 w 20"/>
              <a:gd name="T1" fmla="*/ 14 h 32"/>
              <a:gd name="T2" fmla="*/ 3 w 20"/>
              <a:gd name="T3" fmla="*/ 32 h 32"/>
              <a:gd name="T4" fmla="*/ 20 w 20"/>
              <a:gd name="T5" fmla="*/ 14 h 32"/>
              <a:gd name="T6" fmla="*/ 15 w 20"/>
              <a:gd name="T7" fmla="*/ 0 h 32"/>
              <a:gd name="T8" fmla="*/ 0 w 20"/>
              <a:gd name="T9" fmla="*/ 1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2">
                <a:moveTo>
                  <a:pt x="0" y="14"/>
                </a:moveTo>
                <a:lnTo>
                  <a:pt x="3" y="32"/>
                </a:lnTo>
                <a:lnTo>
                  <a:pt x="20" y="14"/>
                </a:lnTo>
                <a:lnTo>
                  <a:pt x="15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6" name="Freeform 863"/>
          <p:cNvSpPr>
            <a:spLocks noEditPoints="1"/>
          </p:cNvSpPr>
          <p:nvPr/>
        </p:nvSpPr>
        <p:spPr bwMode="auto">
          <a:xfrm>
            <a:off x="2663997" y="7204396"/>
            <a:ext cx="333375" cy="296863"/>
          </a:xfrm>
          <a:custGeom>
            <a:avLst/>
            <a:gdLst>
              <a:gd name="T0" fmla="*/ 276 w 288"/>
              <a:gd name="T1" fmla="*/ 133 h 256"/>
              <a:gd name="T2" fmla="*/ 282 w 288"/>
              <a:gd name="T3" fmla="*/ 101 h 256"/>
              <a:gd name="T4" fmla="*/ 200 w 288"/>
              <a:gd name="T5" fmla="*/ 19 h 256"/>
              <a:gd name="T6" fmla="*/ 177 w 288"/>
              <a:gd name="T7" fmla="*/ 23 h 256"/>
              <a:gd name="T8" fmla="*/ 135 w 288"/>
              <a:gd name="T9" fmla="*/ 0 h 256"/>
              <a:gd name="T10" fmla="*/ 85 w 288"/>
              <a:gd name="T11" fmla="*/ 42 h 256"/>
              <a:gd name="T12" fmla="*/ 66 w 288"/>
              <a:gd name="T13" fmla="*/ 36 h 256"/>
              <a:gd name="T14" fmla="*/ 29 w 288"/>
              <a:gd name="T15" fmla="*/ 73 h 256"/>
              <a:gd name="T16" fmla="*/ 30 w 288"/>
              <a:gd name="T17" fmla="*/ 80 h 256"/>
              <a:gd name="T18" fmla="*/ 0 w 288"/>
              <a:gd name="T19" fmla="*/ 135 h 256"/>
              <a:gd name="T20" fmla="*/ 39 w 288"/>
              <a:gd name="T21" fmla="*/ 195 h 256"/>
              <a:gd name="T22" fmla="*/ 37 w 288"/>
              <a:gd name="T23" fmla="*/ 207 h 256"/>
              <a:gd name="T24" fmla="*/ 78 w 288"/>
              <a:gd name="T25" fmla="*/ 247 h 256"/>
              <a:gd name="T26" fmla="*/ 109 w 288"/>
              <a:gd name="T27" fmla="*/ 233 h 256"/>
              <a:gd name="T28" fmla="*/ 159 w 288"/>
              <a:gd name="T29" fmla="*/ 256 h 256"/>
              <a:gd name="T30" fmla="*/ 220 w 288"/>
              <a:gd name="T31" fmla="*/ 215 h 256"/>
              <a:gd name="T32" fmla="*/ 236 w 288"/>
              <a:gd name="T33" fmla="*/ 218 h 256"/>
              <a:gd name="T34" fmla="*/ 288 w 288"/>
              <a:gd name="T35" fmla="*/ 166 h 256"/>
              <a:gd name="T36" fmla="*/ 276 w 288"/>
              <a:gd name="T37" fmla="*/ 133 h 256"/>
              <a:gd name="T38" fmla="*/ 236 w 288"/>
              <a:gd name="T39" fmla="*/ 198 h 256"/>
              <a:gd name="T40" fmla="*/ 226 w 288"/>
              <a:gd name="T41" fmla="*/ 196 h 256"/>
              <a:gd name="T42" fmla="*/ 219 w 288"/>
              <a:gd name="T43" fmla="*/ 194 h 256"/>
              <a:gd name="T44" fmla="*/ 210 w 288"/>
              <a:gd name="T45" fmla="*/ 170 h 256"/>
              <a:gd name="T46" fmla="*/ 199 w 288"/>
              <a:gd name="T47" fmla="*/ 162 h 256"/>
              <a:gd name="T48" fmla="*/ 188 w 288"/>
              <a:gd name="T49" fmla="*/ 167 h 256"/>
              <a:gd name="T50" fmla="*/ 193 w 288"/>
              <a:gd name="T51" fmla="*/ 177 h 256"/>
              <a:gd name="T52" fmla="*/ 198 w 288"/>
              <a:gd name="T53" fmla="*/ 181 h 256"/>
              <a:gd name="T54" fmla="*/ 204 w 288"/>
              <a:gd name="T55" fmla="*/ 201 h 256"/>
              <a:gd name="T56" fmla="*/ 204 w 288"/>
              <a:gd name="T57" fmla="*/ 202 h 256"/>
              <a:gd name="T58" fmla="*/ 201 w 288"/>
              <a:gd name="T59" fmla="*/ 207 h 256"/>
              <a:gd name="T60" fmla="*/ 159 w 288"/>
              <a:gd name="T61" fmla="*/ 236 h 256"/>
              <a:gd name="T62" fmla="*/ 124 w 288"/>
              <a:gd name="T63" fmla="*/ 220 h 256"/>
              <a:gd name="T64" fmla="*/ 108 w 288"/>
              <a:gd name="T65" fmla="*/ 202 h 256"/>
              <a:gd name="T66" fmla="*/ 93 w 288"/>
              <a:gd name="T67" fmla="*/ 220 h 256"/>
              <a:gd name="T68" fmla="*/ 78 w 288"/>
              <a:gd name="T69" fmla="*/ 227 h 256"/>
              <a:gd name="T70" fmla="*/ 57 w 288"/>
              <a:gd name="T71" fmla="*/ 207 h 256"/>
              <a:gd name="T72" fmla="*/ 58 w 288"/>
              <a:gd name="T73" fmla="*/ 201 h 256"/>
              <a:gd name="T74" fmla="*/ 63 w 288"/>
              <a:gd name="T75" fmla="*/ 184 h 256"/>
              <a:gd name="T76" fmla="*/ 47 w 288"/>
              <a:gd name="T77" fmla="*/ 177 h 256"/>
              <a:gd name="T78" fmla="*/ 20 w 288"/>
              <a:gd name="T79" fmla="*/ 135 h 256"/>
              <a:gd name="T80" fmla="*/ 41 w 288"/>
              <a:gd name="T81" fmla="*/ 97 h 256"/>
              <a:gd name="T82" fmla="*/ 52 w 288"/>
              <a:gd name="T83" fmla="*/ 90 h 256"/>
              <a:gd name="T84" fmla="*/ 50 w 288"/>
              <a:gd name="T85" fmla="*/ 77 h 256"/>
              <a:gd name="T86" fmla="*/ 49 w 288"/>
              <a:gd name="T87" fmla="*/ 73 h 256"/>
              <a:gd name="T88" fmla="*/ 66 w 288"/>
              <a:gd name="T89" fmla="*/ 56 h 256"/>
              <a:gd name="T90" fmla="*/ 75 w 288"/>
              <a:gd name="T91" fmla="*/ 59 h 256"/>
              <a:gd name="T92" fmla="*/ 99 w 288"/>
              <a:gd name="T93" fmla="*/ 74 h 256"/>
              <a:gd name="T94" fmla="*/ 105 w 288"/>
              <a:gd name="T95" fmla="*/ 45 h 256"/>
              <a:gd name="T96" fmla="*/ 135 w 288"/>
              <a:gd name="T97" fmla="*/ 20 h 256"/>
              <a:gd name="T98" fmla="*/ 160 w 288"/>
              <a:gd name="T99" fmla="*/ 34 h 256"/>
              <a:gd name="T100" fmla="*/ 169 w 288"/>
              <a:gd name="T101" fmla="*/ 46 h 256"/>
              <a:gd name="T102" fmla="*/ 183 w 288"/>
              <a:gd name="T103" fmla="*/ 42 h 256"/>
              <a:gd name="T104" fmla="*/ 200 w 288"/>
              <a:gd name="T105" fmla="*/ 39 h 256"/>
              <a:gd name="T106" fmla="*/ 262 w 288"/>
              <a:gd name="T107" fmla="*/ 101 h 256"/>
              <a:gd name="T108" fmla="*/ 257 w 288"/>
              <a:gd name="T109" fmla="*/ 125 h 256"/>
              <a:gd name="T110" fmla="*/ 253 w 288"/>
              <a:gd name="T111" fmla="*/ 136 h 256"/>
              <a:gd name="T112" fmla="*/ 261 w 288"/>
              <a:gd name="T113" fmla="*/ 146 h 256"/>
              <a:gd name="T114" fmla="*/ 268 w 288"/>
              <a:gd name="T115" fmla="*/ 166 h 256"/>
              <a:gd name="T116" fmla="*/ 236 w 288"/>
              <a:gd name="T117" fmla="*/ 198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56">
                <a:moveTo>
                  <a:pt x="276" y="133"/>
                </a:moveTo>
                <a:cubicBezTo>
                  <a:pt x="280" y="123"/>
                  <a:pt x="282" y="112"/>
                  <a:pt x="282" y="101"/>
                </a:cubicBezTo>
                <a:cubicBezTo>
                  <a:pt x="282" y="56"/>
                  <a:pt x="246" y="19"/>
                  <a:pt x="200" y="19"/>
                </a:cubicBezTo>
                <a:cubicBezTo>
                  <a:pt x="192" y="19"/>
                  <a:pt x="185" y="20"/>
                  <a:pt x="177" y="23"/>
                </a:cubicBezTo>
                <a:cubicBezTo>
                  <a:pt x="168" y="9"/>
                  <a:pt x="152" y="0"/>
                  <a:pt x="135" y="0"/>
                </a:cubicBezTo>
                <a:cubicBezTo>
                  <a:pt x="110" y="0"/>
                  <a:pt x="89" y="18"/>
                  <a:pt x="85" y="42"/>
                </a:cubicBezTo>
                <a:cubicBezTo>
                  <a:pt x="79" y="38"/>
                  <a:pt x="73" y="36"/>
                  <a:pt x="66" y="36"/>
                </a:cubicBezTo>
                <a:cubicBezTo>
                  <a:pt x="46" y="36"/>
                  <a:pt x="29" y="53"/>
                  <a:pt x="29" y="73"/>
                </a:cubicBezTo>
                <a:cubicBezTo>
                  <a:pt x="29" y="76"/>
                  <a:pt x="29" y="78"/>
                  <a:pt x="30" y="80"/>
                </a:cubicBezTo>
                <a:cubicBezTo>
                  <a:pt x="12" y="92"/>
                  <a:pt x="0" y="112"/>
                  <a:pt x="0" y="135"/>
                </a:cubicBezTo>
                <a:cubicBezTo>
                  <a:pt x="0" y="162"/>
                  <a:pt x="16" y="184"/>
                  <a:pt x="39" y="195"/>
                </a:cubicBezTo>
                <a:cubicBezTo>
                  <a:pt x="38" y="199"/>
                  <a:pt x="37" y="203"/>
                  <a:pt x="37" y="207"/>
                </a:cubicBezTo>
                <a:cubicBezTo>
                  <a:pt x="37" y="229"/>
                  <a:pt x="55" y="247"/>
                  <a:pt x="78" y="247"/>
                </a:cubicBezTo>
                <a:cubicBezTo>
                  <a:pt x="90" y="247"/>
                  <a:pt x="101" y="242"/>
                  <a:pt x="109" y="233"/>
                </a:cubicBezTo>
                <a:cubicBezTo>
                  <a:pt x="121" y="247"/>
                  <a:pt x="139" y="256"/>
                  <a:pt x="159" y="256"/>
                </a:cubicBezTo>
                <a:cubicBezTo>
                  <a:pt x="186" y="256"/>
                  <a:pt x="210" y="239"/>
                  <a:pt x="220" y="215"/>
                </a:cubicBezTo>
                <a:cubicBezTo>
                  <a:pt x="225" y="217"/>
                  <a:pt x="231" y="218"/>
                  <a:pt x="236" y="218"/>
                </a:cubicBezTo>
                <a:cubicBezTo>
                  <a:pt x="265" y="218"/>
                  <a:pt x="288" y="195"/>
                  <a:pt x="288" y="166"/>
                </a:cubicBezTo>
                <a:cubicBezTo>
                  <a:pt x="288" y="153"/>
                  <a:pt x="284" y="142"/>
                  <a:pt x="276" y="133"/>
                </a:cubicBezTo>
                <a:close/>
                <a:moveTo>
                  <a:pt x="236" y="198"/>
                </a:moveTo>
                <a:cubicBezTo>
                  <a:pt x="233" y="198"/>
                  <a:pt x="230" y="197"/>
                  <a:pt x="226" y="196"/>
                </a:cubicBezTo>
                <a:cubicBezTo>
                  <a:pt x="219" y="194"/>
                  <a:pt x="219" y="194"/>
                  <a:pt x="219" y="194"/>
                </a:cubicBezTo>
                <a:cubicBezTo>
                  <a:pt x="218" y="183"/>
                  <a:pt x="214" y="175"/>
                  <a:pt x="210" y="170"/>
                </a:cubicBezTo>
                <a:cubicBezTo>
                  <a:pt x="205" y="164"/>
                  <a:pt x="200" y="162"/>
                  <a:pt x="199" y="162"/>
                </a:cubicBezTo>
                <a:cubicBezTo>
                  <a:pt x="194" y="160"/>
                  <a:pt x="190" y="163"/>
                  <a:pt x="188" y="167"/>
                </a:cubicBezTo>
                <a:cubicBezTo>
                  <a:pt x="187" y="171"/>
                  <a:pt x="189" y="175"/>
                  <a:pt x="193" y="177"/>
                </a:cubicBezTo>
                <a:cubicBezTo>
                  <a:pt x="194" y="177"/>
                  <a:pt x="196" y="178"/>
                  <a:pt x="198" y="181"/>
                </a:cubicBezTo>
                <a:cubicBezTo>
                  <a:pt x="201" y="184"/>
                  <a:pt x="203" y="190"/>
                  <a:pt x="204" y="201"/>
                </a:cubicBezTo>
                <a:cubicBezTo>
                  <a:pt x="204" y="201"/>
                  <a:pt x="204" y="201"/>
                  <a:pt x="204" y="202"/>
                </a:cubicBezTo>
                <a:cubicBezTo>
                  <a:pt x="201" y="207"/>
                  <a:pt x="201" y="207"/>
                  <a:pt x="201" y="207"/>
                </a:cubicBezTo>
                <a:cubicBezTo>
                  <a:pt x="194" y="225"/>
                  <a:pt x="177" y="236"/>
                  <a:pt x="159" y="236"/>
                </a:cubicBezTo>
                <a:cubicBezTo>
                  <a:pt x="145" y="236"/>
                  <a:pt x="132" y="230"/>
                  <a:pt x="124" y="220"/>
                </a:cubicBezTo>
                <a:cubicBezTo>
                  <a:pt x="108" y="202"/>
                  <a:pt x="108" y="202"/>
                  <a:pt x="108" y="202"/>
                </a:cubicBezTo>
                <a:cubicBezTo>
                  <a:pt x="93" y="220"/>
                  <a:pt x="93" y="220"/>
                  <a:pt x="93" y="220"/>
                </a:cubicBezTo>
                <a:cubicBezTo>
                  <a:pt x="89" y="225"/>
                  <a:pt x="84" y="227"/>
                  <a:pt x="78" y="227"/>
                </a:cubicBezTo>
                <a:cubicBezTo>
                  <a:pt x="66" y="227"/>
                  <a:pt x="57" y="218"/>
                  <a:pt x="57" y="207"/>
                </a:cubicBezTo>
                <a:cubicBezTo>
                  <a:pt x="57" y="205"/>
                  <a:pt x="57" y="203"/>
                  <a:pt x="58" y="201"/>
                </a:cubicBezTo>
                <a:cubicBezTo>
                  <a:pt x="63" y="184"/>
                  <a:pt x="63" y="184"/>
                  <a:pt x="63" y="184"/>
                </a:cubicBezTo>
                <a:cubicBezTo>
                  <a:pt x="47" y="177"/>
                  <a:pt x="47" y="177"/>
                  <a:pt x="47" y="177"/>
                </a:cubicBezTo>
                <a:cubicBezTo>
                  <a:pt x="31" y="169"/>
                  <a:pt x="20" y="153"/>
                  <a:pt x="20" y="135"/>
                </a:cubicBezTo>
                <a:cubicBezTo>
                  <a:pt x="20" y="120"/>
                  <a:pt x="28" y="105"/>
                  <a:pt x="41" y="97"/>
                </a:cubicBezTo>
                <a:cubicBezTo>
                  <a:pt x="52" y="90"/>
                  <a:pt x="52" y="90"/>
                  <a:pt x="52" y="90"/>
                </a:cubicBezTo>
                <a:cubicBezTo>
                  <a:pt x="50" y="77"/>
                  <a:pt x="50" y="77"/>
                  <a:pt x="50" y="77"/>
                </a:cubicBezTo>
                <a:cubicBezTo>
                  <a:pt x="49" y="75"/>
                  <a:pt x="49" y="74"/>
                  <a:pt x="49" y="73"/>
                </a:cubicBezTo>
                <a:cubicBezTo>
                  <a:pt x="49" y="64"/>
                  <a:pt x="57" y="56"/>
                  <a:pt x="66" y="56"/>
                </a:cubicBezTo>
                <a:cubicBezTo>
                  <a:pt x="69" y="56"/>
                  <a:pt x="72" y="57"/>
                  <a:pt x="75" y="59"/>
                </a:cubicBezTo>
                <a:cubicBezTo>
                  <a:pt x="99" y="74"/>
                  <a:pt x="99" y="74"/>
                  <a:pt x="99" y="74"/>
                </a:cubicBezTo>
                <a:cubicBezTo>
                  <a:pt x="105" y="45"/>
                  <a:pt x="105" y="45"/>
                  <a:pt x="105" y="45"/>
                </a:cubicBezTo>
                <a:cubicBezTo>
                  <a:pt x="107" y="30"/>
                  <a:pt x="120" y="20"/>
                  <a:pt x="135" y="20"/>
                </a:cubicBezTo>
                <a:cubicBezTo>
                  <a:pt x="145" y="20"/>
                  <a:pt x="155" y="25"/>
                  <a:pt x="160" y="34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189" y="40"/>
                  <a:pt x="195" y="39"/>
                  <a:pt x="200" y="39"/>
                </a:cubicBezTo>
                <a:cubicBezTo>
                  <a:pt x="235" y="39"/>
                  <a:pt x="262" y="67"/>
                  <a:pt x="262" y="101"/>
                </a:cubicBezTo>
                <a:cubicBezTo>
                  <a:pt x="262" y="109"/>
                  <a:pt x="261" y="117"/>
                  <a:pt x="257" y="125"/>
                </a:cubicBezTo>
                <a:cubicBezTo>
                  <a:pt x="253" y="136"/>
                  <a:pt x="253" y="136"/>
                  <a:pt x="253" y="136"/>
                </a:cubicBezTo>
                <a:cubicBezTo>
                  <a:pt x="261" y="146"/>
                  <a:pt x="261" y="146"/>
                  <a:pt x="261" y="146"/>
                </a:cubicBezTo>
                <a:cubicBezTo>
                  <a:pt x="264" y="150"/>
                  <a:pt x="268" y="157"/>
                  <a:pt x="268" y="166"/>
                </a:cubicBezTo>
                <a:cubicBezTo>
                  <a:pt x="268" y="184"/>
                  <a:pt x="254" y="198"/>
                  <a:pt x="236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7" name="Freeform 864"/>
          <p:cNvSpPr>
            <a:spLocks/>
          </p:cNvSpPr>
          <p:nvPr/>
        </p:nvSpPr>
        <p:spPr bwMode="auto">
          <a:xfrm>
            <a:off x="2824334" y="7286946"/>
            <a:ext cx="98425" cy="85725"/>
          </a:xfrm>
          <a:custGeom>
            <a:avLst/>
            <a:gdLst>
              <a:gd name="T0" fmla="*/ 76 w 85"/>
              <a:gd name="T1" fmla="*/ 58 h 74"/>
              <a:gd name="T2" fmla="*/ 66 w 85"/>
              <a:gd name="T3" fmla="*/ 58 h 74"/>
              <a:gd name="T4" fmla="*/ 23 w 85"/>
              <a:gd name="T5" fmla="*/ 39 h 74"/>
              <a:gd name="T6" fmla="*/ 16 w 85"/>
              <a:gd name="T7" fmla="*/ 12 h 74"/>
              <a:gd name="T8" fmla="*/ 16 w 85"/>
              <a:gd name="T9" fmla="*/ 9 h 74"/>
              <a:gd name="T10" fmla="*/ 9 w 85"/>
              <a:gd name="T11" fmla="*/ 1 h 74"/>
              <a:gd name="T12" fmla="*/ 0 w 85"/>
              <a:gd name="T13" fmla="*/ 8 h 74"/>
              <a:gd name="T14" fmla="*/ 0 w 85"/>
              <a:gd name="T15" fmla="*/ 8 h 74"/>
              <a:gd name="T16" fmla="*/ 0 w 85"/>
              <a:gd name="T17" fmla="*/ 12 h 74"/>
              <a:gd name="T18" fmla="*/ 10 w 85"/>
              <a:gd name="T19" fmla="*/ 48 h 74"/>
              <a:gd name="T20" fmla="*/ 65 w 85"/>
              <a:gd name="T21" fmla="*/ 74 h 74"/>
              <a:gd name="T22" fmla="*/ 66 w 85"/>
              <a:gd name="T23" fmla="*/ 74 h 74"/>
              <a:gd name="T24" fmla="*/ 78 w 85"/>
              <a:gd name="T25" fmla="*/ 74 h 74"/>
              <a:gd name="T26" fmla="*/ 85 w 85"/>
              <a:gd name="T27" fmla="*/ 65 h 74"/>
              <a:gd name="T28" fmla="*/ 76 w 85"/>
              <a:gd name="T29" fmla="*/ 5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74">
                <a:moveTo>
                  <a:pt x="76" y="58"/>
                </a:moveTo>
                <a:cubicBezTo>
                  <a:pt x="73" y="58"/>
                  <a:pt x="69" y="58"/>
                  <a:pt x="66" y="58"/>
                </a:cubicBezTo>
                <a:cubicBezTo>
                  <a:pt x="41" y="58"/>
                  <a:pt x="30" y="49"/>
                  <a:pt x="23" y="39"/>
                </a:cubicBezTo>
                <a:cubicBezTo>
                  <a:pt x="17" y="29"/>
                  <a:pt x="16" y="17"/>
                  <a:pt x="16" y="12"/>
                </a:cubicBezTo>
                <a:cubicBezTo>
                  <a:pt x="16" y="10"/>
                  <a:pt x="16" y="9"/>
                  <a:pt x="16" y="9"/>
                </a:cubicBezTo>
                <a:cubicBezTo>
                  <a:pt x="16" y="5"/>
                  <a:pt x="13" y="1"/>
                  <a:pt x="9" y="1"/>
                </a:cubicBezTo>
                <a:cubicBezTo>
                  <a:pt x="4" y="0"/>
                  <a:pt x="1" y="4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10"/>
                  <a:pt x="0" y="12"/>
                </a:cubicBezTo>
                <a:cubicBezTo>
                  <a:pt x="0" y="18"/>
                  <a:pt x="1" y="33"/>
                  <a:pt x="10" y="48"/>
                </a:cubicBezTo>
                <a:cubicBezTo>
                  <a:pt x="19" y="62"/>
                  <a:pt x="36" y="74"/>
                  <a:pt x="65" y="74"/>
                </a:cubicBezTo>
                <a:cubicBezTo>
                  <a:pt x="65" y="74"/>
                  <a:pt x="66" y="74"/>
                  <a:pt x="66" y="74"/>
                </a:cubicBezTo>
                <a:cubicBezTo>
                  <a:pt x="70" y="74"/>
                  <a:pt x="74" y="74"/>
                  <a:pt x="78" y="74"/>
                </a:cubicBezTo>
                <a:cubicBezTo>
                  <a:pt x="82" y="73"/>
                  <a:pt x="85" y="69"/>
                  <a:pt x="85" y="65"/>
                </a:cubicBezTo>
                <a:cubicBezTo>
                  <a:pt x="85" y="60"/>
                  <a:pt x="81" y="57"/>
                  <a:pt x="76" y="5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8" name="Freeform 865"/>
          <p:cNvSpPr>
            <a:spLocks/>
          </p:cNvSpPr>
          <p:nvPr/>
        </p:nvSpPr>
        <p:spPr bwMode="auto">
          <a:xfrm>
            <a:off x="2754484" y="7315521"/>
            <a:ext cx="53975" cy="95250"/>
          </a:xfrm>
          <a:custGeom>
            <a:avLst/>
            <a:gdLst>
              <a:gd name="T0" fmla="*/ 41 w 46"/>
              <a:gd name="T1" fmla="*/ 62 h 82"/>
              <a:gd name="T2" fmla="*/ 24 w 46"/>
              <a:gd name="T3" fmla="*/ 51 h 82"/>
              <a:gd name="T4" fmla="*/ 27 w 46"/>
              <a:gd name="T5" fmla="*/ 35 h 82"/>
              <a:gd name="T6" fmla="*/ 16 w 46"/>
              <a:gd name="T7" fmla="*/ 4 h 82"/>
              <a:gd name="T8" fmla="*/ 4 w 46"/>
              <a:gd name="T9" fmla="*/ 3 h 82"/>
              <a:gd name="T10" fmla="*/ 3 w 46"/>
              <a:gd name="T11" fmla="*/ 14 h 82"/>
              <a:gd name="T12" fmla="*/ 3 w 46"/>
              <a:gd name="T13" fmla="*/ 14 h 82"/>
              <a:gd name="T14" fmla="*/ 11 w 46"/>
              <a:gd name="T15" fmla="*/ 35 h 82"/>
              <a:gd name="T16" fmla="*/ 3 w 46"/>
              <a:gd name="T17" fmla="*/ 52 h 82"/>
              <a:gd name="T18" fmla="*/ 1 w 46"/>
              <a:gd name="T19" fmla="*/ 60 h 82"/>
              <a:gd name="T20" fmla="*/ 2 w 46"/>
              <a:gd name="T21" fmla="*/ 63 h 82"/>
              <a:gd name="T22" fmla="*/ 12 w 46"/>
              <a:gd name="T23" fmla="*/ 68 h 82"/>
              <a:gd name="T24" fmla="*/ 19 w 46"/>
              <a:gd name="T25" fmla="*/ 66 h 82"/>
              <a:gd name="T26" fmla="*/ 27 w 46"/>
              <a:gd name="T27" fmla="*/ 71 h 82"/>
              <a:gd name="T28" fmla="*/ 29 w 46"/>
              <a:gd name="T29" fmla="*/ 74 h 82"/>
              <a:gd name="T30" fmla="*/ 29 w 46"/>
              <a:gd name="T31" fmla="*/ 75 h 82"/>
              <a:gd name="T32" fmla="*/ 29 w 46"/>
              <a:gd name="T33" fmla="*/ 75 h 82"/>
              <a:gd name="T34" fmla="*/ 29 w 46"/>
              <a:gd name="T35" fmla="*/ 75 h 82"/>
              <a:gd name="T36" fmla="*/ 37 w 46"/>
              <a:gd name="T37" fmla="*/ 82 h 82"/>
              <a:gd name="T38" fmla="*/ 38 w 46"/>
              <a:gd name="T39" fmla="*/ 82 h 82"/>
              <a:gd name="T40" fmla="*/ 45 w 46"/>
              <a:gd name="T41" fmla="*/ 73 h 82"/>
              <a:gd name="T42" fmla="*/ 41 w 46"/>
              <a:gd name="T43" fmla="*/ 6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" h="82">
                <a:moveTo>
                  <a:pt x="41" y="62"/>
                </a:moveTo>
                <a:cubicBezTo>
                  <a:pt x="38" y="57"/>
                  <a:pt x="32" y="52"/>
                  <a:pt x="24" y="51"/>
                </a:cubicBezTo>
                <a:cubicBezTo>
                  <a:pt x="26" y="45"/>
                  <a:pt x="27" y="40"/>
                  <a:pt x="27" y="35"/>
                </a:cubicBezTo>
                <a:cubicBezTo>
                  <a:pt x="27" y="17"/>
                  <a:pt x="16" y="5"/>
                  <a:pt x="16" y="4"/>
                </a:cubicBezTo>
                <a:cubicBezTo>
                  <a:pt x="13" y="1"/>
                  <a:pt x="8" y="0"/>
                  <a:pt x="4" y="3"/>
                </a:cubicBezTo>
                <a:cubicBezTo>
                  <a:pt x="1" y="6"/>
                  <a:pt x="0" y="11"/>
                  <a:pt x="3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16"/>
                  <a:pt x="11" y="26"/>
                  <a:pt x="11" y="35"/>
                </a:cubicBezTo>
                <a:cubicBezTo>
                  <a:pt x="11" y="41"/>
                  <a:pt x="9" y="46"/>
                  <a:pt x="3" y="52"/>
                </a:cubicBezTo>
                <a:cubicBezTo>
                  <a:pt x="1" y="54"/>
                  <a:pt x="1" y="58"/>
                  <a:pt x="1" y="60"/>
                </a:cubicBezTo>
                <a:cubicBezTo>
                  <a:pt x="1" y="61"/>
                  <a:pt x="1" y="62"/>
                  <a:pt x="2" y="63"/>
                </a:cubicBezTo>
                <a:cubicBezTo>
                  <a:pt x="3" y="67"/>
                  <a:pt x="8" y="69"/>
                  <a:pt x="12" y="68"/>
                </a:cubicBezTo>
                <a:cubicBezTo>
                  <a:pt x="15" y="67"/>
                  <a:pt x="18" y="66"/>
                  <a:pt x="19" y="66"/>
                </a:cubicBezTo>
                <a:cubicBezTo>
                  <a:pt x="24" y="67"/>
                  <a:pt x="26" y="68"/>
                  <a:pt x="27" y="71"/>
                </a:cubicBezTo>
                <a:cubicBezTo>
                  <a:pt x="28" y="72"/>
                  <a:pt x="29" y="73"/>
                  <a:pt x="29" y="74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30" y="79"/>
                  <a:pt x="33" y="82"/>
                  <a:pt x="37" y="82"/>
                </a:cubicBezTo>
                <a:cubicBezTo>
                  <a:pt x="38" y="82"/>
                  <a:pt x="38" y="82"/>
                  <a:pt x="38" y="82"/>
                </a:cubicBezTo>
                <a:cubicBezTo>
                  <a:pt x="43" y="82"/>
                  <a:pt x="46" y="78"/>
                  <a:pt x="45" y="73"/>
                </a:cubicBezTo>
                <a:cubicBezTo>
                  <a:pt x="45" y="73"/>
                  <a:pt x="44" y="68"/>
                  <a:pt x="41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69" name="Freeform 866"/>
          <p:cNvSpPr>
            <a:spLocks noEditPoints="1"/>
          </p:cNvSpPr>
          <p:nvPr/>
        </p:nvSpPr>
        <p:spPr bwMode="auto">
          <a:xfrm>
            <a:off x="3335509" y="7191696"/>
            <a:ext cx="306388" cy="271463"/>
          </a:xfrm>
          <a:custGeom>
            <a:avLst/>
            <a:gdLst>
              <a:gd name="T0" fmla="*/ 217 w 265"/>
              <a:gd name="T1" fmla="*/ 201 h 235"/>
              <a:gd name="T2" fmla="*/ 265 w 265"/>
              <a:gd name="T3" fmla="*/ 153 h 235"/>
              <a:gd name="T4" fmla="*/ 253 w 265"/>
              <a:gd name="T5" fmla="*/ 122 h 235"/>
              <a:gd name="T6" fmla="*/ 259 w 265"/>
              <a:gd name="T7" fmla="*/ 93 h 235"/>
              <a:gd name="T8" fmla="*/ 184 w 265"/>
              <a:gd name="T9" fmla="*/ 18 h 235"/>
              <a:gd name="T10" fmla="*/ 163 w 265"/>
              <a:gd name="T11" fmla="*/ 21 h 235"/>
              <a:gd name="T12" fmla="*/ 124 w 265"/>
              <a:gd name="T13" fmla="*/ 0 h 235"/>
              <a:gd name="T14" fmla="*/ 78 w 265"/>
              <a:gd name="T15" fmla="*/ 38 h 235"/>
              <a:gd name="T16" fmla="*/ 60 w 265"/>
              <a:gd name="T17" fmla="*/ 34 h 235"/>
              <a:gd name="T18" fmla="*/ 26 w 265"/>
              <a:gd name="T19" fmla="*/ 67 h 235"/>
              <a:gd name="T20" fmla="*/ 27 w 265"/>
              <a:gd name="T21" fmla="*/ 74 h 235"/>
              <a:gd name="T22" fmla="*/ 0 w 265"/>
              <a:gd name="T23" fmla="*/ 124 h 235"/>
              <a:gd name="T24" fmla="*/ 35 w 265"/>
              <a:gd name="T25" fmla="*/ 179 h 235"/>
              <a:gd name="T26" fmla="*/ 34 w 265"/>
              <a:gd name="T27" fmla="*/ 190 h 235"/>
              <a:gd name="T28" fmla="*/ 71 w 265"/>
              <a:gd name="T29" fmla="*/ 228 h 235"/>
              <a:gd name="T30" fmla="*/ 99 w 265"/>
              <a:gd name="T31" fmla="*/ 214 h 235"/>
              <a:gd name="T32" fmla="*/ 145 w 265"/>
              <a:gd name="T33" fmla="*/ 235 h 235"/>
              <a:gd name="T34" fmla="*/ 202 w 265"/>
              <a:gd name="T35" fmla="*/ 198 h 235"/>
              <a:gd name="T36" fmla="*/ 217 w 265"/>
              <a:gd name="T37" fmla="*/ 201 h 235"/>
              <a:gd name="T38" fmla="*/ 185 w 265"/>
              <a:gd name="T39" fmla="*/ 191 h 235"/>
              <a:gd name="T40" fmla="*/ 145 w 265"/>
              <a:gd name="T41" fmla="*/ 217 h 235"/>
              <a:gd name="T42" fmla="*/ 113 w 265"/>
              <a:gd name="T43" fmla="*/ 202 h 235"/>
              <a:gd name="T44" fmla="*/ 99 w 265"/>
              <a:gd name="T45" fmla="*/ 186 h 235"/>
              <a:gd name="T46" fmla="*/ 85 w 265"/>
              <a:gd name="T47" fmla="*/ 202 h 235"/>
              <a:gd name="T48" fmla="*/ 71 w 265"/>
              <a:gd name="T49" fmla="*/ 209 h 235"/>
              <a:gd name="T50" fmla="*/ 52 w 265"/>
              <a:gd name="T51" fmla="*/ 190 h 235"/>
              <a:gd name="T52" fmla="*/ 53 w 265"/>
              <a:gd name="T53" fmla="*/ 185 h 235"/>
              <a:gd name="T54" fmla="*/ 57 w 265"/>
              <a:gd name="T55" fmla="*/ 169 h 235"/>
              <a:gd name="T56" fmla="*/ 43 w 265"/>
              <a:gd name="T57" fmla="*/ 163 h 235"/>
              <a:gd name="T58" fmla="*/ 18 w 265"/>
              <a:gd name="T59" fmla="*/ 124 h 235"/>
              <a:gd name="T60" fmla="*/ 37 w 265"/>
              <a:gd name="T61" fmla="*/ 89 h 235"/>
              <a:gd name="T62" fmla="*/ 47 w 265"/>
              <a:gd name="T63" fmla="*/ 82 h 235"/>
              <a:gd name="T64" fmla="*/ 45 w 265"/>
              <a:gd name="T65" fmla="*/ 70 h 235"/>
              <a:gd name="T66" fmla="*/ 45 w 265"/>
              <a:gd name="T67" fmla="*/ 67 h 235"/>
              <a:gd name="T68" fmla="*/ 60 w 265"/>
              <a:gd name="T69" fmla="*/ 52 h 235"/>
              <a:gd name="T70" fmla="*/ 68 w 265"/>
              <a:gd name="T71" fmla="*/ 54 h 235"/>
              <a:gd name="T72" fmla="*/ 91 w 265"/>
              <a:gd name="T73" fmla="*/ 68 h 235"/>
              <a:gd name="T74" fmla="*/ 96 w 265"/>
              <a:gd name="T75" fmla="*/ 42 h 235"/>
              <a:gd name="T76" fmla="*/ 124 w 265"/>
              <a:gd name="T77" fmla="*/ 18 h 235"/>
              <a:gd name="T78" fmla="*/ 147 w 265"/>
              <a:gd name="T79" fmla="*/ 31 h 235"/>
              <a:gd name="T80" fmla="*/ 155 w 265"/>
              <a:gd name="T81" fmla="*/ 42 h 235"/>
              <a:gd name="T82" fmla="*/ 168 w 265"/>
              <a:gd name="T83" fmla="*/ 38 h 235"/>
              <a:gd name="T84" fmla="*/ 184 w 265"/>
              <a:gd name="T85" fmla="*/ 36 h 235"/>
              <a:gd name="T86" fmla="*/ 241 w 265"/>
              <a:gd name="T87" fmla="*/ 93 h 235"/>
              <a:gd name="T88" fmla="*/ 236 w 265"/>
              <a:gd name="T89" fmla="*/ 115 h 235"/>
              <a:gd name="T90" fmla="*/ 232 w 265"/>
              <a:gd name="T91" fmla="*/ 125 h 235"/>
              <a:gd name="T92" fmla="*/ 239 w 265"/>
              <a:gd name="T93" fmla="*/ 134 h 235"/>
              <a:gd name="T94" fmla="*/ 246 w 265"/>
              <a:gd name="T95" fmla="*/ 153 h 235"/>
              <a:gd name="T96" fmla="*/ 217 w 265"/>
              <a:gd name="T97" fmla="*/ 182 h 235"/>
              <a:gd name="T98" fmla="*/ 208 w 265"/>
              <a:gd name="T99" fmla="*/ 181 h 235"/>
              <a:gd name="T100" fmla="*/ 191 w 265"/>
              <a:gd name="T101" fmla="*/ 175 h 235"/>
              <a:gd name="T102" fmla="*/ 185 w 265"/>
              <a:gd name="T103" fmla="*/ 19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5" h="235">
                <a:moveTo>
                  <a:pt x="217" y="201"/>
                </a:moveTo>
                <a:cubicBezTo>
                  <a:pt x="243" y="201"/>
                  <a:pt x="265" y="179"/>
                  <a:pt x="265" y="153"/>
                </a:cubicBezTo>
                <a:cubicBezTo>
                  <a:pt x="265" y="141"/>
                  <a:pt x="260" y="130"/>
                  <a:pt x="253" y="122"/>
                </a:cubicBezTo>
                <a:cubicBezTo>
                  <a:pt x="257" y="113"/>
                  <a:pt x="259" y="103"/>
                  <a:pt x="259" y="93"/>
                </a:cubicBezTo>
                <a:cubicBezTo>
                  <a:pt x="259" y="51"/>
                  <a:pt x="226" y="18"/>
                  <a:pt x="184" y="18"/>
                </a:cubicBezTo>
                <a:cubicBezTo>
                  <a:pt x="177" y="18"/>
                  <a:pt x="169" y="19"/>
                  <a:pt x="163" y="21"/>
                </a:cubicBezTo>
                <a:cubicBezTo>
                  <a:pt x="154" y="8"/>
                  <a:pt x="140" y="0"/>
                  <a:pt x="124" y="0"/>
                </a:cubicBezTo>
                <a:cubicBezTo>
                  <a:pt x="101" y="0"/>
                  <a:pt x="81" y="16"/>
                  <a:pt x="78" y="38"/>
                </a:cubicBezTo>
                <a:cubicBezTo>
                  <a:pt x="73" y="35"/>
                  <a:pt x="67" y="34"/>
                  <a:pt x="60" y="34"/>
                </a:cubicBezTo>
                <a:cubicBezTo>
                  <a:pt x="42" y="34"/>
                  <a:pt x="26" y="49"/>
                  <a:pt x="26" y="67"/>
                </a:cubicBezTo>
                <a:cubicBezTo>
                  <a:pt x="26" y="70"/>
                  <a:pt x="27" y="72"/>
                  <a:pt x="27" y="74"/>
                </a:cubicBezTo>
                <a:cubicBezTo>
                  <a:pt x="11" y="85"/>
                  <a:pt x="0" y="103"/>
                  <a:pt x="0" y="124"/>
                </a:cubicBezTo>
                <a:cubicBezTo>
                  <a:pt x="0" y="149"/>
                  <a:pt x="14" y="170"/>
                  <a:pt x="35" y="179"/>
                </a:cubicBezTo>
                <a:cubicBezTo>
                  <a:pt x="34" y="183"/>
                  <a:pt x="34" y="186"/>
                  <a:pt x="34" y="190"/>
                </a:cubicBezTo>
                <a:cubicBezTo>
                  <a:pt x="34" y="211"/>
                  <a:pt x="50" y="228"/>
                  <a:pt x="71" y="228"/>
                </a:cubicBezTo>
                <a:cubicBezTo>
                  <a:pt x="82" y="228"/>
                  <a:pt x="93" y="222"/>
                  <a:pt x="99" y="214"/>
                </a:cubicBezTo>
                <a:cubicBezTo>
                  <a:pt x="111" y="227"/>
                  <a:pt x="127" y="235"/>
                  <a:pt x="145" y="235"/>
                </a:cubicBezTo>
                <a:cubicBezTo>
                  <a:pt x="171" y="235"/>
                  <a:pt x="192" y="220"/>
                  <a:pt x="202" y="198"/>
                </a:cubicBezTo>
                <a:cubicBezTo>
                  <a:pt x="207" y="200"/>
                  <a:pt x="212" y="201"/>
                  <a:pt x="217" y="201"/>
                </a:cubicBezTo>
                <a:close/>
                <a:moveTo>
                  <a:pt x="185" y="191"/>
                </a:moveTo>
                <a:cubicBezTo>
                  <a:pt x="178" y="207"/>
                  <a:pt x="163" y="217"/>
                  <a:pt x="145" y="217"/>
                </a:cubicBezTo>
                <a:cubicBezTo>
                  <a:pt x="133" y="217"/>
                  <a:pt x="121" y="212"/>
                  <a:pt x="113" y="202"/>
                </a:cubicBezTo>
                <a:cubicBezTo>
                  <a:pt x="99" y="186"/>
                  <a:pt x="99" y="186"/>
                  <a:pt x="99" y="186"/>
                </a:cubicBezTo>
                <a:cubicBezTo>
                  <a:pt x="85" y="202"/>
                  <a:pt x="85" y="202"/>
                  <a:pt x="85" y="202"/>
                </a:cubicBezTo>
                <a:cubicBezTo>
                  <a:pt x="82" y="207"/>
                  <a:pt x="77" y="209"/>
                  <a:pt x="71" y="209"/>
                </a:cubicBezTo>
                <a:cubicBezTo>
                  <a:pt x="60" y="209"/>
                  <a:pt x="52" y="201"/>
                  <a:pt x="52" y="190"/>
                </a:cubicBezTo>
                <a:cubicBezTo>
                  <a:pt x="52" y="188"/>
                  <a:pt x="52" y="186"/>
                  <a:pt x="53" y="185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43" y="163"/>
                  <a:pt x="43" y="163"/>
                  <a:pt x="43" y="163"/>
                </a:cubicBezTo>
                <a:cubicBezTo>
                  <a:pt x="28" y="156"/>
                  <a:pt x="18" y="141"/>
                  <a:pt x="18" y="124"/>
                </a:cubicBezTo>
                <a:cubicBezTo>
                  <a:pt x="18" y="110"/>
                  <a:pt x="25" y="97"/>
                  <a:pt x="37" y="89"/>
                </a:cubicBezTo>
                <a:cubicBezTo>
                  <a:pt x="47" y="82"/>
                  <a:pt x="47" y="82"/>
                  <a:pt x="47" y="82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69"/>
                  <a:pt x="45" y="68"/>
                  <a:pt x="45" y="67"/>
                </a:cubicBezTo>
                <a:cubicBezTo>
                  <a:pt x="45" y="59"/>
                  <a:pt x="52" y="52"/>
                  <a:pt x="60" y="52"/>
                </a:cubicBezTo>
                <a:cubicBezTo>
                  <a:pt x="63" y="52"/>
                  <a:pt x="66" y="53"/>
                  <a:pt x="68" y="54"/>
                </a:cubicBezTo>
                <a:cubicBezTo>
                  <a:pt x="91" y="68"/>
                  <a:pt x="91" y="68"/>
                  <a:pt x="91" y="68"/>
                </a:cubicBezTo>
                <a:cubicBezTo>
                  <a:pt x="96" y="42"/>
                  <a:pt x="96" y="42"/>
                  <a:pt x="96" y="42"/>
                </a:cubicBezTo>
                <a:cubicBezTo>
                  <a:pt x="98" y="28"/>
                  <a:pt x="110" y="18"/>
                  <a:pt x="124" y="18"/>
                </a:cubicBezTo>
                <a:cubicBezTo>
                  <a:pt x="133" y="18"/>
                  <a:pt x="142" y="23"/>
                  <a:pt x="147" y="31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68" y="38"/>
                  <a:pt x="168" y="38"/>
                  <a:pt x="168" y="38"/>
                </a:cubicBezTo>
                <a:cubicBezTo>
                  <a:pt x="173" y="37"/>
                  <a:pt x="179" y="36"/>
                  <a:pt x="184" y="36"/>
                </a:cubicBezTo>
                <a:cubicBezTo>
                  <a:pt x="215" y="36"/>
                  <a:pt x="241" y="62"/>
                  <a:pt x="241" y="93"/>
                </a:cubicBezTo>
                <a:cubicBezTo>
                  <a:pt x="241" y="101"/>
                  <a:pt x="239" y="108"/>
                  <a:pt x="236" y="115"/>
                </a:cubicBezTo>
                <a:cubicBezTo>
                  <a:pt x="232" y="125"/>
                  <a:pt x="232" y="125"/>
                  <a:pt x="232" y="125"/>
                </a:cubicBezTo>
                <a:cubicBezTo>
                  <a:pt x="239" y="134"/>
                  <a:pt x="239" y="134"/>
                  <a:pt x="239" y="134"/>
                </a:cubicBezTo>
                <a:cubicBezTo>
                  <a:pt x="243" y="138"/>
                  <a:pt x="246" y="144"/>
                  <a:pt x="246" y="153"/>
                </a:cubicBezTo>
                <a:cubicBezTo>
                  <a:pt x="246" y="169"/>
                  <a:pt x="233" y="182"/>
                  <a:pt x="217" y="182"/>
                </a:cubicBezTo>
                <a:cubicBezTo>
                  <a:pt x="214" y="182"/>
                  <a:pt x="211" y="182"/>
                  <a:pt x="208" y="181"/>
                </a:cubicBezTo>
                <a:cubicBezTo>
                  <a:pt x="191" y="175"/>
                  <a:pt x="191" y="175"/>
                  <a:pt x="191" y="175"/>
                </a:cubicBezTo>
                <a:lnTo>
                  <a:pt x="185" y="19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0" name="Oval 867"/>
          <p:cNvSpPr>
            <a:spLocks noChangeArrowheads="1"/>
          </p:cNvSpPr>
          <p:nvPr/>
        </p:nvSpPr>
        <p:spPr bwMode="auto">
          <a:xfrm>
            <a:off x="3394247" y="7310759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1" name="Oval 868"/>
          <p:cNvSpPr>
            <a:spLocks noChangeArrowheads="1"/>
          </p:cNvSpPr>
          <p:nvPr/>
        </p:nvSpPr>
        <p:spPr bwMode="auto">
          <a:xfrm>
            <a:off x="3465684" y="7310759"/>
            <a:ext cx="41275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2" name="Oval 869"/>
          <p:cNvSpPr>
            <a:spLocks noChangeArrowheads="1"/>
          </p:cNvSpPr>
          <p:nvPr/>
        </p:nvSpPr>
        <p:spPr bwMode="auto">
          <a:xfrm>
            <a:off x="3538709" y="7310759"/>
            <a:ext cx="39688" cy="3968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3" name="Freeform 870"/>
          <p:cNvSpPr>
            <a:spLocks noEditPoints="1"/>
          </p:cNvSpPr>
          <p:nvPr/>
        </p:nvSpPr>
        <p:spPr bwMode="auto">
          <a:xfrm>
            <a:off x="3565697" y="7434584"/>
            <a:ext cx="65088" cy="63500"/>
          </a:xfrm>
          <a:custGeom>
            <a:avLst/>
            <a:gdLst>
              <a:gd name="T0" fmla="*/ 28 w 56"/>
              <a:gd name="T1" fmla="*/ 0 h 55"/>
              <a:gd name="T2" fmla="*/ 0 w 56"/>
              <a:gd name="T3" fmla="*/ 27 h 55"/>
              <a:gd name="T4" fmla="*/ 28 w 56"/>
              <a:gd name="T5" fmla="*/ 55 h 55"/>
              <a:gd name="T6" fmla="*/ 56 w 56"/>
              <a:gd name="T7" fmla="*/ 27 h 55"/>
              <a:gd name="T8" fmla="*/ 28 w 56"/>
              <a:gd name="T9" fmla="*/ 0 h 55"/>
              <a:gd name="T10" fmla="*/ 28 w 56"/>
              <a:gd name="T11" fmla="*/ 40 h 55"/>
              <a:gd name="T12" fmla="*/ 15 w 56"/>
              <a:gd name="T13" fmla="*/ 27 h 55"/>
              <a:gd name="T14" fmla="*/ 28 w 56"/>
              <a:gd name="T15" fmla="*/ 15 h 55"/>
              <a:gd name="T16" fmla="*/ 41 w 56"/>
              <a:gd name="T17" fmla="*/ 27 h 55"/>
              <a:gd name="T18" fmla="*/ 28 w 56"/>
              <a:gd name="T19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5">
                <a:moveTo>
                  <a:pt x="28" y="0"/>
                </a:moveTo>
                <a:cubicBezTo>
                  <a:pt x="13" y="0"/>
                  <a:pt x="0" y="12"/>
                  <a:pt x="0" y="27"/>
                </a:cubicBezTo>
                <a:cubicBezTo>
                  <a:pt x="0" y="43"/>
                  <a:pt x="13" y="55"/>
                  <a:pt x="28" y="55"/>
                </a:cubicBezTo>
                <a:cubicBezTo>
                  <a:pt x="43" y="55"/>
                  <a:pt x="56" y="43"/>
                  <a:pt x="56" y="27"/>
                </a:cubicBezTo>
                <a:cubicBezTo>
                  <a:pt x="56" y="12"/>
                  <a:pt x="43" y="0"/>
                  <a:pt x="28" y="0"/>
                </a:cubicBezTo>
                <a:close/>
                <a:moveTo>
                  <a:pt x="28" y="40"/>
                </a:moveTo>
                <a:cubicBezTo>
                  <a:pt x="21" y="40"/>
                  <a:pt x="15" y="34"/>
                  <a:pt x="15" y="27"/>
                </a:cubicBezTo>
                <a:cubicBezTo>
                  <a:pt x="15" y="20"/>
                  <a:pt x="21" y="15"/>
                  <a:pt x="28" y="15"/>
                </a:cubicBezTo>
                <a:cubicBezTo>
                  <a:pt x="35" y="15"/>
                  <a:pt x="41" y="20"/>
                  <a:pt x="41" y="27"/>
                </a:cubicBezTo>
                <a:cubicBezTo>
                  <a:pt x="41" y="34"/>
                  <a:pt x="35" y="40"/>
                  <a:pt x="28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4" name="Oval 871"/>
          <p:cNvSpPr>
            <a:spLocks noChangeArrowheads="1"/>
          </p:cNvSpPr>
          <p:nvPr/>
        </p:nvSpPr>
        <p:spPr bwMode="auto">
          <a:xfrm>
            <a:off x="3629197" y="7491734"/>
            <a:ext cx="34925" cy="33338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5" name="Freeform 872"/>
          <p:cNvSpPr>
            <a:spLocks/>
          </p:cNvSpPr>
          <p:nvPr/>
        </p:nvSpPr>
        <p:spPr bwMode="auto">
          <a:xfrm>
            <a:off x="4051472" y="7204396"/>
            <a:ext cx="125413" cy="320675"/>
          </a:xfrm>
          <a:custGeom>
            <a:avLst/>
            <a:gdLst>
              <a:gd name="T0" fmla="*/ 86 w 109"/>
              <a:gd name="T1" fmla="*/ 94 h 276"/>
              <a:gd name="T2" fmla="*/ 76 w 109"/>
              <a:gd name="T3" fmla="*/ 104 h 276"/>
              <a:gd name="T4" fmla="*/ 66 w 109"/>
              <a:gd name="T5" fmla="*/ 94 h 276"/>
              <a:gd name="T6" fmla="*/ 66 w 109"/>
              <a:gd name="T7" fmla="*/ 0 h 276"/>
              <a:gd name="T8" fmla="*/ 42 w 109"/>
              <a:gd name="T9" fmla="*/ 0 h 276"/>
              <a:gd name="T10" fmla="*/ 42 w 109"/>
              <a:gd name="T11" fmla="*/ 94 h 276"/>
              <a:gd name="T12" fmla="*/ 32 w 109"/>
              <a:gd name="T13" fmla="*/ 104 h 276"/>
              <a:gd name="T14" fmla="*/ 22 w 109"/>
              <a:gd name="T15" fmla="*/ 94 h 276"/>
              <a:gd name="T16" fmla="*/ 22 w 109"/>
              <a:gd name="T17" fmla="*/ 0 h 276"/>
              <a:gd name="T18" fmla="*/ 0 w 109"/>
              <a:gd name="T19" fmla="*/ 0 h 276"/>
              <a:gd name="T20" fmla="*/ 1 w 109"/>
              <a:gd name="T21" fmla="*/ 96 h 276"/>
              <a:gd name="T22" fmla="*/ 37 w 109"/>
              <a:gd name="T23" fmla="*/ 133 h 276"/>
              <a:gd name="T24" fmla="*/ 36 w 109"/>
              <a:gd name="T25" fmla="*/ 276 h 276"/>
              <a:gd name="T26" fmla="*/ 73 w 109"/>
              <a:gd name="T27" fmla="*/ 276 h 276"/>
              <a:gd name="T28" fmla="*/ 73 w 109"/>
              <a:gd name="T29" fmla="*/ 132 h 276"/>
              <a:gd name="T30" fmla="*/ 108 w 109"/>
              <a:gd name="T31" fmla="*/ 96 h 276"/>
              <a:gd name="T32" fmla="*/ 108 w 109"/>
              <a:gd name="T33" fmla="*/ 0 h 276"/>
              <a:gd name="T34" fmla="*/ 86 w 109"/>
              <a:gd name="T35" fmla="*/ 0 h 276"/>
              <a:gd name="T36" fmla="*/ 86 w 109"/>
              <a:gd name="T37" fmla="*/ 9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276">
                <a:moveTo>
                  <a:pt x="86" y="94"/>
                </a:moveTo>
                <a:cubicBezTo>
                  <a:pt x="86" y="100"/>
                  <a:pt x="82" y="104"/>
                  <a:pt x="76" y="104"/>
                </a:cubicBezTo>
                <a:cubicBezTo>
                  <a:pt x="71" y="104"/>
                  <a:pt x="66" y="100"/>
                  <a:pt x="66" y="94"/>
                </a:cubicBezTo>
                <a:cubicBezTo>
                  <a:pt x="66" y="0"/>
                  <a:pt x="66" y="0"/>
                  <a:pt x="66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94"/>
                  <a:pt x="42" y="94"/>
                  <a:pt x="42" y="94"/>
                </a:cubicBezTo>
                <a:cubicBezTo>
                  <a:pt x="42" y="100"/>
                  <a:pt x="38" y="104"/>
                  <a:pt x="32" y="104"/>
                </a:cubicBezTo>
                <a:cubicBezTo>
                  <a:pt x="27" y="104"/>
                  <a:pt x="22" y="100"/>
                  <a:pt x="22" y="94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96"/>
                  <a:pt x="1" y="96"/>
                  <a:pt x="1" y="96"/>
                </a:cubicBezTo>
                <a:cubicBezTo>
                  <a:pt x="1" y="96"/>
                  <a:pt x="1" y="133"/>
                  <a:pt x="37" y="133"/>
                </a:cubicBezTo>
                <a:cubicBezTo>
                  <a:pt x="36" y="276"/>
                  <a:pt x="36" y="276"/>
                  <a:pt x="36" y="276"/>
                </a:cubicBezTo>
                <a:cubicBezTo>
                  <a:pt x="73" y="276"/>
                  <a:pt x="73" y="276"/>
                  <a:pt x="73" y="276"/>
                </a:cubicBezTo>
                <a:cubicBezTo>
                  <a:pt x="73" y="132"/>
                  <a:pt x="73" y="132"/>
                  <a:pt x="73" y="132"/>
                </a:cubicBezTo>
                <a:cubicBezTo>
                  <a:pt x="109" y="132"/>
                  <a:pt x="108" y="96"/>
                  <a:pt x="108" y="96"/>
                </a:cubicBezTo>
                <a:cubicBezTo>
                  <a:pt x="108" y="0"/>
                  <a:pt x="108" y="0"/>
                  <a:pt x="108" y="0"/>
                </a:cubicBezTo>
                <a:cubicBezTo>
                  <a:pt x="86" y="0"/>
                  <a:pt x="86" y="0"/>
                  <a:pt x="86" y="0"/>
                </a:cubicBezTo>
                <a:lnTo>
                  <a:pt x="86" y="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6" name="Freeform 873"/>
          <p:cNvSpPr>
            <a:spLocks/>
          </p:cNvSpPr>
          <p:nvPr/>
        </p:nvSpPr>
        <p:spPr bwMode="auto">
          <a:xfrm>
            <a:off x="4219747" y="7191696"/>
            <a:ext cx="65088" cy="333375"/>
          </a:xfrm>
          <a:custGeom>
            <a:avLst/>
            <a:gdLst>
              <a:gd name="T0" fmla="*/ 0 w 55"/>
              <a:gd name="T1" fmla="*/ 92 h 288"/>
              <a:gd name="T2" fmla="*/ 19 w 55"/>
              <a:gd name="T3" fmla="*/ 180 h 288"/>
              <a:gd name="T4" fmla="*/ 19 w 55"/>
              <a:gd name="T5" fmla="*/ 288 h 288"/>
              <a:gd name="T6" fmla="*/ 55 w 55"/>
              <a:gd name="T7" fmla="*/ 288 h 288"/>
              <a:gd name="T8" fmla="*/ 55 w 55"/>
              <a:gd name="T9" fmla="*/ 0 h 288"/>
              <a:gd name="T10" fmla="*/ 0 w 55"/>
              <a:gd name="T11" fmla="*/ 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288">
                <a:moveTo>
                  <a:pt x="0" y="92"/>
                </a:moveTo>
                <a:cubicBezTo>
                  <a:pt x="0" y="144"/>
                  <a:pt x="19" y="180"/>
                  <a:pt x="19" y="180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55" y="288"/>
                  <a:pt x="55" y="288"/>
                  <a:pt x="55" y="288"/>
                </a:cubicBez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0" y="0"/>
                  <a:pt x="0" y="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7" name="Freeform 874"/>
          <p:cNvSpPr>
            <a:spLocks noEditPoints="1"/>
          </p:cNvSpPr>
          <p:nvPr/>
        </p:nvSpPr>
        <p:spPr bwMode="auto">
          <a:xfrm>
            <a:off x="4886497" y="7191696"/>
            <a:ext cx="95250" cy="333375"/>
          </a:xfrm>
          <a:custGeom>
            <a:avLst/>
            <a:gdLst>
              <a:gd name="T0" fmla="*/ 0 w 60"/>
              <a:gd name="T1" fmla="*/ 0 h 210"/>
              <a:gd name="T2" fmla="*/ 0 w 60"/>
              <a:gd name="T3" fmla="*/ 210 h 210"/>
              <a:gd name="T4" fmla="*/ 60 w 60"/>
              <a:gd name="T5" fmla="*/ 210 h 210"/>
              <a:gd name="T6" fmla="*/ 60 w 60"/>
              <a:gd name="T7" fmla="*/ 0 h 210"/>
              <a:gd name="T8" fmla="*/ 0 w 60"/>
              <a:gd name="T9" fmla="*/ 0 h 210"/>
              <a:gd name="T10" fmla="*/ 43 w 60"/>
              <a:gd name="T11" fmla="*/ 157 h 210"/>
              <a:gd name="T12" fmla="*/ 17 w 60"/>
              <a:gd name="T13" fmla="*/ 157 h 210"/>
              <a:gd name="T14" fmla="*/ 17 w 60"/>
              <a:gd name="T15" fmla="*/ 131 h 210"/>
              <a:gd name="T16" fmla="*/ 43 w 60"/>
              <a:gd name="T17" fmla="*/ 131 h 210"/>
              <a:gd name="T18" fmla="*/ 43 w 60"/>
              <a:gd name="T19" fmla="*/ 157 h 210"/>
              <a:gd name="T20" fmla="*/ 43 w 60"/>
              <a:gd name="T21" fmla="*/ 105 h 210"/>
              <a:gd name="T22" fmla="*/ 17 w 60"/>
              <a:gd name="T23" fmla="*/ 105 h 210"/>
              <a:gd name="T24" fmla="*/ 17 w 60"/>
              <a:gd name="T25" fmla="*/ 78 h 210"/>
              <a:gd name="T26" fmla="*/ 43 w 60"/>
              <a:gd name="T27" fmla="*/ 78 h 210"/>
              <a:gd name="T28" fmla="*/ 43 w 60"/>
              <a:gd name="T29" fmla="*/ 105 h 210"/>
              <a:gd name="T30" fmla="*/ 43 w 60"/>
              <a:gd name="T31" fmla="*/ 52 h 210"/>
              <a:gd name="T32" fmla="*/ 17 w 60"/>
              <a:gd name="T33" fmla="*/ 52 h 210"/>
              <a:gd name="T34" fmla="*/ 17 w 60"/>
              <a:gd name="T35" fmla="*/ 26 h 210"/>
              <a:gd name="T36" fmla="*/ 43 w 60"/>
              <a:gd name="T37" fmla="*/ 26 h 210"/>
              <a:gd name="T38" fmla="*/ 43 w 60"/>
              <a:gd name="T39" fmla="*/ 5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10">
                <a:moveTo>
                  <a:pt x="0" y="0"/>
                </a:moveTo>
                <a:lnTo>
                  <a:pt x="0" y="210"/>
                </a:lnTo>
                <a:lnTo>
                  <a:pt x="60" y="210"/>
                </a:lnTo>
                <a:lnTo>
                  <a:pt x="60" y="0"/>
                </a:lnTo>
                <a:lnTo>
                  <a:pt x="0" y="0"/>
                </a:lnTo>
                <a:close/>
                <a:moveTo>
                  <a:pt x="43" y="157"/>
                </a:moveTo>
                <a:lnTo>
                  <a:pt x="17" y="157"/>
                </a:lnTo>
                <a:lnTo>
                  <a:pt x="17" y="131"/>
                </a:lnTo>
                <a:lnTo>
                  <a:pt x="43" y="131"/>
                </a:lnTo>
                <a:lnTo>
                  <a:pt x="43" y="157"/>
                </a:lnTo>
                <a:close/>
                <a:moveTo>
                  <a:pt x="43" y="105"/>
                </a:moveTo>
                <a:lnTo>
                  <a:pt x="17" y="105"/>
                </a:lnTo>
                <a:lnTo>
                  <a:pt x="17" y="78"/>
                </a:lnTo>
                <a:lnTo>
                  <a:pt x="43" y="78"/>
                </a:lnTo>
                <a:lnTo>
                  <a:pt x="43" y="105"/>
                </a:lnTo>
                <a:close/>
                <a:moveTo>
                  <a:pt x="43" y="52"/>
                </a:moveTo>
                <a:lnTo>
                  <a:pt x="17" y="52"/>
                </a:lnTo>
                <a:lnTo>
                  <a:pt x="17" y="26"/>
                </a:lnTo>
                <a:lnTo>
                  <a:pt x="43" y="26"/>
                </a:lnTo>
                <a:lnTo>
                  <a:pt x="43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8" name="Freeform 875"/>
          <p:cNvSpPr>
            <a:spLocks noEditPoints="1"/>
          </p:cNvSpPr>
          <p:nvPr/>
        </p:nvSpPr>
        <p:spPr bwMode="auto">
          <a:xfrm>
            <a:off x="4689647" y="7237734"/>
            <a:ext cx="166688" cy="287338"/>
          </a:xfrm>
          <a:custGeom>
            <a:avLst/>
            <a:gdLst>
              <a:gd name="T0" fmla="*/ 87 w 105"/>
              <a:gd name="T1" fmla="*/ 9 h 181"/>
              <a:gd name="T2" fmla="*/ 49 w 105"/>
              <a:gd name="T3" fmla="*/ 9 h 181"/>
              <a:gd name="T4" fmla="*/ 49 w 105"/>
              <a:gd name="T5" fmla="*/ 23 h 181"/>
              <a:gd name="T6" fmla="*/ 24 w 105"/>
              <a:gd name="T7" fmla="*/ 23 h 181"/>
              <a:gd name="T8" fmla="*/ 24 w 105"/>
              <a:gd name="T9" fmla="*/ 0 h 181"/>
              <a:gd name="T10" fmla="*/ 16 w 105"/>
              <a:gd name="T11" fmla="*/ 0 h 181"/>
              <a:gd name="T12" fmla="*/ 16 w 105"/>
              <a:gd name="T13" fmla="*/ 23 h 181"/>
              <a:gd name="T14" fmla="*/ 0 w 105"/>
              <a:gd name="T15" fmla="*/ 23 h 181"/>
              <a:gd name="T16" fmla="*/ 0 w 105"/>
              <a:gd name="T17" fmla="*/ 181 h 181"/>
              <a:gd name="T18" fmla="*/ 105 w 105"/>
              <a:gd name="T19" fmla="*/ 181 h 181"/>
              <a:gd name="T20" fmla="*/ 105 w 105"/>
              <a:gd name="T21" fmla="*/ 23 h 181"/>
              <a:gd name="T22" fmla="*/ 87 w 105"/>
              <a:gd name="T23" fmla="*/ 23 h 181"/>
              <a:gd name="T24" fmla="*/ 87 w 105"/>
              <a:gd name="T25" fmla="*/ 9 h 181"/>
              <a:gd name="T26" fmla="*/ 43 w 105"/>
              <a:gd name="T27" fmla="*/ 128 h 181"/>
              <a:gd name="T28" fmla="*/ 16 w 105"/>
              <a:gd name="T29" fmla="*/ 128 h 181"/>
              <a:gd name="T30" fmla="*/ 16 w 105"/>
              <a:gd name="T31" fmla="*/ 102 h 181"/>
              <a:gd name="T32" fmla="*/ 43 w 105"/>
              <a:gd name="T33" fmla="*/ 102 h 181"/>
              <a:gd name="T34" fmla="*/ 43 w 105"/>
              <a:gd name="T35" fmla="*/ 128 h 181"/>
              <a:gd name="T36" fmla="*/ 43 w 105"/>
              <a:gd name="T37" fmla="*/ 76 h 181"/>
              <a:gd name="T38" fmla="*/ 16 w 105"/>
              <a:gd name="T39" fmla="*/ 76 h 181"/>
              <a:gd name="T40" fmla="*/ 16 w 105"/>
              <a:gd name="T41" fmla="*/ 49 h 181"/>
              <a:gd name="T42" fmla="*/ 43 w 105"/>
              <a:gd name="T43" fmla="*/ 49 h 181"/>
              <a:gd name="T44" fmla="*/ 43 w 105"/>
              <a:gd name="T45" fmla="*/ 76 h 181"/>
              <a:gd name="T46" fmla="*/ 87 w 105"/>
              <a:gd name="T47" fmla="*/ 128 h 181"/>
              <a:gd name="T48" fmla="*/ 61 w 105"/>
              <a:gd name="T49" fmla="*/ 128 h 181"/>
              <a:gd name="T50" fmla="*/ 61 w 105"/>
              <a:gd name="T51" fmla="*/ 102 h 181"/>
              <a:gd name="T52" fmla="*/ 87 w 105"/>
              <a:gd name="T53" fmla="*/ 102 h 181"/>
              <a:gd name="T54" fmla="*/ 87 w 105"/>
              <a:gd name="T55" fmla="*/ 128 h 181"/>
              <a:gd name="T56" fmla="*/ 87 w 105"/>
              <a:gd name="T57" fmla="*/ 76 h 181"/>
              <a:gd name="T58" fmla="*/ 61 w 105"/>
              <a:gd name="T59" fmla="*/ 76 h 181"/>
              <a:gd name="T60" fmla="*/ 61 w 105"/>
              <a:gd name="T61" fmla="*/ 49 h 181"/>
              <a:gd name="T62" fmla="*/ 87 w 105"/>
              <a:gd name="T63" fmla="*/ 49 h 181"/>
              <a:gd name="T64" fmla="*/ 87 w 105"/>
              <a:gd name="T65" fmla="*/ 7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7" y="9"/>
                </a:moveTo>
                <a:lnTo>
                  <a:pt x="49" y="9"/>
                </a:lnTo>
                <a:lnTo>
                  <a:pt x="49" y="23"/>
                </a:lnTo>
                <a:lnTo>
                  <a:pt x="24" y="23"/>
                </a:lnTo>
                <a:lnTo>
                  <a:pt x="24" y="0"/>
                </a:lnTo>
                <a:lnTo>
                  <a:pt x="16" y="0"/>
                </a:lnTo>
                <a:lnTo>
                  <a:pt x="16" y="23"/>
                </a:lnTo>
                <a:lnTo>
                  <a:pt x="0" y="23"/>
                </a:lnTo>
                <a:lnTo>
                  <a:pt x="0" y="181"/>
                </a:lnTo>
                <a:lnTo>
                  <a:pt x="105" y="181"/>
                </a:lnTo>
                <a:lnTo>
                  <a:pt x="105" y="23"/>
                </a:lnTo>
                <a:lnTo>
                  <a:pt x="87" y="23"/>
                </a:lnTo>
                <a:lnTo>
                  <a:pt x="87" y="9"/>
                </a:lnTo>
                <a:close/>
                <a:moveTo>
                  <a:pt x="43" y="128"/>
                </a:moveTo>
                <a:lnTo>
                  <a:pt x="16" y="128"/>
                </a:lnTo>
                <a:lnTo>
                  <a:pt x="16" y="102"/>
                </a:lnTo>
                <a:lnTo>
                  <a:pt x="43" y="102"/>
                </a:lnTo>
                <a:lnTo>
                  <a:pt x="43" y="128"/>
                </a:lnTo>
                <a:close/>
                <a:moveTo>
                  <a:pt x="43" y="76"/>
                </a:moveTo>
                <a:lnTo>
                  <a:pt x="16" y="76"/>
                </a:lnTo>
                <a:lnTo>
                  <a:pt x="16" y="49"/>
                </a:lnTo>
                <a:lnTo>
                  <a:pt x="43" y="49"/>
                </a:lnTo>
                <a:lnTo>
                  <a:pt x="43" y="76"/>
                </a:lnTo>
                <a:close/>
                <a:moveTo>
                  <a:pt x="87" y="128"/>
                </a:moveTo>
                <a:lnTo>
                  <a:pt x="61" y="128"/>
                </a:lnTo>
                <a:lnTo>
                  <a:pt x="61" y="102"/>
                </a:lnTo>
                <a:lnTo>
                  <a:pt x="87" y="102"/>
                </a:lnTo>
                <a:lnTo>
                  <a:pt x="87" y="128"/>
                </a:lnTo>
                <a:close/>
                <a:moveTo>
                  <a:pt x="87" y="76"/>
                </a:moveTo>
                <a:lnTo>
                  <a:pt x="61" y="76"/>
                </a:lnTo>
                <a:lnTo>
                  <a:pt x="61" y="49"/>
                </a:lnTo>
                <a:lnTo>
                  <a:pt x="87" y="49"/>
                </a:lnTo>
                <a:lnTo>
                  <a:pt x="87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79" name="Freeform 876"/>
          <p:cNvSpPr>
            <a:spLocks noEditPoints="1"/>
          </p:cNvSpPr>
          <p:nvPr/>
        </p:nvSpPr>
        <p:spPr bwMode="auto">
          <a:xfrm>
            <a:off x="5335759" y="7259959"/>
            <a:ext cx="334963" cy="195263"/>
          </a:xfrm>
          <a:custGeom>
            <a:avLst/>
            <a:gdLst>
              <a:gd name="T0" fmla="*/ 278 w 288"/>
              <a:gd name="T1" fmla="*/ 87 h 168"/>
              <a:gd name="T2" fmla="*/ 278 w 288"/>
              <a:gd name="T3" fmla="*/ 87 h 168"/>
              <a:gd name="T4" fmla="*/ 199 w 288"/>
              <a:gd name="T5" fmla="*/ 0 h 168"/>
              <a:gd name="T6" fmla="*/ 161 w 288"/>
              <a:gd name="T7" fmla="*/ 22 h 168"/>
              <a:gd name="T8" fmla="*/ 170 w 288"/>
              <a:gd name="T9" fmla="*/ 37 h 168"/>
              <a:gd name="T10" fmla="*/ 195 w 288"/>
              <a:gd name="T11" fmla="*/ 23 h 168"/>
              <a:gd name="T12" fmla="*/ 240 w 288"/>
              <a:gd name="T13" fmla="*/ 72 h 168"/>
              <a:gd name="T14" fmla="*/ 222 w 288"/>
              <a:gd name="T15" fmla="*/ 71 h 168"/>
              <a:gd name="T16" fmla="*/ 161 w 288"/>
              <a:gd name="T17" fmla="*/ 109 h 168"/>
              <a:gd name="T18" fmla="*/ 128 w 288"/>
              <a:gd name="T19" fmla="*/ 109 h 168"/>
              <a:gd name="T20" fmla="*/ 62 w 288"/>
              <a:gd name="T21" fmla="*/ 71 h 168"/>
              <a:gd name="T22" fmla="*/ 48 w 288"/>
              <a:gd name="T23" fmla="*/ 72 h 168"/>
              <a:gd name="T24" fmla="*/ 92 w 288"/>
              <a:gd name="T25" fmla="*/ 23 h 168"/>
              <a:gd name="T26" fmla="*/ 117 w 288"/>
              <a:gd name="T27" fmla="*/ 37 h 168"/>
              <a:gd name="T28" fmla="*/ 126 w 288"/>
              <a:gd name="T29" fmla="*/ 22 h 168"/>
              <a:gd name="T30" fmla="*/ 88 w 288"/>
              <a:gd name="T31" fmla="*/ 0 h 168"/>
              <a:gd name="T32" fmla="*/ 11 w 288"/>
              <a:gd name="T33" fmla="*/ 85 h 168"/>
              <a:gd name="T34" fmla="*/ 11 w 288"/>
              <a:gd name="T35" fmla="*/ 86 h 168"/>
              <a:gd name="T36" fmla="*/ 9 w 288"/>
              <a:gd name="T37" fmla="*/ 87 h 168"/>
              <a:gd name="T38" fmla="*/ 9 w 288"/>
              <a:gd name="T39" fmla="*/ 87 h 168"/>
              <a:gd name="T40" fmla="*/ 0 w 288"/>
              <a:gd name="T41" fmla="*/ 117 h 168"/>
              <a:gd name="T42" fmla="*/ 62 w 288"/>
              <a:gd name="T43" fmla="*/ 168 h 168"/>
              <a:gd name="T44" fmla="*/ 128 w 288"/>
              <a:gd name="T45" fmla="*/ 127 h 168"/>
              <a:gd name="T46" fmla="*/ 161 w 288"/>
              <a:gd name="T47" fmla="*/ 127 h 168"/>
              <a:gd name="T48" fmla="*/ 222 w 288"/>
              <a:gd name="T49" fmla="*/ 168 h 168"/>
              <a:gd name="T50" fmla="*/ 288 w 288"/>
              <a:gd name="T51" fmla="*/ 117 h 168"/>
              <a:gd name="T52" fmla="*/ 278 w 288"/>
              <a:gd name="T53" fmla="*/ 87 h 168"/>
              <a:gd name="T54" fmla="*/ 62 w 288"/>
              <a:gd name="T55" fmla="*/ 149 h 168"/>
              <a:gd name="T56" fmla="*/ 19 w 288"/>
              <a:gd name="T57" fmla="*/ 117 h 168"/>
              <a:gd name="T58" fmla="*/ 24 w 288"/>
              <a:gd name="T59" fmla="*/ 99 h 168"/>
              <a:gd name="T60" fmla="*/ 24 w 288"/>
              <a:gd name="T61" fmla="*/ 98 h 168"/>
              <a:gd name="T62" fmla="*/ 62 w 288"/>
              <a:gd name="T63" fmla="*/ 90 h 168"/>
              <a:gd name="T64" fmla="*/ 110 w 288"/>
              <a:gd name="T65" fmla="*/ 117 h 168"/>
              <a:gd name="T66" fmla="*/ 62 w 288"/>
              <a:gd name="T67" fmla="*/ 149 h 168"/>
              <a:gd name="T68" fmla="*/ 222 w 288"/>
              <a:gd name="T69" fmla="*/ 149 h 168"/>
              <a:gd name="T70" fmla="*/ 178 w 288"/>
              <a:gd name="T71" fmla="*/ 117 h 168"/>
              <a:gd name="T72" fmla="*/ 222 w 288"/>
              <a:gd name="T73" fmla="*/ 90 h 168"/>
              <a:gd name="T74" fmla="*/ 270 w 288"/>
              <a:gd name="T75" fmla="*/ 117 h 168"/>
              <a:gd name="T76" fmla="*/ 222 w 288"/>
              <a:gd name="T77" fmla="*/ 14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8" h="168">
                <a:moveTo>
                  <a:pt x="278" y="87"/>
                </a:moveTo>
                <a:cubicBezTo>
                  <a:pt x="278" y="87"/>
                  <a:pt x="278" y="87"/>
                  <a:pt x="278" y="87"/>
                </a:cubicBezTo>
                <a:cubicBezTo>
                  <a:pt x="199" y="0"/>
                  <a:pt x="199" y="0"/>
                  <a:pt x="199" y="0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70" y="37"/>
                  <a:pt x="170" y="37"/>
                  <a:pt x="170" y="37"/>
                </a:cubicBezTo>
                <a:cubicBezTo>
                  <a:pt x="195" y="23"/>
                  <a:pt x="195" y="23"/>
                  <a:pt x="195" y="23"/>
                </a:cubicBezTo>
                <a:cubicBezTo>
                  <a:pt x="240" y="72"/>
                  <a:pt x="240" y="72"/>
                  <a:pt x="240" y="72"/>
                </a:cubicBezTo>
                <a:cubicBezTo>
                  <a:pt x="234" y="72"/>
                  <a:pt x="228" y="71"/>
                  <a:pt x="222" y="71"/>
                </a:cubicBezTo>
                <a:cubicBezTo>
                  <a:pt x="190" y="71"/>
                  <a:pt x="164" y="76"/>
                  <a:pt x="161" y="109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24" y="76"/>
                  <a:pt x="94" y="71"/>
                  <a:pt x="62" y="71"/>
                </a:cubicBezTo>
                <a:cubicBezTo>
                  <a:pt x="57" y="71"/>
                  <a:pt x="52" y="72"/>
                  <a:pt x="48" y="72"/>
                </a:cubicBezTo>
                <a:cubicBezTo>
                  <a:pt x="92" y="23"/>
                  <a:pt x="92" y="23"/>
                  <a:pt x="92" y="23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88" y="0"/>
                  <a:pt x="88" y="0"/>
                  <a:pt x="88" y="0"/>
                </a:cubicBezTo>
                <a:cubicBezTo>
                  <a:pt x="11" y="85"/>
                  <a:pt x="11" y="85"/>
                  <a:pt x="11" y="85"/>
                </a:cubicBezTo>
                <a:cubicBezTo>
                  <a:pt x="11" y="85"/>
                  <a:pt x="11" y="85"/>
                  <a:pt x="11" y="86"/>
                </a:cubicBezTo>
                <a:cubicBezTo>
                  <a:pt x="9" y="87"/>
                  <a:pt x="9" y="87"/>
                  <a:pt x="9" y="87"/>
                </a:cubicBezTo>
                <a:cubicBezTo>
                  <a:pt x="9" y="87"/>
                  <a:pt x="9" y="87"/>
                  <a:pt x="9" y="87"/>
                </a:cubicBezTo>
                <a:cubicBezTo>
                  <a:pt x="4" y="94"/>
                  <a:pt x="0" y="103"/>
                  <a:pt x="0" y="117"/>
                </a:cubicBezTo>
                <a:cubicBezTo>
                  <a:pt x="0" y="158"/>
                  <a:pt x="28" y="168"/>
                  <a:pt x="62" y="168"/>
                </a:cubicBezTo>
                <a:cubicBezTo>
                  <a:pt x="93" y="168"/>
                  <a:pt x="123" y="160"/>
                  <a:pt x="128" y="127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5" y="159"/>
                  <a:pt x="191" y="168"/>
                  <a:pt x="222" y="168"/>
                </a:cubicBezTo>
                <a:cubicBezTo>
                  <a:pt x="256" y="168"/>
                  <a:pt x="288" y="158"/>
                  <a:pt x="288" y="117"/>
                </a:cubicBezTo>
                <a:cubicBezTo>
                  <a:pt x="288" y="103"/>
                  <a:pt x="284" y="94"/>
                  <a:pt x="278" y="87"/>
                </a:cubicBezTo>
                <a:close/>
                <a:moveTo>
                  <a:pt x="62" y="149"/>
                </a:moveTo>
                <a:cubicBezTo>
                  <a:pt x="26" y="149"/>
                  <a:pt x="19" y="138"/>
                  <a:pt x="19" y="117"/>
                </a:cubicBezTo>
                <a:cubicBezTo>
                  <a:pt x="19" y="109"/>
                  <a:pt x="19" y="103"/>
                  <a:pt x="24" y="99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3"/>
                  <a:pt x="40" y="90"/>
                  <a:pt x="62" y="90"/>
                </a:cubicBezTo>
                <a:cubicBezTo>
                  <a:pt x="107" y="90"/>
                  <a:pt x="110" y="102"/>
                  <a:pt x="110" y="117"/>
                </a:cubicBezTo>
                <a:cubicBezTo>
                  <a:pt x="110" y="133"/>
                  <a:pt x="107" y="149"/>
                  <a:pt x="62" y="149"/>
                </a:cubicBezTo>
                <a:close/>
                <a:moveTo>
                  <a:pt x="222" y="149"/>
                </a:moveTo>
                <a:cubicBezTo>
                  <a:pt x="185" y="149"/>
                  <a:pt x="178" y="138"/>
                  <a:pt x="178" y="117"/>
                </a:cubicBezTo>
                <a:cubicBezTo>
                  <a:pt x="178" y="99"/>
                  <a:pt x="183" y="90"/>
                  <a:pt x="222" y="90"/>
                </a:cubicBezTo>
                <a:cubicBezTo>
                  <a:pt x="266" y="90"/>
                  <a:pt x="270" y="102"/>
                  <a:pt x="270" y="117"/>
                </a:cubicBezTo>
                <a:cubicBezTo>
                  <a:pt x="270" y="133"/>
                  <a:pt x="266" y="149"/>
                  <a:pt x="222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0" name="Freeform 881"/>
          <p:cNvSpPr>
            <a:spLocks/>
          </p:cNvSpPr>
          <p:nvPr/>
        </p:nvSpPr>
        <p:spPr bwMode="auto">
          <a:xfrm>
            <a:off x="6046959" y="7247259"/>
            <a:ext cx="249238" cy="98425"/>
          </a:xfrm>
          <a:custGeom>
            <a:avLst/>
            <a:gdLst>
              <a:gd name="T0" fmla="*/ 20 w 216"/>
              <a:gd name="T1" fmla="*/ 72 h 84"/>
              <a:gd name="T2" fmla="*/ 20 w 216"/>
              <a:gd name="T3" fmla="*/ 84 h 84"/>
              <a:gd name="T4" fmla="*/ 196 w 216"/>
              <a:gd name="T5" fmla="*/ 84 h 84"/>
              <a:gd name="T6" fmla="*/ 196 w 216"/>
              <a:gd name="T7" fmla="*/ 72 h 84"/>
              <a:gd name="T8" fmla="*/ 216 w 216"/>
              <a:gd name="T9" fmla="*/ 40 h 84"/>
              <a:gd name="T10" fmla="*/ 184 w 216"/>
              <a:gd name="T11" fmla="*/ 27 h 84"/>
              <a:gd name="T12" fmla="*/ 177 w 216"/>
              <a:gd name="T13" fmla="*/ 27 h 84"/>
              <a:gd name="T14" fmla="*/ 108 w 216"/>
              <a:gd name="T15" fmla="*/ 0 h 84"/>
              <a:gd name="T16" fmla="*/ 39 w 216"/>
              <a:gd name="T17" fmla="*/ 27 h 84"/>
              <a:gd name="T18" fmla="*/ 32 w 216"/>
              <a:gd name="T19" fmla="*/ 27 h 84"/>
              <a:gd name="T20" fmla="*/ 0 w 216"/>
              <a:gd name="T21" fmla="*/ 40 h 84"/>
              <a:gd name="T22" fmla="*/ 20 w 216"/>
              <a:gd name="T23" fmla="*/ 7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84">
                <a:moveTo>
                  <a:pt x="20" y="72"/>
                </a:moveTo>
                <a:cubicBezTo>
                  <a:pt x="20" y="84"/>
                  <a:pt x="20" y="84"/>
                  <a:pt x="20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72"/>
                  <a:pt x="196" y="72"/>
                  <a:pt x="196" y="72"/>
                </a:cubicBezTo>
                <a:cubicBezTo>
                  <a:pt x="196" y="58"/>
                  <a:pt x="204" y="46"/>
                  <a:pt x="216" y="40"/>
                </a:cubicBezTo>
                <a:cubicBezTo>
                  <a:pt x="209" y="32"/>
                  <a:pt x="197" y="27"/>
                  <a:pt x="184" y="27"/>
                </a:cubicBezTo>
                <a:cubicBezTo>
                  <a:pt x="181" y="27"/>
                  <a:pt x="179" y="27"/>
                  <a:pt x="177" y="27"/>
                </a:cubicBezTo>
                <a:cubicBezTo>
                  <a:pt x="167" y="12"/>
                  <a:pt x="134" y="0"/>
                  <a:pt x="108" y="0"/>
                </a:cubicBezTo>
                <a:cubicBezTo>
                  <a:pt x="82" y="0"/>
                  <a:pt x="48" y="12"/>
                  <a:pt x="39" y="27"/>
                </a:cubicBezTo>
                <a:cubicBezTo>
                  <a:pt x="37" y="27"/>
                  <a:pt x="34" y="27"/>
                  <a:pt x="32" y="27"/>
                </a:cubicBezTo>
                <a:cubicBezTo>
                  <a:pt x="18" y="27"/>
                  <a:pt x="6" y="32"/>
                  <a:pt x="0" y="40"/>
                </a:cubicBezTo>
                <a:cubicBezTo>
                  <a:pt x="12" y="46"/>
                  <a:pt x="20" y="58"/>
                  <a:pt x="20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1" name="Rectangle 882"/>
          <p:cNvSpPr>
            <a:spLocks noChangeArrowheads="1"/>
          </p:cNvSpPr>
          <p:nvPr/>
        </p:nvSpPr>
        <p:spPr bwMode="auto">
          <a:xfrm>
            <a:off x="6069184" y="7363146"/>
            <a:ext cx="204788" cy="2698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2" name="Rectangle 883"/>
          <p:cNvSpPr>
            <a:spLocks noChangeArrowheads="1"/>
          </p:cNvSpPr>
          <p:nvPr/>
        </p:nvSpPr>
        <p:spPr bwMode="auto">
          <a:xfrm>
            <a:off x="6069184" y="7407596"/>
            <a:ext cx="204788" cy="428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3" name="Freeform 884"/>
          <p:cNvSpPr>
            <a:spLocks/>
          </p:cNvSpPr>
          <p:nvPr/>
        </p:nvSpPr>
        <p:spPr bwMode="auto">
          <a:xfrm>
            <a:off x="6291434" y="7307584"/>
            <a:ext cx="47625" cy="158750"/>
          </a:xfrm>
          <a:custGeom>
            <a:avLst/>
            <a:gdLst>
              <a:gd name="T0" fmla="*/ 35 w 41"/>
              <a:gd name="T1" fmla="*/ 98 h 137"/>
              <a:gd name="T2" fmla="*/ 30 w 41"/>
              <a:gd name="T3" fmla="*/ 39 h 137"/>
              <a:gd name="T4" fmla="*/ 41 w 41"/>
              <a:gd name="T5" fmla="*/ 20 h 137"/>
              <a:gd name="T6" fmla="*/ 20 w 41"/>
              <a:gd name="T7" fmla="*/ 0 h 137"/>
              <a:gd name="T8" fmla="*/ 0 w 41"/>
              <a:gd name="T9" fmla="*/ 20 h 137"/>
              <a:gd name="T10" fmla="*/ 0 w 41"/>
              <a:gd name="T11" fmla="*/ 137 h 137"/>
              <a:gd name="T12" fmla="*/ 24 w 41"/>
              <a:gd name="T13" fmla="*/ 137 h 137"/>
              <a:gd name="T14" fmla="*/ 35 w 41"/>
              <a:gd name="T15" fmla="*/ 98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35" y="98"/>
                </a:moveTo>
                <a:cubicBezTo>
                  <a:pt x="30" y="39"/>
                  <a:pt x="30" y="39"/>
                  <a:pt x="30" y="39"/>
                </a:cubicBezTo>
                <a:cubicBezTo>
                  <a:pt x="37" y="35"/>
                  <a:pt x="41" y="28"/>
                  <a:pt x="41" y="20"/>
                </a:cubicBez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137"/>
                  <a:pt x="0" y="137"/>
                  <a:pt x="0" y="137"/>
                </a:cubicBezTo>
                <a:cubicBezTo>
                  <a:pt x="24" y="137"/>
                  <a:pt x="24" y="137"/>
                  <a:pt x="24" y="137"/>
                </a:cubicBezTo>
                <a:cubicBezTo>
                  <a:pt x="30" y="133"/>
                  <a:pt x="22" y="109"/>
                  <a:pt x="35" y="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4" name="Freeform 885"/>
          <p:cNvSpPr>
            <a:spLocks/>
          </p:cNvSpPr>
          <p:nvPr/>
        </p:nvSpPr>
        <p:spPr bwMode="auto">
          <a:xfrm>
            <a:off x="6004097" y="7307584"/>
            <a:ext cx="47625" cy="158750"/>
          </a:xfrm>
          <a:custGeom>
            <a:avLst/>
            <a:gdLst>
              <a:gd name="T0" fmla="*/ 41 w 41"/>
              <a:gd name="T1" fmla="*/ 20 h 137"/>
              <a:gd name="T2" fmla="*/ 20 w 41"/>
              <a:gd name="T3" fmla="*/ 0 h 137"/>
              <a:gd name="T4" fmla="*/ 0 w 41"/>
              <a:gd name="T5" fmla="*/ 20 h 137"/>
              <a:gd name="T6" fmla="*/ 10 w 41"/>
              <a:gd name="T7" fmla="*/ 39 h 137"/>
              <a:gd name="T8" fmla="*/ 5 w 41"/>
              <a:gd name="T9" fmla="*/ 98 h 137"/>
              <a:gd name="T10" fmla="*/ 17 w 41"/>
              <a:gd name="T11" fmla="*/ 137 h 137"/>
              <a:gd name="T12" fmla="*/ 41 w 41"/>
              <a:gd name="T13" fmla="*/ 137 h 137"/>
              <a:gd name="T14" fmla="*/ 41 w 41"/>
              <a:gd name="T15" fmla="*/ 2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137">
                <a:moveTo>
                  <a:pt x="41" y="20"/>
                </a:moveTo>
                <a:cubicBezTo>
                  <a:pt x="41" y="9"/>
                  <a:pt x="32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28"/>
                  <a:pt x="4" y="35"/>
                  <a:pt x="10" y="39"/>
                </a:cubicBezTo>
                <a:cubicBezTo>
                  <a:pt x="5" y="98"/>
                  <a:pt x="5" y="98"/>
                  <a:pt x="5" y="98"/>
                </a:cubicBezTo>
                <a:cubicBezTo>
                  <a:pt x="19" y="109"/>
                  <a:pt x="11" y="133"/>
                  <a:pt x="17" y="137"/>
                </a:cubicBezTo>
                <a:cubicBezTo>
                  <a:pt x="41" y="137"/>
                  <a:pt x="41" y="137"/>
                  <a:pt x="41" y="137"/>
                </a:cubicBezTo>
                <a:lnTo>
                  <a:pt x="41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5" name="Line 887"/>
          <p:cNvSpPr>
            <a:spLocks noChangeShapeType="1"/>
          </p:cNvSpPr>
          <p:nvPr/>
        </p:nvSpPr>
        <p:spPr bwMode="auto">
          <a:xfrm>
            <a:off x="6007272" y="3919859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6" name="Line 888"/>
          <p:cNvSpPr>
            <a:spLocks noChangeShapeType="1"/>
          </p:cNvSpPr>
          <p:nvPr/>
        </p:nvSpPr>
        <p:spPr bwMode="auto">
          <a:xfrm>
            <a:off x="6007272" y="3919859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887" name="Freeform 889"/>
          <p:cNvSpPr>
            <a:spLocks noEditPoints="1"/>
          </p:cNvSpPr>
          <p:nvPr/>
        </p:nvSpPr>
        <p:spPr bwMode="auto">
          <a:xfrm>
            <a:off x="6007272" y="3876996"/>
            <a:ext cx="333375" cy="276225"/>
          </a:xfrm>
          <a:custGeom>
            <a:avLst/>
            <a:gdLst>
              <a:gd name="T0" fmla="*/ 278 w 288"/>
              <a:gd name="T1" fmla="*/ 69 h 238"/>
              <a:gd name="T2" fmla="*/ 246 w 288"/>
              <a:gd name="T3" fmla="*/ 69 h 238"/>
              <a:gd name="T4" fmla="*/ 246 w 288"/>
              <a:gd name="T5" fmla="*/ 40 h 238"/>
              <a:gd name="T6" fmla="*/ 236 w 288"/>
              <a:gd name="T7" fmla="*/ 30 h 238"/>
              <a:gd name="T8" fmla="*/ 138 w 288"/>
              <a:gd name="T9" fmla="*/ 30 h 238"/>
              <a:gd name="T10" fmla="*/ 125 w 288"/>
              <a:gd name="T11" fmla="*/ 0 h 238"/>
              <a:gd name="T12" fmla="*/ 53 w 288"/>
              <a:gd name="T13" fmla="*/ 0 h 238"/>
              <a:gd name="T14" fmla="*/ 40 w 288"/>
              <a:gd name="T15" fmla="*/ 30 h 238"/>
              <a:gd name="T16" fmla="*/ 11 w 288"/>
              <a:gd name="T17" fmla="*/ 30 h 238"/>
              <a:gd name="T18" fmla="*/ 0 w 288"/>
              <a:gd name="T19" fmla="*/ 38 h 238"/>
              <a:gd name="T20" fmla="*/ 0 w 288"/>
              <a:gd name="T21" fmla="*/ 210 h 238"/>
              <a:gd name="T22" fmla="*/ 28 w 288"/>
              <a:gd name="T23" fmla="*/ 238 h 238"/>
              <a:gd name="T24" fmla="*/ 270 w 288"/>
              <a:gd name="T25" fmla="*/ 238 h 238"/>
              <a:gd name="T26" fmla="*/ 288 w 288"/>
              <a:gd name="T27" fmla="*/ 219 h 238"/>
              <a:gd name="T28" fmla="*/ 288 w 288"/>
              <a:gd name="T29" fmla="*/ 79 h 238"/>
              <a:gd name="T30" fmla="*/ 278 w 288"/>
              <a:gd name="T31" fmla="*/ 69 h 238"/>
              <a:gd name="T32" fmla="*/ 51 w 288"/>
              <a:gd name="T33" fmla="*/ 47 h 238"/>
              <a:gd name="T34" fmla="*/ 64 w 288"/>
              <a:gd name="T35" fmla="*/ 17 h 238"/>
              <a:gd name="T36" fmla="*/ 114 w 288"/>
              <a:gd name="T37" fmla="*/ 17 h 238"/>
              <a:gd name="T38" fmla="*/ 127 w 288"/>
              <a:gd name="T39" fmla="*/ 47 h 238"/>
              <a:gd name="T40" fmla="*/ 229 w 288"/>
              <a:gd name="T41" fmla="*/ 47 h 238"/>
              <a:gd name="T42" fmla="*/ 229 w 288"/>
              <a:gd name="T43" fmla="*/ 69 h 238"/>
              <a:gd name="T44" fmla="*/ 42 w 288"/>
              <a:gd name="T45" fmla="*/ 69 h 238"/>
              <a:gd name="T46" fmla="*/ 42 w 288"/>
              <a:gd name="T47" fmla="*/ 205 h 238"/>
              <a:gd name="T48" fmla="*/ 59 w 288"/>
              <a:gd name="T49" fmla="*/ 205 h 238"/>
              <a:gd name="T50" fmla="*/ 59 w 288"/>
              <a:gd name="T51" fmla="*/ 86 h 238"/>
              <a:gd name="T52" fmla="*/ 271 w 288"/>
              <a:gd name="T53" fmla="*/ 86 h 238"/>
              <a:gd name="T54" fmla="*/ 271 w 288"/>
              <a:gd name="T55" fmla="*/ 219 h 238"/>
              <a:gd name="T56" fmla="*/ 271 w 288"/>
              <a:gd name="T57" fmla="*/ 220 h 238"/>
              <a:gd name="T58" fmla="*/ 270 w 288"/>
              <a:gd name="T59" fmla="*/ 220 h 238"/>
              <a:gd name="T60" fmla="*/ 28 w 288"/>
              <a:gd name="T61" fmla="*/ 220 h 238"/>
              <a:gd name="T62" fmla="*/ 18 w 288"/>
              <a:gd name="T63" fmla="*/ 210 h 238"/>
              <a:gd name="T64" fmla="*/ 18 w 288"/>
              <a:gd name="T65" fmla="*/ 4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38">
                <a:moveTo>
                  <a:pt x="278" y="69"/>
                </a:moveTo>
                <a:cubicBezTo>
                  <a:pt x="246" y="69"/>
                  <a:pt x="246" y="69"/>
                  <a:pt x="246" y="69"/>
                </a:cubicBezTo>
                <a:cubicBezTo>
                  <a:pt x="246" y="40"/>
                  <a:pt x="246" y="40"/>
                  <a:pt x="246" y="40"/>
                </a:cubicBezTo>
                <a:cubicBezTo>
                  <a:pt x="246" y="32"/>
                  <a:pt x="244" y="30"/>
                  <a:pt x="236" y="30"/>
                </a:cubicBezTo>
                <a:cubicBezTo>
                  <a:pt x="138" y="30"/>
                  <a:pt x="138" y="30"/>
                  <a:pt x="138" y="30"/>
                </a:cubicBezTo>
                <a:cubicBezTo>
                  <a:pt x="125" y="0"/>
                  <a:pt x="125" y="0"/>
                  <a:pt x="12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0" y="30"/>
                  <a:pt x="40" y="30"/>
                  <a:pt x="40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" y="30"/>
                  <a:pt x="0" y="38"/>
                  <a:pt x="0" y="3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29"/>
                  <a:pt x="11" y="238"/>
                  <a:pt x="28" y="238"/>
                </a:cubicBezTo>
                <a:cubicBezTo>
                  <a:pt x="270" y="238"/>
                  <a:pt x="270" y="238"/>
                  <a:pt x="270" y="238"/>
                </a:cubicBezTo>
                <a:cubicBezTo>
                  <a:pt x="283" y="238"/>
                  <a:pt x="288" y="231"/>
                  <a:pt x="288" y="219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1"/>
                  <a:pt x="286" y="69"/>
                  <a:pt x="278" y="69"/>
                </a:cubicBezTo>
                <a:close/>
                <a:moveTo>
                  <a:pt x="51" y="47"/>
                </a:moveTo>
                <a:cubicBezTo>
                  <a:pt x="64" y="17"/>
                  <a:pt x="64" y="17"/>
                  <a:pt x="6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27" y="47"/>
                  <a:pt x="127" y="47"/>
                  <a:pt x="127" y="47"/>
                </a:cubicBezTo>
                <a:cubicBezTo>
                  <a:pt x="229" y="47"/>
                  <a:pt x="229" y="47"/>
                  <a:pt x="229" y="47"/>
                </a:cubicBezTo>
                <a:cubicBezTo>
                  <a:pt x="229" y="69"/>
                  <a:pt x="229" y="69"/>
                  <a:pt x="229" y="69"/>
                </a:cubicBezTo>
                <a:cubicBezTo>
                  <a:pt x="42" y="69"/>
                  <a:pt x="42" y="69"/>
                  <a:pt x="42" y="69"/>
                </a:cubicBezTo>
                <a:cubicBezTo>
                  <a:pt x="42" y="205"/>
                  <a:pt x="42" y="205"/>
                  <a:pt x="42" y="205"/>
                </a:cubicBezTo>
                <a:cubicBezTo>
                  <a:pt x="59" y="205"/>
                  <a:pt x="59" y="205"/>
                  <a:pt x="59" y="205"/>
                </a:cubicBezTo>
                <a:cubicBezTo>
                  <a:pt x="59" y="86"/>
                  <a:pt x="59" y="86"/>
                  <a:pt x="59" y="86"/>
                </a:cubicBezTo>
                <a:cubicBezTo>
                  <a:pt x="271" y="86"/>
                  <a:pt x="271" y="86"/>
                  <a:pt x="271" y="86"/>
                </a:cubicBezTo>
                <a:cubicBezTo>
                  <a:pt x="271" y="219"/>
                  <a:pt x="271" y="219"/>
                  <a:pt x="271" y="219"/>
                </a:cubicBezTo>
                <a:cubicBezTo>
                  <a:pt x="271" y="220"/>
                  <a:pt x="271" y="220"/>
                  <a:pt x="271" y="220"/>
                </a:cubicBezTo>
                <a:cubicBezTo>
                  <a:pt x="271" y="220"/>
                  <a:pt x="270" y="220"/>
                  <a:pt x="270" y="220"/>
                </a:cubicBezTo>
                <a:cubicBezTo>
                  <a:pt x="28" y="220"/>
                  <a:pt x="28" y="220"/>
                  <a:pt x="28" y="220"/>
                </a:cubicBezTo>
                <a:cubicBezTo>
                  <a:pt x="20" y="220"/>
                  <a:pt x="18" y="218"/>
                  <a:pt x="18" y="210"/>
                </a:cubicBezTo>
                <a:cubicBezTo>
                  <a:pt x="18" y="47"/>
                  <a:pt x="18" y="47"/>
                  <a:pt x="18" y="47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687756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Freeform 5"/>
          <p:cNvSpPr>
            <a:spLocks/>
          </p:cNvSpPr>
          <p:nvPr/>
        </p:nvSpPr>
        <p:spPr bwMode="auto">
          <a:xfrm>
            <a:off x="2114895" y="2578838"/>
            <a:ext cx="318590" cy="200912"/>
          </a:xfrm>
          <a:custGeom>
            <a:avLst/>
            <a:gdLst>
              <a:gd name="T0" fmla="*/ 0 w 289"/>
              <a:gd name="T1" fmla="*/ 90 h 180"/>
              <a:gd name="T2" fmla="*/ 134 w 289"/>
              <a:gd name="T3" fmla="*/ 0 h 180"/>
              <a:gd name="T4" fmla="*/ 134 w 289"/>
              <a:gd name="T5" fmla="*/ 54 h 180"/>
              <a:gd name="T6" fmla="*/ 289 w 289"/>
              <a:gd name="T7" fmla="*/ 180 h 180"/>
              <a:gd name="T8" fmla="*/ 194 w 289"/>
              <a:gd name="T9" fmla="*/ 125 h 180"/>
              <a:gd name="T10" fmla="*/ 134 w 289"/>
              <a:gd name="T11" fmla="*/ 122 h 180"/>
              <a:gd name="T12" fmla="*/ 134 w 289"/>
              <a:gd name="T13" fmla="*/ 180 h 180"/>
              <a:gd name="T14" fmla="*/ 0 w 289"/>
              <a:gd name="T15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9" h="180">
                <a:moveTo>
                  <a:pt x="0" y="90"/>
                </a:moveTo>
                <a:cubicBezTo>
                  <a:pt x="134" y="0"/>
                  <a:pt x="134" y="0"/>
                  <a:pt x="134" y="0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289" y="66"/>
                  <a:pt x="289" y="180"/>
                </a:cubicBezTo>
                <a:cubicBezTo>
                  <a:pt x="289" y="180"/>
                  <a:pt x="269" y="133"/>
                  <a:pt x="194" y="125"/>
                </a:cubicBezTo>
                <a:cubicBezTo>
                  <a:pt x="182" y="123"/>
                  <a:pt x="164" y="122"/>
                  <a:pt x="134" y="122"/>
                </a:cubicBezTo>
                <a:cubicBezTo>
                  <a:pt x="134" y="180"/>
                  <a:pt x="134" y="180"/>
                  <a:pt x="134" y="180"/>
                </a:cubicBezTo>
                <a:lnTo>
                  <a:pt x="0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56" name="Freeform 6"/>
          <p:cNvSpPr>
            <a:spLocks/>
          </p:cNvSpPr>
          <p:nvPr/>
        </p:nvSpPr>
        <p:spPr bwMode="auto">
          <a:xfrm>
            <a:off x="3397861" y="2518563"/>
            <a:ext cx="252575" cy="209523"/>
          </a:xfrm>
          <a:custGeom>
            <a:avLst/>
            <a:gdLst>
              <a:gd name="T0" fmla="*/ 100 w 228"/>
              <a:gd name="T1" fmla="*/ 127 h 188"/>
              <a:gd name="T2" fmla="*/ 138 w 228"/>
              <a:gd name="T3" fmla="*/ 92 h 188"/>
              <a:gd name="T4" fmla="*/ 228 w 228"/>
              <a:gd name="T5" fmla="*/ 69 h 188"/>
              <a:gd name="T6" fmla="*/ 59 w 228"/>
              <a:gd name="T7" fmla="*/ 86 h 188"/>
              <a:gd name="T8" fmla="*/ 27 w 228"/>
              <a:gd name="T9" fmla="*/ 53 h 188"/>
              <a:gd name="T10" fmla="*/ 0 w 228"/>
              <a:gd name="T11" fmla="*/ 188 h 188"/>
              <a:gd name="T12" fmla="*/ 135 w 228"/>
              <a:gd name="T13" fmla="*/ 162 h 188"/>
              <a:gd name="T14" fmla="*/ 100 w 228"/>
              <a:gd name="T15" fmla="*/ 127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100" y="127"/>
                </a:moveTo>
                <a:cubicBezTo>
                  <a:pt x="118" y="109"/>
                  <a:pt x="130" y="98"/>
                  <a:pt x="138" y="92"/>
                </a:cubicBezTo>
                <a:cubicBezTo>
                  <a:pt x="188" y="52"/>
                  <a:pt x="228" y="69"/>
                  <a:pt x="228" y="69"/>
                </a:cubicBezTo>
                <a:cubicBezTo>
                  <a:pt x="160" y="0"/>
                  <a:pt x="59" y="86"/>
                  <a:pt x="59" y="86"/>
                </a:cubicBezTo>
                <a:cubicBezTo>
                  <a:pt x="27" y="53"/>
                  <a:pt x="27" y="53"/>
                  <a:pt x="27" y="53"/>
                </a:cubicBezTo>
                <a:cubicBezTo>
                  <a:pt x="0" y="188"/>
                  <a:pt x="0" y="188"/>
                  <a:pt x="0" y="188"/>
                </a:cubicBezTo>
                <a:cubicBezTo>
                  <a:pt x="135" y="162"/>
                  <a:pt x="135" y="162"/>
                  <a:pt x="135" y="162"/>
                </a:cubicBezTo>
                <a:lnTo>
                  <a:pt x="100" y="12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57" name="Freeform 7"/>
          <p:cNvSpPr>
            <a:spLocks/>
          </p:cNvSpPr>
          <p:nvPr/>
        </p:nvSpPr>
        <p:spPr bwMode="auto">
          <a:xfrm>
            <a:off x="3452394" y="2630501"/>
            <a:ext cx="252575" cy="206652"/>
          </a:xfrm>
          <a:custGeom>
            <a:avLst/>
            <a:gdLst>
              <a:gd name="T0" fmla="*/ 93 w 228"/>
              <a:gd name="T1" fmla="*/ 26 h 188"/>
              <a:gd name="T2" fmla="*/ 128 w 228"/>
              <a:gd name="T3" fmla="*/ 62 h 188"/>
              <a:gd name="T4" fmla="*/ 90 w 228"/>
              <a:gd name="T5" fmla="*/ 96 h 188"/>
              <a:gd name="T6" fmla="*/ 0 w 228"/>
              <a:gd name="T7" fmla="*/ 119 h 188"/>
              <a:gd name="T8" fmla="*/ 169 w 228"/>
              <a:gd name="T9" fmla="*/ 102 h 188"/>
              <a:gd name="T10" fmla="*/ 201 w 228"/>
              <a:gd name="T11" fmla="*/ 135 h 188"/>
              <a:gd name="T12" fmla="*/ 228 w 228"/>
              <a:gd name="T13" fmla="*/ 0 h 188"/>
              <a:gd name="T14" fmla="*/ 93 w 228"/>
              <a:gd name="T15" fmla="*/ 2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8" h="188">
                <a:moveTo>
                  <a:pt x="93" y="26"/>
                </a:moveTo>
                <a:cubicBezTo>
                  <a:pt x="128" y="62"/>
                  <a:pt x="128" y="62"/>
                  <a:pt x="128" y="62"/>
                </a:cubicBezTo>
                <a:cubicBezTo>
                  <a:pt x="110" y="79"/>
                  <a:pt x="98" y="90"/>
                  <a:pt x="90" y="96"/>
                </a:cubicBezTo>
                <a:cubicBezTo>
                  <a:pt x="40" y="136"/>
                  <a:pt x="0" y="119"/>
                  <a:pt x="0" y="119"/>
                </a:cubicBezTo>
                <a:cubicBezTo>
                  <a:pt x="68" y="188"/>
                  <a:pt x="169" y="102"/>
                  <a:pt x="169" y="102"/>
                </a:cubicBezTo>
                <a:cubicBezTo>
                  <a:pt x="201" y="135"/>
                  <a:pt x="201" y="135"/>
                  <a:pt x="201" y="135"/>
                </a:cubicBezTo>
                <a:cubicBezTo>
                  <a:pt x="228" y="0"/>
                  <a:pt x="228" y="0"/>
                  <a:pt x="228" y="0"/>
                </a:cubicBezTo>
                <a:lnTo>
                  <a:pt x="93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58" name="Freeform 8"/>
          <p:cNvSpPr>
            <a:spLocks/>
          </p:cNvSpPr>
          <p:nvPr/>
        </p:nvSpPr>
        <p:spPr bwMode="auto">
          <a:xfrm>
            <a:off x="4141234" y="2564486"/>
            <a:ext cx="206652" cy="129158"/>
          </a:xfrm>
          <a:custGeom>
            <a:avLst/>
            <a:gdLst>
              <a:gd name="T0" fmla="*/ 87 w 187"/>
              <a:gd name="T1" fmla="*/ 35 h 117"/>
              <a:gd name="T2" fmla="*/ 87 w 187"/>
              <a:gd name="T3" fmla="*/ 0 h 117"/>
              <a:gd name="T4" fmla="*/ 0 w 187"/>
              <a:gd name="T5" fmla="*/ 59 h 117"/>
              <a:gd name="T6" fmla="*/ 87 w 187"/>
              <a:gd name="T7" fmla="*/ 117 h 117"/>
              <a:gd name="T8" fmla="*/ 87 w 187"/>
              <a:gd name="T9" fmla="*/ 79 h 117"/>
              <a:gd name="T10" fmla="*/ 126 w 187"/>
              <a:gd name="T11" fmla="*/ 81 h 117"/>
              <a:gd name="T12" fmla="*/ 187 w 187"/>
              <a:gd name="T13" fmla="*/ 117 h 117"/>
              <a:gd name="T14" fmla="*/ 87 w 187"/>
              <a:gd name="T15" fmla="*/ 3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7">
                <a:moveTo>
                  <a:pt x="87" y="35"/>
                </a:moveTo>
                <a:cubicBezTo>
                  <a:pt x="87" y="0"/>
                  <a:pt x="87" y="0"/>
                  <a:pt x="87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87" y="79"/>
                  <a:pt x="87" y="79"/>
                  <a:pt x="87" y="79"/>
                </a:cubicBezTo>
                <a:cubicBezTo>
                  <a:pt x="106" y="79"/>
                  <a:pt x="118" y="80"/>
                  <a:pt x="126" y="81"/>
                </a:cubicBezTo>
                <a:cubicBezTo>
                  <a:pt x="175" y="87"/>
                  <a:pt x="187" y="117"/>
                  <a:pt x="187" y="117"/>
                </a:cubicBezTo>
                <a:cubicBezTo>
                  <a:pt x="187" y="43"/>
                  <a:pt x="87" y="35"/>
                  <a:pt x="87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59" name="Freeform 9"/>
          <p:cNvSpPr>
            <a:spLocks/>
          </p:cNvSpPr>
          <p:nvPr/>
        </p:nvSpPr>
        <p:spPr bwMode="auto">
          <a:xfrm>
            <a:off x="4032167" y="2662072"/>
            <a:ext cx="206652" cy="132028"/>
          </a:xfrm>
          <a:custGeom>
            <a:avLst/>
            <a:gdLst>
              <a:gd name="T0" fmla="*/ 100 w 187"/>
              <a:gd name="T1" fmla="*/ 38 h 118"/>
              <a:gd name="T2" fmla="*/ 61 w 187"/>
              <a:gd name="T3" fmla="*/ 37 h 118"/>
              <a:gd name="T4" fmla="*/ 0 w 187"/>
              <a:gd name="T5" fmla="*/ 0 h 118"/>
              <a:gd name="T6" fmla="*/ 100 w 187"/>
              <a:gd name="T7" fmla="*/ 82 h 118"/>
              <a:gd name="T8" fmla="*/ 100 w 187"/>
              <a:gd name="T9" fmla="*/ 118 h 118"/>
              <a:gd name="T10" fmla="*/ 187 w 187"/>
              <a:gd name="T11" fmla="*/ 59 h 118"/>
              <a:gd name="T12" fmla="*/ 100 w 187"/>
              <a:gd name="T13" fmla="*/ 0 h 118"/>
              <a:gd name="T14" fmla="*/ 100 w 187"/>
              <a:gd name="T15" fmla="*/ 3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7" h="118">
                <a:moveTo>
                  <a:pt x="100" y="38"/>
                </a:moveTo>
                <a:cubicBezTo>
                  <a:pt x="81" y="38"/>
                  <a:pt x="69" y="38"/>
                  <a:pt x="61" y="37"/>
                </a:cubicBezTo>
                <a:cubicBezTo>
                  <a:pt x="12" y="31"/>
                  <a:pt x="0" y="0"/>
                  <a:pt x="0" y="0"/>
                </a:cubicBezTo>
                <a:cubicBezTo>
                  <a:pt x="0" y="75"/>
                  <a:pt x="100" y="82"/>
                  <a:pt x="100" y="82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87" y="59"/>
                  <a:pt x="187" y="59"/>
                  <a:pt x="187" y="59"/>
                </a:cubicBezTo>
                <a:cubicBezTo>
                  <a:pt x="100" y="0"/>
                  <a:pt x="100" y="0"/>
                  <a:pt x="100" y="0"/>
                </a:cubicBezTo>
                <a:lnTo>
                  <a:pt x="100" y="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0" name="Freeform 10"/>
          <p:cNvSpPr>
            <a:spLocks/>
          </p:cNvSpPr>
          <p:nvPr/>
        </p:nvSpPr>
        <p:spPr bwMode="auto">
          <a:xfrm>
            <a:off x="4669345" y="2604668"/>
            <a:ext cx="111937" cy="149249"/>
          </a:xfrm>
          <a:custGeom>
            <a:avLst/>
            <a:gdLst>
              <a:gd name="T0" fmla="*/ 17 w 39"/>
              <a:gd name="T1" fmla="*/ 26 h 52"/>
              <a:gd name="T2" fmla="*/ 24 w 39"/>
              <a:gd name="T3" fmla="*/ 22 h 52"/>
              <a:gd name="T4" fmla="*/ 39 w 39"/>
              <a:gd name="T5" fmla="*/ 11 h 52"/>
              <a:gd name="T6" fmla="*/ 39 w 39"/>
              <a:gd name="T7" fmla="*/ 0 h 52"/>
              <a:gd name="T8" fmla="*/ 0 w 39"/>
              <a:gd name="T9" fmla="*/ 26 h 52"/>
              <a:gd name="T10" fmla="*/ 39 w 39"/>
              <a:gd name="T11" fmla="*/ 52 h 52"/>
              <a:gd name="T12" fmla="*/ 39 w 39"/>
              <a:gd name="T13" fmla="*/ 41 h 52"/>
              <a:gd name="T14" fmla="*/ 24 w 39"/>
              <a:gd name="T15" fmla="*/ 30 h 52"/>
              <a:gd name="T16" fmla="*/ 17 w 39"/>
              <a:gd name="T17" fmla="*/ 2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52">
                <a:moveTo>
                  <a:pt x="17" y="26"/>
                </a:moveTo>
                <a:lnTo>
                  <a:pt x="24" y="22"/>
                </a:lnTo>
                <a:lnTo>
                  <a:pt x="39" y="11"/>
                </a:lnTo>
                <a:lnTo>
                  <a:pt x="39" y="0"/>
                </a:lnTo>
                <a:lnTo>
                  <a:pt x="0" y="26"/>
                </a:lnTo>
                <a:lnTo>
                  <a:pt x="39" y="52"/>
                </a:lnTo>
                <a:lnTo>
                  <a:pt x="39" y="41"/>
                </a:lnTo>
                <a:lnTo>
                  <a:pt x="24" y="30"/>
                </a:lnTo>
                <a:lnTo>
                  <a:pt x="17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1" name="Freeform 11"/>
          <p:cNvSpPr>
            <a:spLocks/>
          </p:cNvSpPr>
          <p:nvPr/>
        </p:nvSpPr>
        <p:spPr bwMode="auto">
          <a:xfrm>
            <a:off x="4746840" y="2604668"/>
            <a:ext cx="241094" cy="149249"/>
          </a:xfrm>
          <a:custGeom>
            <a:avLst/>
            <a:gdLst>
              <a:gd name="T0" fmla="*/ 219 w 219"/>
              <a:gd name="T1" fmla="*/ 137 h 137"/>
              <a:gd name="T2" fmla="*/ 101 w 219"/>
              <a:gd name="T3" fmla="*/ 41 h 137"/>
              <a:gd name="T4" fmla="*/ 101 w 219"/>
              <a:gd name="T5" fmla="*/ 0 h 137"/>
              <a:gd name="T6" fmla="*/ 0 w 219"/>
              <a:gd name="T7" fmla="*/ 69 h 137"/>
              <a:gd name="T8" fmla="*/ 101 w 219"/>
              <a:gd name="T9" fmla="*/ 137 h 137"/>
              <a:gd name="T10" fmla="*/ 101 w 219"/>
              <a:gd name="T11" fmla="*/ 92 h 137"/>
              <a:gd name="T12" fmla="*/ 147 w 219"/>
              <a:gd name="T13" fmla="*/ 95 h 137"/>
              <a:gd name="T14" fmla="*/ 219 w 219"/>
              <a:gd name="T15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9" h="137">
                <a:moveTo>
                  <a:pt x="219" y="137"/>
                </a:moveTo>
                <a:cubicBezTo>
                  <a:pt x="219" y="50"/>
                  <a:pt x="101" y="41"/>
                  <a:pt x="101" y="41"/>
                </a:cubicBezTo>
                <a:cubicBezTo>
                  <a:pt x="101" y="0"/>
                  <a:pt x="101" y="0"/>
                  <a:pt x="101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101" y="137"/>
                  <a:pt x="101" y="137"/>
                  <a:pt x="101" y="137"/>
                </a:cubicBezTo>
                <a:cubicBezTo>
                  <a:pt x="101" y="92"/>
                  <a:pt x="101" y="92"/>
                  <a:pt x="101" y="92"/>
                </a:cubicBezTo>
                <a:cubicBezTo>
                  <a:pt x="124" y="92"/>
                  <a:pt x="138" y="94"/>
                  <a:pt x="147" y="95"/>
                </a:cubicBezTo>
                <a:cubicBezTo>
                  <a:pt x="204" y="101"/>
                  <a:pt x="219" y="137"/>
                  <a:pt x="219" y="13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2" name="Freeform 12"/>
          <p:cNvSpPr>
            <a:spLocks/>
          </p:cNvSpPr>
          <p:nvPr/>
        </p:nvSpPr>
        <p:spPr bwMode="auto">
          <a:xfrm>
            <a:off x="2752073" y="2598928"/>
            <a:ext cx="278407" cy="200912"/>
          </a:xfrm>
          <a:custGeom>
            <a:avLst/>
            <a:gdLst>
              <a:gd name="T0" fmla="*/ 216 w 252"/>
              <a:gd name="T1" fmla="*/ 144 h 180"/>
              <a:gd name="T2" fmla="*/ 36 w 252"/>
              <a:gd name="T3" fmla="*/ 144 h 180"/>
              <a:gd name="T4" fmla="*/ 36 w 252"/>
              <a:gd name="T5" fmla="*/ 36 h 180"/>
              <a:gd name="T6" fmla="*/ 60 w 252"/>
              <a:gd name="T7" fmla="*/ 36 h 180"/>
              <a:gd name="T8" fmla="*/ 109 w 252"/>
              <a:gd name="T9" fmla="*/ 2 h 180"/>
              <a:gd name="T10" fmla="*/ 113 w 252"/>
              <a:gd name="T11" fmla="*/ 0 h 180"/>
              <a:gd name="T12" fmla="*/ 0 w 252"/>
              <a:gd name="T13" fmla="*/ 0 h 180"/>
              <a:gd name="T14" fmla="*/ 0 w 252"/>
              <a:gd name="T15" fmla="*/ 180 h 180"/>
              <a:gd name="T16" fmla="*/ 252 w 252"/>
              <a:gd name="T17" fmla="*/ 180 h 180"/>
              <a:gd name="T18" fmla="*/ 252 w 252"/>
              <a:gd name="T19" fmla="*/ 90 h 180"/>
              <a:gd name="T20" fmla="*/ 216 w 252"/>
              <a:gd name="T21" fmla="*/ 114 h 180"/>
              <a:gd name="T22" fmla="*/ 216 w 252"/>
              <a:gd name="T23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2" h="180">
                <a:moveTo>
                  <a:pt x="216" y="144"/>
                </a:moveTo>
                <a:cubicBezTo>
                  <a:pt x="36" y="144"/>
                  <a:pt x="36" y="144"/>
                  <a:pt x="36" y="144"/>
                </a:cubicBezTo>
                <a:cubicBezTo>
                  <a:pt x="36" y="36"/>
                  <a:pt x="36" y="36"/>
                  <a:pt x="3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73" y="22"/>
                  <a:pt x="89" y="11"/>
                  <a:pt x="109" y="2"/>
                </a:cubicBezTo>
                <a:cubicBezTo>
                  <a:pt x="110" y="1"/>
                  <a:pt x="112" y="1"/>
                  <a:pt x="1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0"/>
                  <a:pt x="0" y="180"/>
                  <a:pt x="0" y="180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52" y="90"/>
                  <a:pt x="252" y="90"/>
                  <a:pt x="252" y="90"/>
                </a:cubicBezTo>
                <a:cubicBezTo>
                  <a:pt x="216" y="114"/>
                  <a:pt x="216" y="114"/>
                  <a:pt x="216" y="114"/>
                </a:cubicBezTo>
                <a:lnTo>
                  <a:pt x="216" y="1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3" name="Freeform 13"/>
          <p:cNvSpPr>
            <a:spLocks/>
          </p:cNvSpPr>
          <p:nvPr/>
        </p:nvSpPr>
        <p:spPr bwMode="auto">
          <a:xfrm>
            <a:off x="2815216" y="2558746"/>
            <a:ext cx="258315" cy="160729"/>
          </a:xfrm>
          <a:custGeom>
            <a:avLst/>
            <a:gdLst>
              <a:gd name="T0" fmla="*/ 233 w 233"/>
              <a:gd name="T1" fmla="*/ 73 h 145"/>
              <a:gd name="T2" fmla="*/ 125 w 233"/>
              <a:gd name="T3" fmla="*/ 0 h 145"/>
              <a:gd name="T4" fmla="*/ 125 w 233"/>
              <a:gd name="T5" fmla="*/ 44 h 145"/>
              <a:gd name="T6" fmla="*/ 0 w 233"/>
              <a:gd name="T7" fmla="*/ 145 h 145"/>
              <a:gd name="T8" fmla="*/ 76 w 233"/>
              <a:gd name="T9" fmla="*/ 100 h 145"/>
              <a:gd name="T10" fmla="*/ 125 w 233"/>
              <a:gd name="T11" fmla="*/ 98 h 145"/>
              <a:gd name="T12" fmla="*/ 125 w 233"/>
              <a:gd name="T13" fmla="*/ 145 h 145"/>
              <a:gd name="T14" fmla="*/ 233 w 233"/>
              <a:gd name="T15" fmla="*/ 7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45">
                <a:moveTo>
                  <a:pt x="233" y="73"/>
                </a:moveTo>
                <a:cubicBezTo>
                  <a:pt x="125" y="0"/>
                  <a:pt x="125" y="0"/>
                  <a:pt x="125" y="0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5" y="44"/>
                  <a:pt x="0" y="53"/>
                  <a:pt x="0" y="145"/>
                </a:cubicBezTo>
                <a:cubicBezTo>
                  <a:pt x="0" y="145"/>
                  <a:pt x="16" y="107"/>
                  <a:pt x="76" y="100"/>
                </a:cubicBezTo>
                <a:cubicBezTo>
                  <a:pt x="86" y="99"/>
                  <a:pt x="101" y="98"/>
                  <a:pt x="125" y="98"/>
                </a:cubicBezTo>
                <a:cubicBezTo>
                  <a:pt x="125" y="145"/>
                  <a:pt x="125" y="145"/>
                  <a:pt x="125" y="145"/>
                </a:cubicBezTo>
                <a:lnTo>
                  <a:pt x="233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4" name="Freeform 14"/>
          <p:cNvSpPr>
            <a:spLocks/>
          </p:cNvSpPr>
          <p:nvPr/>
        </p:nvSpPr>
        <p:spPr bwMode="auto">
          <a:xfrm>
            <a:off x="837672" y="3158611"/>
            <a:ext cx="318590" cy="318589"/>
          </a:xfrm>
          <a:custGeom>
            <a:avLst/>
            <a:gdLst>
              <a:gd name="T0" fmla="*/ 0 w 111"/>
              <a:gd name="T1" fmla="*/ 0 h 111"/>
              <a:gd name="T2" fmla="*/ 0 w 111"/>
              <a:gd name="T3" fmla="*/ 111 h 111"/>
              <a:gd name="T4" fmla="*/ 111 w 111"/>
              <a:gd name="T5" fmla="*/ 55 h 111"/>
              <a:gd name="T6" fmla="*/ 0 w 11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111">
                <a:moveTo>
                  <a:pt x="0" y="0"/>
                </a:moveTo>
                <a:lnTo>
                  <a:pt x="0" y="111"/>
                </a:lnTo>
                <a:lnTo>
                  <a:pt x="111" y="5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5" name="Freeform 15"/>
          <p:cNvSpPr>
            <a:spLocks/>
          </p:cNvSpPr>
          <p:nvPr/>
        </p:nvSpPr>
        <p:spPr bwMode="auto">
          <a:xfrm>
            <a:off x="2252663" y="3227495"/>
            <a:ext cx="180821" cy="180821"/>
          </a:xfrm>
          <a:custGeom>
            <a:avLst/>
            <a:gdLst>
              <a:gd name="T0" fmla="*/ 63 w 63"/>
              <a:gd name="T1" fmla="*/ 32 h 63"/>
              <a:gd name="T2" fmla="*/ 0 w 63"/>
              <a:gd name="T3" fmla="*/ 0 h 63"/>
              <a:gd name="T4" fmla="*/ 0 w 63"/>
              <a:gd name="T5" fmla="*/ 24 h 63"/>
              <a:gd name="T6" fmla="*/ 16 w 63"/>
              <a:gd name="T7" fmla="*/ 32 h 63"/>
              <a:gd name="T8" fmla="*/ 0 w 63"/>
              <a:gd name="T9" fmla="*/ 40 h 63"/>
              <a:gd name="T10" fmla="*/ 0 w 63"/>
              <a:gd name="T11" fmla="*/ 63 h 63"/>
              <a:gd name="T12" fmla="*/ 63 w 63"/>
              <a:gd name="T13" fmla="*/ 3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63">
                <a:moveTo>
                  <a:pt x="63" y="32"/>
                </a:moveTo>
                <a:lnTo>
                  <a:pt x="0" y="0"/>
                </a:lnTo>
                <a:lnTo>
                  <a:pt x="0" y="24"/>
                </a:lnTo>
                <a:lnTo>
                  <a:pt x="16" y="32"/>
                </a:lnTo>
                <a:lnTo>
                  <a:pt x="0" y="40"/>
                </a:lnTo>
                <a:lnTo>
                  <a:pt x="0" y="63"/>
                </a:lnTo>
                <a:lnTo>
                  <a:pt x="6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6" name="Freeform 16"/>
          <p:cNvSpPr>
            <a:spLocks/>
          </p:cNvSpPr>
          <p:nvPr/>
        </p:nvSpPr>
        <p:spPr bwMode="auto">
          <a:xfrm>
            <a:off x="2114895" y="3227495"/>
            <a:ext cx="183691" cy="180821"/>
          </a:xfrm>
          <a:custGeom>
            <a:avLst/>
            <a:gdLst>
              <a:gd name="T0" fmla="*/ 48 w 64"/>
              <a:gd name="T1" fmla="*/ 24 h 63"/>
              <a:gd name="T2" fmla="*/ 0 w 64"/>
              <a:gd name="T3" fmla="*/ 0 h 63"/>
              <a:gd name="T4" fmla="*/ 0 w 64"/>
              <a:gd name="T5" fmla="*/ 63 h 63"/>
              <a:gd name="T6" fmla="*/ 48 w 64"/>
              <a:gd name="T7" fmla="*/ 40 h 63"/>
              <a:gd name="T8" fmla="*/ 64 w 64"/>
              <a:gd name="T9" fmla="*/ 32 h 63"/>
              <a:gd name="T10" fmla="*/ 48 w 64"/>
              <a:gd name="T11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" h="63">
                <a:moveTo>
                  <a:pt x="48" y="24"/>
                </a:moveTo>
                <a:lnTo>
                  <a:pt x="0" y="0"/>
                </a:lnTo>
                <a:lnTo>
                  <a:pt x="0" y="63"/>
                </a:lnTo>
                <a:lnTo>
                  <a:pt x="48" y="40"/>
                </a:lnTo>
                <a:lnTo>
                  <a:pt x="64" y="32"/>
                </a:lnTo>
                <a:lnTo>
                  <a:pt x="48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7" name="Rectangle 17"/>
          <p:cNvSpPr>
            <a:spLocks noChangeArrowheads="1"/>
          </p:cNvSpPr>
          <p:nvPr/>
        </p:nvSpPr>
        <p:spPr bwMode="auto">
          <a:xfrm>
            <a:off x="2754944" y="3158611"/>
            <a:ext cx="117678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8" name="Rectangle 18"/>
          <p:cNvSpPr>
            <a:spLocks noChangeArrowheads="1"/>
          </p:cNvSpPr>
          <p:nvPr/>
        </p:nvSpPr>
        <p:spPr bwMode="auto">
          <a:xfrm>
            <a:off x="2952984" y="3158611"/>
            <a:ext cx="120547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69" name="Rectangle 19"/>
          <p:cNvSpPr>
            <a:spLocks noChangeArrowheads="1"/>
          </p:cNvSpPr>
          <p:nvPr/>
        </p:nvSpPr>
        <p:spPr bwMode="auto">
          <a:xfrm>
            <a:off x="3392121" y="3158611"/>
            <a:ext cx="318590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0" name="Freeform 20"/>
          <p:cNvSpPr>
            <a:spLocks noEditPoints="1"/>
          </p:cNvSpPr>
          <p:nvPr/>
        </p:nvSpPr>
        <p:spPr bwMode="auto">
          <a:xfrm>
            <a:off x="10418291" y="4435835"/>
            <a:ext cx="318590" cy="318589"/>
          </a:xfrm>
          <a:custGeom>
            <a:avLst/>
            <a:gdLst>
              <a:gd name="T0" fmla="*/ 40 w 288"/>
              <a:gd name="T1" fmla="*/ 5 h 288"/>
              <a:gd name="T2" fmla="*/ 39 w 288"/>
              <a:gd name="T3" fmla="*/ 6 h 288"/>
              <a:gd name="T4" fmla="*/ 37 w 288"/>
              <a:gd name="T5" fmla="*/ 7 h 288"/>
              <a:gd name="T6" fmla="*/ 0 w 288"/>
              <a:gd name="T7" fmla="*/ 59 h 288"/>
              <a:gd name="T8" fmla="*/ 0 w 288"/>
              <a:gd name="T9" fmla="*/ 61 h 288"/>
              <a:gd name="T10" fmla="*/ 0 w 288"/>
              <a:gd name="T11" fmla="*/ 63 h 288"/>
              <a:gd name="T12" fmla="*/ 0 w 288"/>
              <a:gd name="T13" fmla="*/ 64 h 288"/>
              <a:gd name="T14" fmla="*/ 0 w 288"/>
              <a:gd name="T15" fmla="*/ 66 h 288"/>
              <a:gd name="T16" fmla="*/ 0 w 288"/>
              <a:gd name="T17" fmla="*/ 207 h 288"/>
              <a:gd name="T18" fmla="*/ 0 w 288"/>
              <a:gd name="T19" fmla="*/ 223 h 288"/>
              <a:gd name="T20" fmla="*/ 0 w 288"/>
              <a:gd name="T21" fmla="*/ 225 h 288"/>
              <a:gd name="T22" fmla="*/ 0 w 288"/>
              <a:gd name="T23" fmla="*/ 227 h 288"/>
              <a:gd name="T24" fmla="*/ 0 w 288"/>
              <a:gd name="T25" fmla="*/ 228 h 288"/>
              <a:gd name="T26" fmla="*/ 0 w 288"/>
              <a:gd name="T27" fmla="*/ 230 h 288"/>
              <a:gd name="T28" fmla="*/ 1 w 288"/>
              <a:gd name="T29" fmla="*/ 231 h 288"/>
              <a:gd name="T30" fmla="*/ 1 w 288"/>
              <a:gd name="T31" fmla="*/ 233 h 288"/>
              <a:gd name="T32" fmla="*/ 1 w 288"/>
              <a:gd name="T33" fmla="*/ 235 h 288"/>
              <a:gd name="T34" fmla="*/ 8 w 288"/>
              <a:gd name="T35" fmla="*/ 253 h 288"/>
              <a:gd name="T36" fmla="*/ 33 w 288"/>
              <a:gd name="T37" fmla="*/ 279 h 288"/>
              <a:gd name="T38" fmla="*/ 35 w 288"/>
              <a:gd name="T39" fmla="*/ 280 h 288"/>
              <a:gd name="T40" fmla="*/ 36 w 288"/>
              <a:gd name="T41" fmla="*/ 281 h 288"/>
              <a:gd name="T42" fmla="*/ 53 w 288"/>
              <a:gd name="T43" fmla="*/ 287 h 288"/>
              <a:gd name="T44" fmla="*/ 55 w 288"/>
              <a:gd name="T45" fmla="*/ 287 h 288"/>
              <a:gd name="T46" fmla="*/ 57 w 288"/>
              <a:gd name="T47" fmla="*/ 287 h 288"/>
              <a:gd name="T48" fmla="*/ 58 w 288"/>
              <a:gd name="T49" fmla="*/ 288 h 288"/>
              <a:gd name="T50" fmla="*/ 60 w 288"/>
              <a:gd name="T51" fmla="*/ 288 h 288"/>
              <a:gd name="T52" fmla="*/ 61 w 288"/>
              <a:gd name="T53" fmla="*/ 288 h 288"/>
              <a:gd name="T54" fmla="*/ 63 w 288"/>
              <a:gd name="T55" fmla="*/ 288 h 288"/>
              <a:gd name="T56" fmla="*/ 65 w 288"/>
              <a:gd name="T57" fmla="*/ 288 h 288"/>
              <a:gd name="T58" fmla="*/ 66 w 288"/>
              <a:gd name="T59" fmla="*/ 288 h 288"/>
              <a:gd name="T60" fmla="*/ 222 w 288"/>
              <a:gd name="T61" fmla="*/ 288 h 288"/>
              <a:gd name="T62" fmla="*/ 223 w 288"/>
              <a:gd name="T63" fmla="*/ 288 h 288"/>
              <a:gd name="T64" fmla="*/ 225 w 288"/>
              <a:gd name="T65" fmla="*/ 288 h 288"/>
              <a:gd name="T66" fmla="*/ 227 w 288"/>
              <a:gd name="T67" fmla="*/ 288 h 288"/>
              <a:gd name="T68" fmla="*/ 228 w 288"/>
              <a:gd name="T69" fmla="*/ 288 h 288"/>
              <a:gd name="T70" fmla="*/ 230 w 288"/>
              <a:gd name="T71" fmla="*/ 288 h 288"/>
              <a:gd name="T72" fmla="*/ 231 w 288"/>
              <a:gd name="T73" fmla="*/ 287 h 288"/>
              <a:gd name="T74" fmla="*/ 233 w 288"/>
              <a:gd name="T75" fmla="*/ 287 h 288"/>
              <a:gd name="T76" fmla="*/ 234 w 288"/>
              <a:gd name="T77" fmla="*/ 287 h 288"/>
              <a:gd name="T78" fmla="*/ 264 w 288"/>
              <a:gd name="T79" fmla="*/ 273 h 288"/>
              <a:gd name="T80" fmla="*/ 265 w 288"/>
              <a:gd name="T81" fmla="*/ 272 h 288"/>
              <a:gd name="T82" fmla="*/ 267 w 288"/>
              <a:gd name="T83" fmla="*/ 270 h 288"/>
              <a:gd name="T84" fmla="*/ 268 w 288"/>
              <a:gd name="T85" fmla="*/ 269 h 288"/>
              <a:gd name="T86" fmla="*/ 269 w 288"/>
              <a:gd name="T87" fmla="*/ 268 h 288"/>
              <a:gd name="T88" fmla="*/ 271 w 288"/>
              <a:gd name="T89" fmla="*/ 266 h 288"/>
              <a:gd name="T90" fmla="*/ 285 w 288"/>
              <a:gd name="T91" fmla="*/ 243 h 288"/>
              <a:gd name="T92" fmla="*/ 285 w 288"/>
              <a:gd name="T93" fmla="*/ 241 h 288"/>
              <a:gd name="T94" fmla="*/ 286 w 288"/>
              <a:gd name="T95" fmla="*/ 240 h 288"/>
              <a:gd name="T96" fmla="*/ 288 w 288"/>
              <a:gd name="T97" fmla="*/ 72 h 288"/>
              <a:gd name="T98" fmla="*/ 275 w 288"/>
              <a:gd name="T99" fmla="*/ 27 h 288"/>
              <a:gd name="T100" fmla="*/ 273 w 288"/>
              <a:gd name="T101" fmla="*/ 25 h 288"/>
              <a:gd name="T102" fmla="*/ 272 w 288"/>
              <a:gd name="T103" fmla="*/ 23 h 288"/>
              <a:gd name="T104" fmla="*/ 271 w 288"/>
              <a:gd name="T105" fmla="*/ 22 h 288"/>
              <a:gd name="T106" fmla="*/ 270 w 288"/>
              <a:gd name="T107" fmla="*/ 21 h 288"/>
              <a:gd name="T108" fmla="*/ 269 w 288"/>
              <a:gd name="T109" fmla="*/ 20 h 288"/>
              <a:gd name="T110" fmla="*/ 268 w 288"/>
              <a:gd name="T111" fmla="*/ 19 h 288"/>
              <a:gd name="T112" fmla="*/ 267 w 288"/>
              <a:gd name="T113" fmla="*/ 18 h 288"/>
              <a:gd name="T114" fmla="*/ 266 w 288"/>
              <a:gd name="T115" fmla="*/ 17 h 288"/>
              <a:gd name="T116" fmla="*/ 264 w 288"/>
              <a:gd name="T117" fmla="*/ 16 h 288"/>
              <a:gd name="T118" fmla="*/ 263 w 288"/>
              <a:gd name="T119" fmla="*/ 15 h 288"/>
              <a:gd name="T120" fmla="*/ 262 w 288"/>
              <a:gd name="T121" fmla="*/ 14 h 288"/>
              <a:gd name="T122" fmla="*/ 260 w 288"/>
              <a:gd name="T123" fmla="*/ 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8" h="288">
                <a:moveTo>
                  <a:pt x="222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4" y="16"/>
                  <a:pt x="174" y="16"/>
                  <a:pt x="174" y="16"/>
                </a:cubicBezTo>
                <a:cubicBezTo>
                  <a:pt x="222" y="16"/>
                  <a:pt x="222" y="16"/>
                  <a:pt x="222" y="16"/>
                </a:cubicBezTo>
                <a:cubicBezTo>
                  <a:pt x="222" y="0"/>
                  <a:pt x="222" y="0"/>
                  <a:pt x="222" y="0"/>
                </a:cubicBezTo>
                <a:cubicBezTo>
                  <a:pt x="222" y="0"/>
                  <a:pt x="222" y="0"/>
                  <a:pt x="222" y="0"/>
                </a:cubicBezTo>
                <a:close/>
                <a:moveTo>
                  <a:pt x="142" y="0"/>
                </a:moveTo>
                <a:cubicBezTo>
                  <a:pt x="94" y="0"/>
                  <a:pt x="94" y="0"/>
                  <a:pt x="94" y="0"/>
                </a:cubicBezTo>
                <a:cubicBezTo>
                  <a:pt x="94" y="16"/>
                  <a:pt x="94" y="16"/>
                  <a:pt x="94" y="16"/>
                </a:cubicBezTo>
                <a:cubicBezTo>
                  <a:pt x="142" y="16"/>
                  <a:pt x="142" y="16"/>
                  <a:pt x="142" y="16"/>
                </a:cubicBezTo>
                <a:cubicBezTo>
                  <a:pt x="142" y="0"/>
                  <a:pt x="142" y="0"/>
                  <a:pt x="142" y="0"/>
                </a:cubicBezTo>
                <a:close/>
                <a:moveTo>
                  <a:pt x="62" y="0"/>
                </a:moveTo>
                <a:cubicBezTo>
                  <a:pt x="54" y="1"/>
                  <a:pt x="47" y="3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7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29" y="11"/>
                  <a:pt x="24" y="15"/>
                  <a:pt x="19" y="20"/>
                </a:cubicBezTo>
                <a:cubicBezTo>
                  <a:pt x="31" y="31"/>
                  <a:pt x="31" y="31"/>
                  <a:pt x="31" y="31"/>
                </a:cubicBezTo>
                <a:cubicBezTo>
                  <a:pt x="39" y="22"/>
                  <a:pt x="51" y="17"/>
                  <a:pt x="63" y="16"/>
                </a:cubicBezTo>
                <a:cubicBezTo>
                  <a:pt x="62" y="0"/>
                  <a:pt x="62" y="0"/>
                  <a:pt x="62" y="0"/>
                </a:cubicBezTo>
                <a:close/>
                <a:moveTo>
                  <a:pt x="3" y="47"/>
                </a:moveTo>
                <a:cubicBezTo>
                  <a:pt x="2" y="51"/>
                  <a:pt x="1" y="55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95"/>
                  <a:pt x="0" y="95"/>
                  <a:pt x="0" y="95"/>
                </a:cubicBezTo>
                <a:cubicBezTo>
                  <a:pt x="16" y="95"/>
                  <a:pt x="16" y="95"/>
                  <a:pt x="16" y="95"/>
                </a:cubicBezTo>
                <a:cubicBezTo>
                  <a:pt x="16" y="66"/>
                  <a:pt x="16" y="66"/>
                  <a:pt x="16" y="66"/>
                </a:cubicBezTo>
                <a:cubicBezTo>
                  <a:pt x="16" y="61"/>
                  <a:pt x="17" y="56"/>
                  <a:pt x="18" y="52"/>
                </a:cubicBezTo>
                <a:cubicBezTo>
                  <a:pt x="3" y="47"/>
                  <a:pt x="3" y="47"/>
                  <a:pt x="3" y="47"/>
                </a:cubicBezTo>
                <a:close/>
                <a:moveTo>
                  <a:pt x="16" y="127"/>
                </a:moveTo>
                <a:cubicBezTo>
                  <a:pt x="0" y="127"/>
                  <a:pt x="0" y="127"/>
                  <a:pt x="0" y="127"/>
                </a:cubicBezTo>
                <a:cubicBezTo>
                  <a:pt x="0" y="175"/>
                  <a:pt x="0" y="175"/>
                  <a:pt x="0" y="175"/>
                </a:cubicBezTo>
                <a:cubicBezTo>
                  <a:pt x="16" y="175"/>
                  <a:pt x="16" y="175"/>
                  <a:pt x="16" y="175"/>
                </a:cubicBezTo>
                <a:cubicBezTo>
                  <a:pt x="16" y="127"/>
                  <a:pt x="16" y="127"/>
                  <a:pt x="16" y="127"/>
                </a:cubicBezTo>
                <a:close/>
                <a:moveTo>
                  <a:pt x="16" y="207"/>
                </a:moveTo>
                <a:cubicBezTo>
                  <a:pt x="0" y="207"/>
                  <a:pt x="0" y="207"/>
                  <a:pt x="0" y="207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22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4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6"/>
                </a:cubicBezTo>
                <a:cubicBezTo>
                  <a:pt x="0" y="226"/>
                  <a:pt x="0" y="226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228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0" y="230"/>
                  <a:pt x="0" y="230"/>
                </a:cubicBezTo>
                <a:cubicBezTo>
                  <a:pt x="0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0"/>
                  <a:pt x="1" y="230"/>
                </a:cubicBezTo>
                <a:cubicBezTo>
                  <a:pt x="1" y="230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1"/>
                  <a:pt x="1" y="231"/>
                  <a:pt x="1" y="231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2"/>
                  <a:pt x="1" y="232"/>
                  <a:pt x="1" y="232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3"/>
                  <a:pt x="1" y="233"/>
                </a:cubicBezTo>
                <a:cubicBezTo>
                  <a:pt x="1" y="233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4"/>
                  <a:pt x="1" y="234"/>
                </a:cubicBezTo>
                <a:cubicBezTo>
                  <a:pt x="1" y="234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5"/>
                  <a:pt x="1" y="235"/>
                </a:cubicBezTo>
                <a:cubicBezTo>
                  <a:pt x="1" y="235"/>
                  <a:pt x="1" y="236"/>
                  <a:pt x="1" y="236"/>
                </a:cubicBezTo>
                <a:cubicBezTo>
                  <a:pt x="1" y="236"/>
                  <a:pt x="1" y="236"/>
                  <a:pt x="1" y="236"/>
                </a:cubicBezTo>
                <a:cubicBezTo>
                  <a:pt x="3" y="242"/>
                  <a:pt x="5" y="247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8" y="253"/>
                  <a:pt x="8" y="253"/>
                  <a:pt x="8" y="253"/>
                </a:cubicBezTo>
                <a:cubicBezTo>
                  <a:pt x="22" y="246"/>
                  <a:pt x="22" y="246"/>
                  <a:pt x="22" y="246"/>
                </a:cubicBezTo>
                <a:cubicBezTo>
                  <a:pt x="18" y="238"/>
                  <a:pt x="16" y="230"/>
                  <a:pt x="16" y="222"/>
                </a:cubicBezTo>
                <a:cubicBezTo>
                  <a:pt x="16" y="207"/>
                  <a:pt x="16" y="207"/>
                  <a:pt x="16" y="207"/>
                </a:cubicBezTo>
                <a:close/>
                <a:moveTo>
                  <a:pt x="38" y="264"/>
                </a:moveTo>
                <a:cubicBezTo>
                  <a:pt x="29" y="277"/>
                  <a:pt x="29" y="277"/>
                  <a:pt x="29" y="277"/>
                </a:cubicBezTo>
                <a:cubicBezTo>
                  <a:pt x="30" y="278"/>
                  <a:pt x="31" y="278"/>
                  <a:pt x="32" y="279"/>
                </a:cubicBezTo>
                <a:cubicBezTo>
                  <a:pt x="32" y="279"/>
                  <a:pt x="32" y="279"/>
                  <a:pt x="32" y="279"/>
                </a:cubicBezTo>
                <a:cubicBezTo>
                  <a:pt x="32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3" y="279"/>
                </a:cubicBezTo>
                <a:cubicBezTo>
                  <a:pt x="33" y="279"/>
                  <a:pt x="33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79"/>
                  <a:pt x="34" y="279"/>
                </a:cubicBezTo>
                <a:cubicBezTo>
                  <a:pt x="34" y="279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4" y="280"/>
                </a:cubicBezTo>
                <a:cubicBezTo>
                  <a:pt x="34" y="280"/>
                  <a:pt x="34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5" y="280"/>
                  <a:pt x="35" y="280"/>
                </a:cubicBezTo>
                <a:cubicBezTo>
                  <a:pt x="35" y="280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6" y="281"/>
                  <a:pt x="36" y="281"/>
                  <a:pt x="36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37" y="281"/>
                  <a:pt x="37" y="281"/>
                  <a:pt x="37" y="281"/>
                </a:cubicBezTo>
                <a:cubicBezTo>
                  <a:pt x="41" y="283"/>
                  <a:pt x="46" y="285"/>
                  <a:pt x="51" y="286"/>
                </a:cubicBezTo>
                <a:cubicBezTo>
                  <a:pt x="51" y="286"/>
                  <a:pt x="51" y="286"/>
                  <a:pt x="51" y="286"/>
                </a:cubicBezTo>
                <a:cubicBezTo>
                  <a:pt x="52" y="286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2" y="287"/>
                  <a:pt x="52" y="287"/>
                  <a:pt x="52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3" y="287"/>
                  <a:pt x="53" y="287"/>
                </a:cubicBezTo>
                <a:cubicBezTo>
                  <a:pt x="53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4" y="287"/>
                  <a:pt x="54" y="287"/>
                  <a:pt x="54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55" y="287"/>
                  <a:pt x="55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6" y="287"/>
                  <a:pt x="56" y="287"/>
                  <a:pt x="56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7"/>
                  <a:pt x="57" y="287"/>
                  <a:pt x="57" y="287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7" y="288"/>
                  <a:pt x="57" y="288"/>
                </a:cubicBezTo>
                <a:cubicBezTo>
                  <a:pt x="57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58" y="288"/>
                  <a:pt x="58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59" y="288"/>
                  <a:pt x="59" y="288"/>
                </a:cubicBezTo>
                <a:cubicBezTo>
                  <a:pt x="59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0" y="288"/>
                  <a:pt x="60" y="288"/>
                  <a:pt x="60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1" y="288"/>
                  <a:pt x="61" y="288"/>
                </a:cubicBezTo>
                <a:cubicBezTo>
                  <a:pt x="61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2" y="288"/>
                  <a:pt x="62" y="288"/>
                </a:cubicBezTo>
                <a:cubicBezTo>
                  <a:pt x="62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3" y="288"/>
                </a:cubicBezTo>
                <a:cubicBezTo>
                  <a:pt x="63" y="288"/>
                  <a:pt x="63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288"/>
                  <a:pt x="64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5" y="288"/>
                  <a:pt x="65" y="288"/>
                </a:cubicBezTo>
                <a:cubicBezTo>
                  <a:pt x="65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66" y="288"/>
                  <a:pt x="66" y="288"/>
                  <a:pt x="66" y="288"/>
                </a:cubicBezTo>
                <a:cubicBezTo>
                  <a:pt x="75" y="288"/>
                  <a:pt x="75" y="288"/>
                  <a:pt x="75" y="288"/>
                </a:cubicBezTo>
                <a:cubicBezTo>
                  <a:pt x="75" y="272"/>
                  <a:pt x="75" y="272"/>
                  <a:pt x="75" y="272"/>
                </a:cubicBezTo>
                <a:cubicBezTo>
                  <a:pt x="66" y="272"/>
                  <a:pt x="66" y="272"/>
                  <a:pt x="66" y="272"/>
                </a:cubicBezTo>
                <a:cubicBezTo>
                  <a:pt x="56" y="272"/>
                  <a:pt x="47" y="269"/>
                  <a:pt x="38" y="264"/>
                </a:cubicBezTo>
                <a:close/>
                <a:moveTo>
                  <a:pt x="155" y="272"/>
                </a:moveTo>
                <a:cubicBezTo>
                  <a:pt x="107" y="272"/>
                  <a:pt x="107" y="272"/>
                  <a:pt x="107" y="272"/>
                </a:cubicBezTo>
                <a:cubicBezTo>
                  <a:pt x="107" y="288"/>
                  <a:pt x="107" y="288"/>
                  <a:pt x="107" y="288"/>
                </a:cubicBezTo>
                <a:cubicBezTo>
                  <a:pt x="155" y="288"/>
                  <a:pt x="155" y="288"/>
                  <a:pt x="155" y="288"/>
                </a:cubicBezTo>
                <a:cubicBezTo>
                  <a:pt x="155" y="272"/>
                  <a:pt x="155" y="272"/>
                  <a:pt x="155" y="272"/>
                </a:cubicBezTo>
                <a:close/>
                <a:moveTo>
                  <a:pt x="232" y="271"/>
                </a:moveTo>
                <a:cubicBezTo>
                  <a:pt x="229" y="272"/>
                  <a:pt x="225" y="272"/>
                  <a:pt x="222" y="272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7" y="288"/>
                  <a:pt x="187" y="288"/>
                  <a:pt x="187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2" y="288"/>
                </a:cubicBezTo>
                <a:cubicBezTo>
                  <a:pt x="222" y="288"/>
                  <a:pt x="222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3" y="288"/>
                  <a:pt x="223" y="288"/>
                  <a:pt x="223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224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5" y="288"/>
                </a:cubicBezTo>
                <a:cubicBezTo>
                  <a:pt x="225" y="288"/>
                  <a:pt x="225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6" y="288"/>
                  <a:pt x="226" y="288"/>
                </a:cubicBezTo>
                <a:cubicBezTo>
                  <a:pt x="226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29" y="288"/>
                </a:cubicBezTo>
                <a:cubicBezTo>
                  <a:pt x="229" y="288"/>
                  <a:pt x="229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1" y="288"/>
                </a:cubicBezTo>
                <a:cubicBezTo>
                  <a:pt x="231" y="288"/>
                  <a:pt x="231" y="288"/>
                  <a:pt x="231" y="288"/>
                </a:cubicBezTo>
                <a:cubicBezTo>
                  <a:pt x="231" y="288"/>
                  <a:pt x="231" y="288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1" y="287"/>
                  <a:pt x="231" y="287"/>
                </a:cubicBezTo>
                <a:cubicBezTo>
                  <a:pt x="231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2" y="287"/>
                  <a:pt x="232" y="287"/>
                </a:cubicBezTo>
                <a:cubicBezTo>
                  <a:pt x="232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3" y="287"/>
                  <a:pt x="233" y="287"/>
                  <a:pt x="233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4" y="287"/>
                  <a:pt x="234" y="287"/>
                  <a:pt x="234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32" y="271"/>
                  <a:pt x="232" y="271"/>
                  <a:pt x="232" y="271"/>
                </a:cubicBezTo>
                <a:close/>
                <a:moveTo>
                  <a:pt x="271" y="230"/>
                </a:moveTo>
                <a:cubicBezTo>
                  <a:pt x="269" y="242"/>
                  <a:pt x="263" y="253"/>
                  <a:pt x="254" y="261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3"/>
                  <a:pt x="264" y="273"/>
                  <a:pt x="264" y="273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4" y="272"/>
                  <a:pt x="264" y="272"/>
                  <a:pt x="264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5" y="272"/>
                </a:cubicBezTo>
                <a:cubicBezTo>
                  <a:pt x="265" y="272"/>
                  <a:pt x="265" y="272"/>
                  <a:pt x="266" y="272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6" y="271"/>
                </a:cubicBezTo>
                <a:cubicBezTo>
                  <a:pt x="266" y="271"/>
                  <a:pt x="266" y="271"/>
                  <a:pt x="267" y="271"/>
                </a:cubicBezTo>
                <a:cubicBezTo>
                  <a:pt x="267" y="271"/>
                  <a:pt x="267" y="271"/>
                  <a:pt x="267" y="271"/>
                </a:cubicBezTo>
                <a:cubicBezTo>
                  <a:pt x="267" y="271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7" y="270"/>
                  <a:pt x="267" y="270"/>
                  <a:pt x="267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70"/>
                </a:cubicBezTo>
                <a:cubicBezTo>
                  <a:pt x="268" y="270"/>
                  <a:pt x="268" y="270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8" y="269"/>
                  <a:pt x="268" y="269"/>
                </a:cubicBezTo>
                <a:cubicBezTo>
                  <a:pt x="268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9"/>
                  <a:pt x="269" y="269"/>
                </a:cubicBezTo>
                <a:cubicBezTo>
                  <a:pt x="269" y="269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69" y="268"/>
                  <a:pt x="269" y="268"/>
                  <a:pt x="269" y="268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0" y="267"/>
                  <a:pt x="270" y="267"/>
                </a:cubicBezTo>
                <a:cubicBezTo>
                  <a:pt x="270" y="267"/>
                  <a:pt x="271" y="267"/>
                  <a:pt x="271" y="267"/>
                </a:cubicBezTo>
                <a:cubicBezTo>
                  <a:pt x="271" y="267"/>
                  <a:pt x="271" y="267"/>
                  <a:pt x="271" y="267"/>
                </a:cubicBezTo>
                <a:cubicBezTo>
                  <a:pt x="271" y="267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1" y="266"/>
                  <a:pt x="271" y="266"/>
                  <a:pt x="271" y="266"/>
                </a:cubicBezTo>
                <a:cubicBezTo>
                  <a:pt x="277" y="259"/>
                  <a:pt x="282" y="252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4" y="243"/>
                  <a:pt x="284" y="243"/>
                  <a:pt x="284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3"/>
                  <a:pt x="285" y="243"/>
                </a:cubicBezTo>
                <a:cubicBezTo>
                  <a:pt x="285" y="243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2"/>
                </a:cubicBezTo>
                <a:cubicBezTo>
                  <a:pt x="285" y="242"/>
                  <a:pt x="285" y="242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1"/>
                </a:cubicBezTo>
                <a:cubicBezTo>
                  <a:pt x="285" y="241"/>
                  <a:pt x="285" y="241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5" y="240"/>
                  <a:pt x="285" y="240"/>
                </a:cubicBezTo>
                <a:cubicBezTo>
                  <a:pt x="285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40"/>
                  <a:pt x="286" y="240"/>
                  <a:pt x="286" y="240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9"/>
                  <a:pt x="286" y="239"/>
                  <a:pt x="286" y="239"/>
                </a:cubicBezTo>
                <a:cubicBezTo>
                  <a:pt x="286" y="237"/>
                  <a:pt x="287" y="235"/>
                  <a:pt x="287" y="232"/>
                </a:cubicBezTo>
                <a:cubicBezTo>
                  <a:pt x="271" y="230"/>
                  <a:pt x="271" y="230"/>
                  <a:pt x="271" y="230"/>
                </a:cubicBezTo>
                <a:close/>
                <a:moveTo>
                  <a:pt x="288" y="152"/>
                </a:moveTo>
                <a:cubicBezTo>
                  <a:pt x="272" y="152"/>
                  <a:pt x="272" y="152"/>
                  <a:pt x="272" y="152"/>
                </a:cubicBezTo>
                <a:cubicBezTo>
                  <a:pt x="272" y="200"/>
                  <a:pt x="272" y="200"/>
                  <a:pt x="272" y="200"/>
                </a:cubicBezTo>
                <a:cubicBezTo>
                  <a:pt x="288" y="200"/>
                  <a:pt x="288" y="200"/>
                  <a:pt x="288" y="200"/>
                </a:cubicBezTo>
                <a:cubicBezTo>
                  <a:pt x="288" y="152"/>
                  <a:pt x="288" y="152"/>
                  <a:pt x="288" y="152"/>
                </a:cubicBezTo>
                <a:close/>
                <a:moveTo>
                  <a:pt x="288" y="72"/>
                </a:moveTo>
                <a:cubicBezTo>
                  <a:pt x="272" y="72"/>
                  <a:pt x="272" y="72"/>
                  <a:pt x="272" y="72"/>
                </a:cubicBezTo>
                <a:cubicBezTo>
                  <a:pt x="272" y="120"/>
                  <a:pt x="272" y="120"/>
                  <a:pt x="272" y="120"/>
                </a:cubicBezTo>
                <a:cubicBezTo>
                  <a:pt x="288" y="120"/>
                  <a:pt x="288" y="120"/>
                  <a:pt x="288" y="120"/>
                </a:cubicBezTo>
                <a:cubicBezTo>
                  <a:pt x="288" y="72"/>
                  <a:pt x="288" y="72"/>
                  <a:pt x="288" y="72"/>
                </a:cubicBezTo>
                <a:close/>
                <a:moveTo>
                  <a:pt x="251" y="7"/>
                </a:moveTo>
                <a:cubicBezTo>
                  <a:pt x="244" y="21"/>
                  <a:pt x="244" y="21"/>
                  <a:pt x="244" y="21"/>
                </a:cubicBezTo>
                <a:cubicBezTo>
                  <a:pt x="255" y="27"/>
                  <a:pt x="263" y="36"/>
                  <a:pt x="268" y="47"/>
                </a:cubicBezTo>
                <a:cubicBezTo>
                  <a:pt x="283" y="41"/>
                  <a:pt x="283" y="41"/>
                  <a:pt x="283" y="41"/>
                </a:cubicBezTo>
                <a:cubicBezTo>
                  <a:pt x="281" y="36"/>
                  <a:pt x="279" y="32"/>
                  <a:pt x="276" y="28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8"/>
                </a:cubicBezTo>
                <a:cubicBezTo>
                  <a:pt x="275" y="28"/>
                  <a:pt x="275" y="28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5" y="27"/>
                  <a:pt x="275" y="27"/>
                </a:cubicBezTo>
                <a:cubicBezTo>
                  <a:pt x="275" y="27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6"/>
                  <a:pt x="274" y="26"/>
                </a:cubicBezTo>
                <a:cubicBezTo>
                  <a:pt x="274" y="26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4" y="25"/>
                  <a:pt x="274" y="25"/>
                  <a:pt x="274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5"/>
                  <a:pt x="273" y="25"/>
                  <a:pt x="273" y="25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3" y="24"/>
                  <a:pt x="273" y="24"/>
                </a:cubicBezTo>
                <a:cubicBezTo>
                  <a:pt x="273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4"/>
                  <a:pt x="272" y="24"/>
                </a:cubicBezTo>
                <a:cubicBezTo>
                  <a:pt x="272" y="24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2" y="23"/>
                  <a:pt x="272" y="23"/>
                  <a:pt x="272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3"/>
                  <a:pt x="271" y="23"/>
                  <a:pt x="271" y="23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1" y="22"/>
                </a:cubicBezTo>
                <a:cubicBezTo>
                  <a:pt x="271" y="22"/>
                  <a:pt x="271" y="22"/>
                  <a:pt x="270" y="22"/>
                </a:cubicBezTo>
                <a:cubicBezTo>
                  <a:pt x="270" y="22"/>
                  <a:pt x="270" y="22"/>
                  <a:pt x="270" y="22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70" y="21"/>
                </a:cubicBezTo>
                <a:cubicBezTo>
                  <a:pt x="270" y="21"/>
                  <a:pt x="270" y="21"/>
                  <a:pt x="269" y="21"/>
                </a:cubicBezTo>
                <a:cubicBezTo>
                  <a:pt x="269" y="21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9" y="20"/>
                  <a:pt x="269" y="20"/>
                  <a:pt x="269" y="20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7" y="19"/>
                  <a:pt x="267" y="19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7" y="18"/>
                  <a:pt x="267" y="18"/>
                  <a:pt x="267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8"/>
                  <a:pt x="266" y="18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7"/>
                  <a:pt x="265" y="17"/>
                </a:cubicBezTo>
                <a:cubicBezTo>
                  <a:pt x="265" y="17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5" y="16"/>
                </a:cubicBezTo>
                <a:cubicBezTo>
                  <a:pt x="265" y="16"/>
                  <a:pt x="265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4" y="15"/>
                  <a:pt x="264" y="15"/>
                </a:cubicBezTo>
                <a:cubicBezTo>
                  <a:pt x="264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3" y="15"/>
                  <a:pt x="263" y="15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3" y="14"/>
                </a:cubicBezTo>
                <a:cubicBezTo>
                  <a:pt x="263" y="14"/>
                  <a:pt x="263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4"/>
                  <a:pt x="262" y="14"/>
                  <a:pt x="262" y="14"/>
                </a:cubicBezTo>
                <a:cubicBezTo>
                  <a:pt x="262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1" y="13"/>
                  <a:pt x="261" y="13"/>
                </a:cubicBezTo>
                <a:cubicBezTo>
                  <a:pt x="261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3"/>
                  <a:pt x="260" y="13"/>
                </a:cubicBezTo>
                <a:cubicBezTo>
                  <a:pt x="260" y="13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60" y="12"/>
                  <a:pt x="260" y="12"/>
                  <a:pt x="260" y="12"/>
                </a:cubicBezTo>
                <a:cubicBezTo>
                  <a:pt x="257" y="10"/>
                  <a:pt x="254" y="8"/>
                  <a:pt x="251" y="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1" name="Oval 21"/>
          <p:cNvSpPr>
            <a:spLocks noChangeArrowheads="1"/>
          </p:cNvSpPr>
          <p:nvPr/>
        </p:nvSpPr>
        <p:spPr bwMode="auto">
          <a:xfrm>
            <a:off x="4032167" y="3158611"/>
            <a:ext cx="318590" cy="31858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2" name="Freeform 22"/>
          <p:cNvSpPr>
            <a:spLocks noEditPoints="1"/>
          </p:cNvSpPr>
          <p:nvPr/>
        </p:nvSpPr>
        <p:spPr bwMode="auto">
          <a:xfrm>
            <a:off x="9778243" y="4435835"/>
            <a:ext cx="318590" cy="318589"/>
          </a:xfrm>
          <a:custGeom>
            <a:avLst/>
            <a:gdLst>
              <a:gd name="T0" fmla="*/ 142 w 288"/>
              <a:gd name="T1" fmla="*/ 0 h 288"/>
              <a:gd name="T2" fmla="*/ 140 w 288"/>
              <a:gd name="T3" fmla="*/ 0 h 288"/>
              <a:gd name="T4" fmla="*/ 138 w 288"/>
              <a:gd name="T5" fmla="*/ 0 h 288"/>
              <a:gd name="T6" fmla="*/ 136 w 288"/>
              <a:gd name="T7" fmla="*/ 0 h 288"/>
              <a:gd name="T8" fmla="*/ 134 w 288"/>
              <a:gd name="T9" fmla="*/ 0 h 288"/>
              <a:gd name="T10" fmla="*/ 94 w 288"/>
              <a:gd name="T11" fmla="*/ 9 h 288"/>
              <a:gd name="T12" fmla="*/ 93 w 288"/>
              <a:gd name="T13" fmla="*/ 9 h 288"/>
              <a:gd name="T14" fmla="*/ 148 w 288"/>
              <a:gd name="T15" fmla="*/ 0 h 288"/>
              <a:gd name="T16" fmla="*/ 59 w 288"/>
              <a:gd name="T17" fmla="*/ 28 h 288"/>
              <a:gd name="T18" fmla="*/ 42 w 288"/>
              <a:gd name="T19" fmla="*/ 43 h 288"/>
              <a:gd name="T20" fmla="*/ 40 w 288"/>
              <a:gd name="T21" fmla="*/ 45 h 288"/>
              <a:gd name="T22" fmla="*/ 38 w 288"/>
              <a:gd name="T23" fmla="*/ 47 h 288"/>
              <a:gd name="T24" fmla="*/ 37 w 288"/>
              <a:gd name="T25" fmla="*/ 48 h 288"/>
              <a:gd name="T26" fmla="*/ 36 w 288"/>
              <a:gd name="T27" fmla="*/ 49 h 288"/>
              <a:gd name="T28" fmla="*/ 5 w 288"/>
              <a:gd name="T29" fmla="*/ 105 h 288"/>
              <a:gd name="T30" fmla="*/ 5 w 288"/>
              <a:gd name="T31" fmla="*/ 107 h 288"/>
              <a:gd name="T32" fmla="*/ 0 w 288"/>
              <a:gd name="T33" fmla="*/ 135 h 288"/>
              <a:gd name="T34" fmla="*/ 0 w 288"/>
              <a:gd name="T35" fmla="*/ 137 h 288"/>
              <a:gd name="T36" fmla="*/ 0 w 288"/>
              <a:gd name="T37" fmla="*/ 139 h 288"/>
              <a:gd name="T38" fmla="*/ 0 w 288"/>
              <a:gd name="T39" fmla="*/ 141 h 288"/>
              <a:gd name="T40" fmla="*/ 0 w 288"/>
              <a:gd name="T41" fmla="*/ 143 h 288"/>
              <a:gd name="T42" fmla="*/ 0 w 288"/>
              <a:gd name="T43" fmla="*/ 145 h 288"/>
              <a:gd name="T44" fmla="*/ 0 w 288"/>
              <a:gd name="T45" fmla="*/ 146 h 288"/>
              <a:gd name="T46" fmla="*/ 0 w 288"/>
              <a:gd name="T47" fmla="*/ 154 h 288"/>
              <a:gd name="T48" fmla="*/ 67 w 288"/>
              <a:gd name="T49" fmla="*/ 247 h 288"/>
              <a:gd name="T50" fmla="*/ 61 w 288"/>
              <a:gd name="T51" fmla="*/ 262 h 288"/>
              <a:gd name="T52" fmla="*/ 63 w 288"/>
              <a:gd name="T53" fmla="*/ 263 h 288"/>
              <a:gd name="T54" fmla="*/ 93 w 288"/>
              <a:gd name="T55" fmla="*/ 279 h 288"/>
              <a:gd name="T56" fmla="*/ 96 w 288"/>
              <a:gd name="T57" fmla="*/ 280 h 288"/>
              <a:gd name="T58" fmla="*/ 98 w 288"/>
              <a:gd name="T59" fmla="*/ 281 h 288"/>
              <a:gd name="T60" fmla="*/ 100 w 288"/>
              <a:gd name="T61" fmla="*/ 281 h 288"/>
              <a:gd name="T62" fmla="*/ 102 w 288"/>
              <a:gd name="T63" fmla="*/ 282 h 288"/>
              <a:gd name="T64" fmla="*/ 104 w 288"/>
              <a:gd name="T65" fmla="*/ 282 h 288"/>
              <a:gd name="T66" fmla="*/ 106 w 288"/>
              <a:gd name="T67" fmla="*/ 283 h 288"/>
              <a:gd name="T68" fmla="*/ 108 w 288"/>
              <a:gd name="T69" fmla="*/ 284 h 288"/>
              <a:gd name="T70" fmla="*/ 111 w 288"/>
              <a:gd name="T71" fmla="*/ 284 h 288"/>
              <a:gd name="T72" fmla="*/ 143 w 288"/>
              <a:gd name="T73" fmla="*/ 288 h 288"/>
              <a:gd name="T74" fmla="*/ 235 w 288"/>
              <a:gd name="T75" fmla="*/ 256 h 288"/>
              <a:gd name="T76" fmla="*/ 236 w 288"/>
              <a:gd name="T77" fmla="*/ 255 h 288"/>
              <a:gd name="T78" fmla="*/ 238 w 288"/>
              <a:gd name="T79" fmla="*/ 253 h 288"/>
              <a:gd name="T80" fmla="*/ 239 w 288"/>
              <a:gd name="T81" fmla="*/ 252 h 288"/>
              <a:gd name="T82" fmla="*/ 241 w 288"/>
              <a:gd name="T83" fmla="*/ 251 h 288"/>
              <a:gd name="T84" fmla="*/ 243 w 288"/>
              <a:gd name="T85" fmla="*/ 249 h 288"/>
              <a:gd name="T86" fmla="*/ 245 w 288"/>
              <a:gd name="T87" fmla="*/ 247 h 288"/>
              <a:gd name="T88" fmla="*/ 247 w 288"/>
              <a:gd name="T89" fmla="*/ 245 h 288"/>
              <a:gd name="T90" fmla="*/ 249 w 288"/>
              <a:gd name="T91" fmla="*/ 243 h 288"/>
              <a:gd name="T92" fmla="*/ 251 w 288"/>
              <a:gd name="T93" fmla="*/ 241 h 288"/>
              <a:gd name="T94" fmla="*/ 253 w 288"/>
              <a:gd name="T95" fmla="*/ 239 h 288"/>
              <a:gd name="T96" fmla="*/ 254 w 288"/>
              <a:gd name="T97" fmla="*/ 237 h 288"/>
              <a:gd name="T98" fmla="*/ 255 w 288"/>
              <a:gd name="T99" fmla="*/ 236 h 288"/>
              <a:gd name="T100" fmla="*/ 256 w 288"/>
              <a:gd name="T101" fmla="*/ 234 h 288"/>
              <a:gd name="T102" fmla="*/ 258 w 288"/>
              <a:gd name="T103" fmla="*/ 232 h 288"/>
              <a:gd name="T104" fmla="*/ 259 w 288"/>
              <a:gd name="T105" fmla="*/ 230 h 288"/>
              <a:gd name="T106" fmla="*/ 265 w 288"/>
              <a:gd name="T107" fmla="*/ 187 h 288"/>
              <a:gd name="T108" fmla="*/ 288 w 288"/>
              <a:gd name="T109" fmla="*/ 154 h 288"/>
              <a:gd name="T110" fmla="*/ 288 w 288"/>
              <a:gd name="T111" fmla="*/ 152 h 288"/>
              <a:gd name="T112" fmla="*/ 288 w 288"/>
              <a:gd name="T113" fmla="*/ 149 h 288"/>
              <a:gd name="T114" fmla="*/ 288 w 288"/>
              <a:gd name="T115" fmla="*/ 148 h 288"/>
              <a:gd name="T116" fmla="*/ 288 w 288"/>
              <a:gd name="T117" fmla="*/ 146 h 288"/>
              <a:gd name="T118" fmla="*/ 288 w 288"/>
              <a:gd name="T119" fmla="*/ 144 h 288"/>
              <a:gd name="T120" fmla="*/ 288 w 288"/>
              <a:gd name="T121" fmla="*/ 142 h 288"/>
              <a:gd name="T122" fmla="*/ 258 w 288"/>
              <a:gd name="T123" fmla="*/ 57 h 288"/>
              <a:gd name="T124" fmla="*/ 257 w 288"/>
              <a:gd name="T125" fmla="*/ 5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7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0"/>
                  <a:pt x="136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35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3" y="1"/>
                  <a:pt x="132" y="1"/>
                  <a:pt x="132" y="1"/>
                </a:cubicBezTo>
                <a:cubicBezTo>
                  <a:pt x="132" y="1"/>
                  <a:pt x="132" y="1"/>
                  <a:pt x="132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30" y="1"/>
                  <a:pt x="130" y="1"/>
                  <a:pt x="130" y="1"/>
                </a:cubicBezTo>
                <a:cubicBezTo>
                  <a:pt x="118" y="2"/>
                  <a:pt x="106" y="5"/>
                  <a:pt x="95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9"/>
                  <a:pt x="95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4" y="9"/>
                </a:cubicBezTo>
                <a:cubicBezTo>
                  <a:pt x="94" y="9"/>
                  <a:pt x="94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9"/>
                  <a:pt x="93" y="9"/>
                </a:cubicBezTo>
                <a:cubicBezTo>
                  <a:pt x="93" y="9"/>
                  <a:pt x="93" y="10"/>
                  <a:pt x="93" y="10"/>
                </a:cubicBez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2" y="10"/>
                  <a:pt x="92" y="10"/>
                  <a:pt x="92" y="10"/>
                </a:cubicBezTo>
                <a:cubicBezTo>
                  <a:pt x="90" y="11"/>
                  <a:pt x="88" y="11"/>
                  <a:pt x="86" y="12"/>
                </a:cubicBezTo>
                <a:cubicBezTo>
                  <a:pt x="92" y="27"/>
                  <a:pt x="92" y="27"/>
                  <a:pt x="92" y="27"/>
                </a:cubicBezTo>
                <a:cubicBezTo>
                  <a:pt x="109" y="20"/>
                  <a:pt x="126" y="16"/>
                  <a:pt x="144" y="16"/>
                </a:cubicBezTo>
                <a:cubicBezTo>
                  <a:pt x="145" y="16"/>
                  <a:pt x="147" y="16"/>
                  <a:pt x="148" y="16"/>
                </a:cubicBezTo>
                <a:cubicBezTo>
                  <a:pt x="149" y="0"/>
                  <a:pt x="149" y="0"/>
                  <a:pt x="149" y="0"/>
                </a:cubicBezTo>
                <a:cubicBezTo>
                  <a:pt x="149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lose/>
                <a:moveTo>
                  <a:pt x="60" y="27"/>
                </a:moveTo>
                <a:cubicBezTo>
                  <a:pt x="60" y="27"/>
                  <a:pt x="59" y="27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8" y="28"/>
                  <a:pt x="58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3" y="32"/>
                  <a:pt x="48" y="36"/>
                  <a:pt x="4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1"/>
                  <a:pt x="43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3"/>
                  <a:pt x="42" y="43"/>
                  <a:pt x="41" y="43"/>
                </a:cubicBezTo>
                <a:cubicBezTo>
                  <a:pt x="41" y="43"/>
                  <a:pt x="41" y="43"/>
                  <a:pt x="41" y="43"/>
                </a:cubicBezTo>
                <a:cubicBezTo>
                  <a:pt x="41" y="43"/>
                  <a:pt x="41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5"/>
                  <a:pt x="39" y="45"/>
                  <a:pt x="39" y="45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8" y="46"/>
                  <a:pt x="38" y="46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8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7"/>
                  <a:pt x="37" y="47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9"/>
                  <a:pt x="36" y="49"/>
                  <a:pt x="36" y="49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34" y="51"/>
                  <a:pt x="34" y="51"/>
                  <a:pt x="34" y="51"/>
                </a:cubicBezTo>
                <a:cubicBezTo>
                  <a:pt x="29" y="57"/>
                  <a:pt x="24" y="64"/>
                  <a:pt x="20" y="71"/>
                </a:cubicBezTo>
                <a:cubicBezTo>
                  <a:pt x="33" y="79"/>
                  <a:pt x="33" y="79"/>
                  <a:pt x="33" y="79"/>
                </a:cubicBezTo>
                <a:cubicBezTo>
                  <a:pt x="42" y="64"/>
                  <a:pt x="55" y="51"/>
                  <a:pt x="69" y="40"/>
                </a:cubicBezTo>
                <a:cubicBezTo>
                  <a:pt x="60" y="27"/>
                  <a:pt x="60" y="27"/>
                  <a:pt x="60" y="27"/>
                </a:cubicBezTo>
                <a:close/>
                <a:moveTo>
                  <a:pt x="7" y="99"/>
                </a:moveTo>
                <a:cubicBezTo>
                  <a:pt x="7" y="101"/>
                  <a:pt x="6" y="103"/>
                  <a:pt x="5" y="105"/>
                </a:cubicBezTo>
                <a:cubicBezTo>
                  <a:pt x="5" y="105"/>
                  <a:pt x="5" y="105"/>
                  <a:pt x="5" y="105"/>
                </a:cubicBezTo>
                <a:cubicBezTo>
                  <a:pt x="5" y="105"/>
                  <a:pt x="5" y="105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6"/>
                  <a:pt x="5" y="106"/>
                </a:cubicBezTo>
                <a:cubicBezTo>
                  <a:pt x="5" y="106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7"/>
                  <a:pt x="5" y="107"/>
                  <a:pt x="5" y="107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2" y="116"/>
                  <a:pt x="1" y="125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6"/>
                  <a:pt x="0" y="136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7"/>
                  <a:pt x="0" y="137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39"/>
                  <a:pt x="0" y="139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0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41"/>
                  <a:pt x="0" y="141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42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44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45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7"/>
                  <a:pt x="0" y="148"/>
                  <a:pt x="0" y="149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1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3"/>
                  <a:pt x="0" y="153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5"/>
                  <a:pt x="1" y="157"/>
                  <a:pt x="1" y="158"/>
                </a:cubicBezTo>
                <a:cubicBezTo>
                  <a:pt x="17" y="156"/>
                  <a:pt x="17" y="156"/>
                  <a:pt x="17" y="156"/>
                </a:cubicBezTo>
                <a:cubicBezTo>
                  <a:pt x="16" y="152"/>
                  <a:pt x="16" y="148"/>
                  <a:pt x="16" y="144"/>
                </a:cubicBezTo>
                <a:cubicBezTo>
                  <a:pt x="16" y="130"/>
                  <a:pt x="18" y="117"/>
                  <a:pt x="23" y="104"/>
                </a:cubicBezTo>
                <a:cubicBezTo>
                  <a:pt x="7" y="99"/>
                  <a:pt x="7" y="99"/>
                  <a:pt x="7" y="99"/>
                </a:cubicBezTo>
                <a:close/>
                <a:moveTo>
                  <a:pt x="22" y="182"/>
                </a:moveTo>
                <a:cubicBezTo>
                  <a:pt x="7" y="187"/>
                  <a:pt x="7" y="187"/>
                  <a:pt x="7" y="187"/>
                </a:cubicBezTo>
                <a:cubicBezTo>
                  <a:pt x="13" y="207"/>
                  <a:pt x="23" y="224"/>
                  <a:pt x="36" y="239"/>
                </a:cubicBezTo>
                <a:cubicBezTo>
                  <a:pt x="48" y="229"/>
                  <a:pt x="48" y="229"/>
                  <a:pt x="48" y="229"/>
                </a:cubicBezTo>
                <a:cubicBezTo>
                  <a:pt x="36" y="215"/>
                  <a:pt x="27" y="200"/>
                  <a:pt x="22" y="182"/>
                </a:cubicBezTo>
                <a:close/>
                <a:moveTo>
                  <a:pt x="67" y="247"/>
                </a:moveTo>
                <a:cubicBezTo>
                  <a:pt x="58" y="259"/>
                  <a:pt x="58" y="259"/>
                  <a:pt x="58" y="259"/>
                </a:cubicBezTo>
                <a:cubicBezTo>
                  <a:pt x="58" y="260"/>
                  <a:pt x="59" y="260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0" y="261"/>
                  <a:pt x="60" y="261"/>
                </a:cubicBezTo>
                <a:cubicBezTo>
                  <a:pt x="60" y="261"/>
                  <a:pt x="61" y="261"/>
                  <a:pt x="61" y="261"/>
                </a:cubicBezTo>
                <a:cubicBezTo>
                  <a:pt x="61" y="261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1" y="262"/>
                </a:cubicBezTo>
                <a:cubicBezTo>
                  <a:pt x="61" y="262"/>
                  <a:pt x="61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2"/>
                  <a:pt x="62" y="262"/>
                  <a:pt x="62" y="262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2" y="263"/>
                  <a:pt x="62" y="263"/>
                </a:cubicBezTo>
                <a:cubicBezTo>
                  <a:pt x="62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63" y="263"/>
                  <a:pt x="63" y="263"/>
                  <a:pt x="63" y="263"/>
                </a:cubicBezTo>
                <a:cubicBezTo>
                  <a:pt x="72" y="269"/>
                  <a:pt x="82" y="274"/>
                  <a:pt x="92" y="278"/>
                </a:cubicBezTo>
                <a:cubicBezTo>
                  <a:pt x="92" y="278"/>
                  <a:pt x="92" y="278"/>
                  <a:pt x="92" y="278"/>
                </a:cubicBezTo>
                <a:cubicBezTo>
                  <a:pt x="92" y="278"/>
                  <a:pt x="92" y="278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2" y="279"/>
                  <a:pt x="92" y="279"/>
                  <a:pt x="92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3" y="279"/>
                  <a:pt x="93" y="279"/>
                  <a:pt x="93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4" y="279"/>
                  <a:pt x="94" y="279"/>
                  <a:pt x="94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79"/>
                </a:cubicBezTo>
                <a:cubicBezTo>
                  <a:pt x="95" y="279"/>
                  <a:pt x="95" y="279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5" y="280"/>
                </a:cubicBezTo>
                <a:cubicBezTo>
                  <a:pt x="95" y="280"/>
                  <a:pt x="95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6" y="280"/>
                  <a:pt x="96" y="280"/>
                  <a:pt x="96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7" y="280"/>
                  <a:pt x="97" y="280"/>
                </a:cubicBezTo>
                <a:cubicBezTo>
                  <a:pt x="97" y="280"/>
                  <a:pt x="98" y="280"/>
                  <a:pt x="98" y="280"/>
                </a:cubicBezTo>
                <a:cubicBezTo>
                  <a:pt x="98" y="280"/>
                  <a:pt x="98" y="280"/>
                  <a:pt x="98" y="280"/>
                </a:cubicBezTo>
                <a:cubicBezTo>
                  <a:pt x="98" y="280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8" y="281"/>
                  <a:pt x="98" y="281"/>
                  <a:pt x="98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99" y="281"/>
                  <a:pt x="99" y="281"/>
                  <a:pt x="99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0" y="281"/>
                  <a:pt x="100" y="281"/>
                </a:cubicBezTo>
                <a:cubicBezTo>
                  <a:pt x="100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1"/>
                </a:cubicBezTo>
                <a:cubicBezTo>
                  <a:pt x="101" y="281"/>
                  <a:pt x="101" y="281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1" y="282"/>
                  <a:pt x="101" y="282"/>
                </a:cubicBezTo>
                <a:cubicBezTo>
                  <a:pt x="101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102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3" y="282"/>
                </a:cubicBezTo>
                <a:cubicBezTo>
                  <a:pt x="103" y="282"/>
                  <a:pt x="103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2"/>
                  <a:pt x="104" y="282"/>
                  <a:pt x="104" y="282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4" y="283"/>
                  <a:pt x="104" y="283"/>
                  <a:pt x="104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5" y="283"/>
                </a:cubicBezTo>
                <a:cubicBezTo>
                  <a:pt x="105" y="283"/>
                  <a:pt x="105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106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3"/>
                  <a:pt x="108" y="283"/>
                  <a:pt x="108" y="283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8" y="284"/>
                </a:cubicBezTo>
                <a:cubicBezTo>
                  <a:pt x="108" y="284"/>
                  <a:pt x="108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09" y="284"/>
                  <a:pt x="109" y="284"/>
                  <a:pt x="109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0" y="284"/>
                  <a:pt x="110" y="284"/>
                  <a:pt x="110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1" y="284"/>
                  <a:pt x="111" y="284"/>
                </a:cubicBezTo>
                <a:cubicBezTo>
                  <a:pt x="111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2" y="284"/>
                  <a:pt x="112" y="284"/>
                  <a:pt x="112" y="284"/>
                </a:cubicBezTo>
                <a:cubicBezTo>
                  <a:pt x="115" y="269"/>
                  <a:pt x="115" y="269"/>
                  <a:pt x="115" y="269"/>
                </a:cubicBezTo>
                <a:cubicBezTo>
                  <a:pt x="98" y="265"/>
                  <a:pt x="82" y="257"/>
                  <a:pt x="67" y="247"/>
                </a:cubicBezTo>
                <a:close/>
                <a:moveTo>
                  <a:pt x="194" y="262"/>
                </a:moveTo>
                <a:cubicBezTo>
                  <a:pt x="178" y="269"/>
                  <a:pt x="161" y="272"/>
                  <a:pt x="144" y="272"/>
                </a:cubicBezTo>
                <a:cubicBezTo>
                  <a:pt x="143" y="272"/>
                  <a:pt x="143" y="272"/>
                  <a:pt x="142" y="272"/>
                </a:cubicBezTo>
                <a:cubicBezTo>
                  <a:pt x="142" y="288"/>
                  <a:pt x="142" y="288"/>
                  <a:pt x="142" y="288"/>
                </a:cubicBezTo>
                <a:cubicBezTo>
                  <a:pt x="142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45" y="288"/>
                  <a:pt x="145" y="288"/>
                  <a:pt x="146" y="288"/>
                </a:cubicBezTo>
                <a:cubicBezTo>
                  <a:pt x="162" y="288"/>
                  <a:pt x="178" y="285"/>
                  <a:pt x="193" y="280"/>
                </a:cubicBezTo>
                <a:cubicBezTo>
                  <a:pt x="195" y="279"/>
                  <a:pt x="198" y="278"/>
                  <a:pt x="200" y="277"/>
                </a:cubicBezTo>
                <a:cubicBezTo>
                  <a:pt x="194" y="262"/>
                  <a:pt x="194" y="262"/>
                  <a:pt x="194" y="262"/>
                </a:cubicBezTo>
                <a:close/>
                <a:moveTo>
                  <a:pt x="253" y="211"/>
                </a:moveTo>
                <a:cubicBezTo>
                  <a:pt x="244" y="226"/>
                  <a:pt x="232" y="239"/>
                  <a:pt x="217" y="249"/>
                </a:cubicBezTo>
                <a:cubicBezTo>
                  <a:pt x="226" y="262"/>
                  <a:pt x="226" y="262"/>
                  <a:pt x="226" y="262"/>
                </a:cubicBezTo>
                <a:cubicBezTo>
                  <a:pt x="229" y="260"/>
                  <a:pt x="232" y="258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4" y="256"/>
                  <a:pt x="234" y="256"/>
                </a:cubicBezTo>
                <a:cubicBezTo>
                  <a:pt x="234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6"/>
                </a:cubicBezTo>
                <a:cubicBezTo>
                  <a:pt x="235" y="256"/>
                  <a:pt x="235" y="256"/>
                  <a:pt x="235" y="255"/>
                </a:cubicBezTo>
                <a:cubicBezTo>
                  <a:pt x="235" y="255"/>
                  <a:pt x="235" y="255"/>
                  <a:pt x="235" y="255"/>
                </a:cubicBezTo>
                <a:cubicBezTo>
                  <a:pt x="235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5"/>
                  <a:pt x="236" y="255"/>
                  <a:pt x="236" y="255"/>
                </a:cubicBezTo>
                <a:cubicBezTo>
                  <a:pt x="236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7" y="254"/>
                  <a:pt x="237" y="254"/>
                </a:cubicBezTo>
                <a:cubicBezTo>
                  <a:pt x="237" y="254"/>
                  <a:pt x="238" y="254"/>
                  <a:pt x="238" y="254"/>
                </a:cubicBezTo>
                <a:cubicBezTo>
                  <a:pt x="238" y="254"/>
                  <a:pt x="238" y="254"/>
                  <a:pt x="238" y="254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8" y="253"/>
                </a:cubicBezTo>
                <a:cubicBezTo>
                  <a:pt x="238" y="253"/>
                  <a:pt x="238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3"/>
                  <a:pt x="239" y="253"/>
                </a:cubicBezTo>
                <a:cubicBezTo>
                  <a:pt x="239" y="253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39" y="252"/>
                  <a:pt x="239" y="252"/>
                </a:cubicBezTo>
                <a:cubicBezTo>
                  <a:pt x="239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2"/>
                </a:cubicBezTo>
                <a:cubicBezTo>
                  <a:pt x="240" y="252"/>
                  <a:pt x="240" y="252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0" y="251"/>
                </a:cubicBezTo>
                <a:cubicBezTo>
                  <a:pt x="240" y="251"/>
                  <a:pt x="240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41" y="251"/>
                  <a:pt x="241" y="251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1" y="250"/>
                  <a:pt x="241" y="250"/>
                </a:cubicBezTo>
                <a:cubicBezTo>
                  <a:pt x="241" y="250"/>
                  <a:pt x="242" y="250"/>
                  <a:pt x="242" y="250"/>
                </a:cubicBezTo>
                <a:cubicBezTo>
                  <a:pt x="242" y="250"/>
                  <a:pt x="242" y="250"/>
                  <a:pt x="242" y="250"/>
                </a:cubicBezTo>
                <a:cubicBezTo>
                  <a:pt x="242" y="250"/>
                  <a:pt x="242" y="250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2" y="249"/>
                  <a:pt x="242" y="249"/>
                  <a:pt x="242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9"/>
                  <a:pt x="243" y="249"/>
                  <a:pt x="243" y="249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3" y="248"/>
                  <a:pt x="243" y="248"/>
                  <a:pt x="243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8"/>
                </a:cubicBezTo>
                <a:cubicBezTo>
                  <a:pt x="244" y="248"/>
                  <a:pt x="244" y="248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4" y="247"/>
                  <a:pt x="244" y="247"/>
                  <a:pt x="244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7"/>
                  <a:pt x="245" y="247"/>
                </a:cubicBezTo>
                <a:cubicBezTo>
                  <a:pt x="245" y="247"/>
                  <a:pt x="245" y="246"/>
                  <a:pt x="245" y="246"/>
                </a:cubicBezTo>
                <a:cubicBezTo>
                  <a:pt x="245" y="246"/>
                  <a:pt x="245" y="246"/>
                  <a:pt x="245" y="246"/>
                </a:cubicBezTo>
                <a:cubicBezTo>
                  <a:pt x="246" y="246"/>
                  <a:pt x="246" y="246"/>
                  <a:pt x="246" y="245"/>
                </a:cubicBezTo>
                <a:cubicBezTo>
                  <a:pt x="246" y="245"/>
                  <a:pt x="246" y="245"/>
                  <a:pt x="246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5"/>
                </a:cubicBezTo>
                <a:cubicBezTo>
                  <a:pt x="247" y="245"/>
                  <a:pt x="247" y="245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7" y="244"/>
                  <a:pt x="247" y="244"/>
                  <a:pt x="247" y="244"/>
                </a:cubicBezTo>
                <a:cubicBezTo>
                  <a:pt x="248" y="244"/>
                  <a:pt x="248" y="244"/>
                  <a:pt x="248" y="243"/>
                </a:cubicBezTo>
                <a:cubicBezTo>
                  <a:pt x="248" y="243"/>
                  <a:pt x="248" y="243"/>
                  <a:pt x="248" y="243"/>
                </a:cubicBezTo>
                <a:cubicBezTo>
                  <a:pt x="248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3"/>
                  <a:pt x="249" y="243"/>
                </a:cubicBezTo>
                <a:cubicBezTo>
                  <a:pt x="249" y="243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49" y="242"/>
                </a:cubicBezTo>
                <a:cubicBezTo>
                  <a:pt x="249" y="242"/>
                  <a:pt x="249" y="242"/>
                  <a:pt x="250" y="242"/>
                </a:cubicBezTo>
                <a:cubicBezTo>
                  <a:pt x="250" y="242"/>
                  <a:pt x="250" y="242"/>
                  <a:pt x="250" y="242"/>
                </a:cubicBezTo>
                <a:cubicBezTo>
                  <a:pt x="250" y="242"/>
                  <a:pt x="250" y="242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0" y="241"/>
                  <a:pt x="250" y="241"/>
                </a:cubicBezTo>
                <a:cubicBezTo>
                  <a:pt x="250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1"/>
                  <a:pt x="251" y="241"/>
                  <a:pt x="251" y="241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1" y="240"/>
                  <a:pt x="251" y="240"/>
                  <a:pt x="251" y="240"/>
                </a:cubicBezTo>
                <a:cubicBezTo>
                  <a:pt x="252" y="240"/>
                  <a:pt x="252" y="240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52" y="239"/>
                  <a:pt x="252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9"/>
                  <a:pt x="253" y="239"/>
                </a:cubicBezTo>
                <a:cubicBezTo>
                  <a:pt x="253" y="239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3" y="238"/>
                </a:cubicBezTo>
                <a:cubicBezTo>
                  <a:pt x="253" y="238"/>
                  <a:pt x="253" y="238"/>
                  <a:pt x="254" y="238"/>
                </a:cubicBezTo>
                <a:cubicBezTo>
                  <a:pt x="254" y="238"/>
                  <a:pt x="254" y="238"/>
                  <a:pt x="254" y="238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4" y="237"/>
                  <a:pt x="254" y="237"/>
                  <a:pt x="254" y="236"/>
                </a:cubicBezTo>
                <a:cubicBezTo>
                  <a:pt x="254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6"/>
                  <a:pt x="255" y="236"/>
                </a:cubicBezTo>
                <a:cubicBezTo>
                  <a:pt x="255" y="236"/>
                  <a:pt x="255" y="235"/>
                  <a:pt x="255" y="235"/>
                </a:cubicBezTo>
                <a:cubicBezTo>
                  <a:pt x="255" y="235"/>
                  <a:pt x="255" y="235"/>
                  <a:pt x="255" y="235"/>
                </a:cubicBezTo>
                <a:cubicBezTo>
                  <a:pt x="255" y="235"/>
                  <a:pt x="255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5"/>
                </a:cubicBezTo>
                <a:cubicBezTo>
                  <a:pt x="256" y="235"/>
                  <a:pt x="256" y="235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6" y="234"/>
                  <a:pt x="256" y="234"/>
                </a:cubicBezTo>
                <a:cubicBezTo>
                  <a:pt x="256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57" y="234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7" y="233"/>
                </a:cubicBezTo>
                <a:cubicBezTo>
                  <a:pt x="257" y="233"/>
                  <a:pt x="257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3"/>
                </a:cubicBezTo>
                <a:cubicBezTo>
                  <a:pt x="258" y="233"/>
                  <a:pt x="258" y="233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2"/>
                </a:cubicBezTo>
                <a:cubicBezTo>
                  <a:pt x="258" y="232"/>
                  <a:pt x="258" y="232"/>
                  <a:pt x="258" y="231"/>
                </a:cubicBezTo>
                <a:cubicBezTo>
                  <a:pt x="258" y="231"/>
                  <a:pt x="258" y="231"/>
                  <a:pt x="258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1"/>
                </a:cubicBezTo>
                <a:cubicBezTo>
                  <a:pt x="259" y="231"/>
                  <a:pt x="259" y="231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59" y="230"/>
                </a:cubicBezTo>
                <a:cubicBezTo>
                  <a:pt x="259" y="230"/>
                  <a:pt x="259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0" y="230"/>
                  <a:pt x="260" y="230"/>
                  <a:pt x="260" y="230"/>
                </a:cubicBezTo>
                <a:cubicBezTo>
                  <a:pt x="262" y="226"/>
                  <a:pt x="265" y="223"/>
                  <a:pt x="267" y="219"/>
                </a:cubicBezTo>
                <a:cubicBezTo>
                  <a:pt x="253" y="211"/>
                  <a:pt x="253" y="211"/>
                  <a:pt x="253" y="211"/>
                </a:cubicBezTo>
                <a:close/>
                <a:moveTo>
                  <a:pt x="288" y="133"/>
                </a:moveTo>
                <a:cubicBezTo>
                  <a:pt x="272" y="134"/>
                  <a:pt x="272" y="134"/>
                  <a:pt x="272" y="134"/>
                </a:cubicBezTo>
                <a:cubicBezTo>
                  <a:pt x="272" y="137"/>
                  <a:pt x="272" y="141"/>
                  <a:pt x="272" y="144"/>
                </a:cubicBezTo>
                <a:cubicBezTo>
                  <a:pt x="272" y="159"/>
                  <a:pt x="270" y="173"/>
                  <a:pt x="265" y="187"/>
                </a:cubicBezTo>
                <a:cubicBezTo>
                  <a:pt x="280" y="192"/>
                  <a:pt x="280" y="192"/>
                  <a:pt x="280" y="192"/>
                </a:cubicBezTo>
                <a:cubicBezTo>
                  <a:pt x="284" y="181"/>
                  <a:pt x="286" y="169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7"/>
                  <a:pt x="287" y="157"/>
                  <a:pt x="287" y="157"/>
                </a:cubicBezTo>
                <a:cubicBezTo>
                  <a:pt x="287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5"/>
                  <a:pt x="288" y="155"/>
                </a:cubicBezTo>
                <a:cubicBezTo>
                  <a:pt x="288" y="155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4"/>
                  <a:pt x="288" y="154"/>
                </a:cubicBezTo>
                <a:cubicBezTo>
                  <a:pt x="288" y="154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3"/>
                </a:cubicBezTo>
                <a:cubicBezTo>
                  <a:pt x="288" y="153"/>
                  <a:pt x="288" y="153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2"/>
                  <a:pt x="288" y="152"/>
                  <a:pt x="288" y="152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1"/>
                  <a:pt x="288" y="151"/>
                  <a:pt x="288" y="151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50"/>
                </a:cubicBezTo>
                <a:cubicBezTo>
                  <a:pt x="288" y="150"/>
                  <a:pt x="288" y="150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9"/>
                </a:cubicBezTo>
                <a:cubicBezTo>
                  <a:pt x="288" y="149"/>
                  <a:pt x="288" y="149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8"/>
                  <a:pt x="288" y="148"/>
                  <a:pt x="288" y="148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7"/>
                </a:cubicBezTo>
                <a:cubicBezTo>
                  <a:pt x="288" y="147"/>
                  <a:pt x="288" y="147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6"/>
                </a:cubicBezTo>
                <a:cubicBezTo>
                  <a:pt x="288" y="146"/>
                  <a:pt x="288" y="146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5"/>
                  <a:pt x="288" y="145"/>
                  <a:pt x="288" y="145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4"/>
                </a:cubicBezTo>
                <a:cubicBezTo>
                  <a:pt x="288" y="144"/>
                  <a:pt x="288" y="144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3"/>
                </a:cubicBezTo>
                <a:cubicBezTo>
                  <a:pt x="288" y="143"/>
                  <a:pt x="288" y="143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2"/>
                </a:cubicBezTo>
                <a:cubicBezTo>
                  <a:pt x="288" y="142"/>
                  <a:pt x="288" y="142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41"/>
                  <a:pt x="288" y="141"/>
                  <a:pt x="288" y="141"/>
                </a:cubicBezTo>
                <a:cubicBezTo>
                  <a:pt x="288" y="138"/>
                  <a:pt x="288" y="135"/>
                  <a:pt x="288" y="133"/>
                </a:cubicBezTo>
                <a:close/>
                <a:moveTo>
                  <a:pt x="254" y="51"/>
                </a:moveTo>
                <a:cubicBezTo>
                  <a:pt x="242" y="61"/>
                  <a:pt x="242" y="61"/>
                  <a:pt x="242" y="61"/>
                </a:cubicBezTo>
                <a:cubicBezTo>
                  <a:pt x="253" y="75"/>
                  <a:pt x="262" y="91"/>
                  <a:pt x="267" y="108"/>
                </a:cubicBezTo>
                <a:cubicBezTo>
                  <a:pt x="282" y="103"/>
                  <a:pt x="282" y="103"/>
                  <a:pt x="282" y="103"/>
                </a:cubicBezTo>
                <a:cubicBezTo>
                  <a:pt x="277" y="86"/>
                  <a:pt x="269" y="70"/>
                  <a:pt x="258" y="57"/>
                </a:cubicBezTo>
                <a:cubicBezTo>
                  <a:pt x="258" y="57"/>
                  <a:pt x="258" y="57"/>
                  <a:pt x="258" y="57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6"/>
                </a:cubicBezTo>
                <a:cubicBezTo>
                  <a:pt x="258" y="56"/>
                  <a:pt x="258" y="56"/>
                  <a:pt x="258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7" y="55"/>
                  <a:pt x="257" y="55"/>
                  <a:pt x="257" y="55"/>
                </a:cubicBezTo>
                <a:cubicBezTo>
                  <a:pt x="256" y="54"/>
                  <a:pt x="255" y="52"/>
                  <a:pt x="254" y="51"/>
                </a:cubicBezTo>
                <a:close/>
                <a:moveTo>
                  <a:pt x="179" y="4"/>
                </a:moveTo>
                <a:cubicBezTo>
                  <a:pt x="175" y="20"/>
                  <a:pt x="175" y="20"/>
                  <a:pt x="175" y="20"/>
                </a:cubicBezTo>
                <a:cubicBezTo>
                  <a:pt x="192" y="24"/>
                  <a:pt x="208" y="32"/>
                  <a:pt x="222" y="43"/>
                </a:cubicBezTo>
                <a:cubicBezTo>
                  <a:pt x="232" y="30"/>
                  <a:pt x="232" y="30"/>
                  <a:pt x="232" y="30"/>
                </a:cubicBezTo>
                <a:cubicBezTo>
                  <a:pt x="217" y="18"/>
                  <a:pt x="198" y="9"/>
                  <a:pt x="179" y="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3" name="Freeform 23"/>
          <p:cNvSpPr>
            <a:spLocks noEditPoints="1"/>
          </p:cNvSpPr>
          <p:nvPr/>
        </p:nvSpPr>
        <p:spPr bwMode="auto">
          <a:xfrm>
            <a:off x="4669345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4" name="Oval 24"/>
          <p:cNvSpPr>
            <a:spLocks noChangeArrowheads="1"/>
          </p:cNvSpPr>
          <p:nvPr/>
        </p:nvSpPr>
        <p:spPr bwMode="auto">
          <a:xfrm>
            <a:off x="4752580" y="3236105"/>
            <a:ext cx="160729" cy="160729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5" name="Freeform 28"/>
          <p:cNvSpPr>
            <a:spLocks/>
          </p:cNvSpPr>
          <p:nvPr/>
        </p:nvSpPr>
        <p:spPr bwMode="auto">
          <a:xfrm>
            <a:off x="7249626" y="1921568"/>
            <a:ext cx="292757" cy="157860"/>
          </a:xfrm>
          <a:custGeom>
            <a:avLst/>
            <a:gdLst>
              <a:gd name="T0" fmla="*/ 192 w 264"/>
              <a:gd name="T1" fmla="*/ 36 h 143"/>
              <a:gd name="T2" fmla="*/ 54 w 264"/>
              <a:gd name="T3" fmla="*/ 36 h 143"/>
              <a:gd name="T4" fmla="*/ 54 w 264"/>
              <a:gd name="T5" fmla="*/ 0 h 143"/>
              <a:gd name="T6" fmla="*/ 0 w 264"/>
              <a:gd name="T7" fmla="*/ 54 h 143"/>
              <a:gd name="T8" fmla="*/ 54 w 264"/>
              <a:gd name="T9" fmla="*/ 108 h 143"/>
              <a:gd name="T10" fmla="*/ 54 w 264"/>
              <a:gd name="T11" fmla="*/ 72 h 143"/>
              <a:gd name="T12" fmla="*/ 192 w 264"/>
              <a:gd name="T13" fmla="*/ 72 h 143"/>
              <a:gd name="T14" fmla="*/ 228 w 264"/>
              <a:gd name="T15" fmla="*/ 108 h 143"/>
              <a:gd name="T16" fmla="*/ 227 w 264"/>
              <a:gd name="T17" fmla="*/ 115 h 143"/>
              <a:gd name="T18" fmla="*/ 255 w 264"/>
              <a:gd name="T19" fmla="*/ 143 h 143"/>
              <a:gd name="T20" fmla="*/ 264 w 264"/>
              <a:gd name="T21" fmla="*/ 108 h 143"/>
              <a:gd name="T22" fmla="*/ 192 w 264"/>
              <a:gd name="T23" fmla="*/ 3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192" y="36"/>
                </a:moveTo>
                <a:cubicBezTo>
                  <a:pt x="54" y="36"/>
                  <a:pt x="54" y="36"/>
                  <a:pt x="54" y="36"/>
                </a:cubicBezTo>
                <a:cubicBezTo>
                  <a:pt x="54" y="0"/>
                  <a:pt x="54" y="0"/>
                  <a:pt x="54" y="0"/>
                </a:cubicBezTo>
                <a:cubicBezTo>
                  <a:pt x="0" y="54"/>
                  <a:pt x="0" y="54"/>
                  <a:pt x="0" y="54"/>
                </a:cubicBezTo>
                <a:cubicBezTo>
                  <a:pt x="54" y="108"/>
                  <a:pt x="54" y="108"/>
                  <a:pt x="54" y="108"/>
                </a:cubicBezTo>
                <a:cubicBezTo>
                  <a:pt x="54" y="72"/>
                  <a:pt x="54" y="72"/>
                  <a:pt x="54" y="72"/>
                </a:cubicBezTo>
                <a:cubicBezTo>
                  <a:pt x="192" y="72"/>
                  <a:pt x="192" y="72"/>
                  <a:pt x="192" y="72"/>
                </a:cubicBezTo>
                <a:cubicBezTo>
                  <a:pt x="211" y="72"/>
                  <a:pt x="228" y="88"/>
                  <a:pt x="228" y="108"/>
                </a:cubicBezTo>
                <a:cubicBezTo>
                  <a:pt x="228" y="111"/>
                  <a:pt x="227" y="113"/>
                  <a:pt x="227" y="115"/>
                </a:cubicBezTo>
                <a:cubicBezTo>
                  <a:pt x="234" y="123"/>
                  <a:pt x="249" y="137"/>
                  <a:pt x="255" y="143"/>
                </a:cubicBezTo>
                <a:cubicBezTo>
                  <a:pt x="260" y="133"/>
                  <a:pt x="264" y="121"/>
                  <a:pt x="264" y="108"/>
                </a:cubicBezTo>
                <a:cubicBezTo>
                  <a:pt x="264" y="68"/>
                  <a:pt x="231" y="36"/>
                  <a:pt x="192" y="3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6" name="Freeform 29"/>
          <p:cNvSpPr>
            <a:spLocks/>
          </p:cNvSpPr>
          <p:nvPr/>
        </p:nvSpPr>
        <p:spPr bwMode="auto">
          <a:xfrm>
            <a:off x="7223794" y="2001933"/>
            <a:ext cx="292757" cy="157860"/>
          </a:xfrm>
          <a:custGeom>
            <a:avLst/>
            <a:gdLst>
              <a:gd name="T0" fmla="*/ 210 w 264"/>
              <a:gd name="T1" fmla="*/ 71 h 143"/>
              <a:gd name="T2" fmla="*/ 72 w 264"/>
              <a:gd name="T3" fmla="*/ 71 h 143"/>
              <a:gd name="T4" fmla="*/ 36 w 264"/>
              <a:gd name="T5" fmla="*/ 35 h 143"/>
              <a:gd name="T6" fmla="*/ 37 w 264"/>
              <a:gd name="T7" fmla="*/ 28 h 143"/>
              <a:gd name="T8" fmla="*/ 9 w 264"/>
              <a:gd name="T9" fmla="*/ 0 h 143"/>
              <a:gd name="T10" fmla="*/ 0 w 264"/>
              <a:gd name="T11" fmla="*/ 35 h 143"/>
              <a:gd name="T12" fmla="*/ 72 w 264"/>
              <a:gd name="T13" fmla="*/ 107 h 143"/>
              <a:gd name="T14" fmla="*/ 210 w 264"/>
              <a:gd name="T15" fmla="*/ 107 h 143"/>
              <a:gd name="T16" fmla="*/ 210 w 264"/>
              <a:gd name="T17" fmla="*/ 143 h 143"/>
              <a:gd name="T18" fmla="*/ 264 w 264"/>
              <a:gd name="T19" fmla="*/ 89 h 143"/>
              <a:gd name="T20" fmla="*/ 210 w 264"/>
              <a:gd name="T21" fmla="*/ 35 h 143"/>
              <a:gd name="T22" fmla="*/ 210 w 264"/>
              <a:gd name="T23" fmla="*/ 7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4" h="143">
                <a:moveTo>
                  <a:pt x="210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52" y="71"/>
                  <a:pt x="36" y="55"/>
                  <a:pt x="36" y="35"/>
                </a:cubicBezTo>
                <a:cubicBezTo>
                  <a:pt x="36" y="33"/>
                  <a:pt x="36" y="30"/>
                  <a:pt x="37" y="28"/>
                </a:cubicBezTo>
                <a:cubicBezTo>
                  <a:pt x="29" y="20"/>
                  <a:pt x="14" y="6"/>
                  <a:pt x="9" y="0"/>
                </a:cubicBezTo>
                <a:cubicBezTo>
                  <a:pt x="3" y="11"/>
                  <a:pt x="0" y="22"/>
                  <a:pt x="0" y="35"/>
                </a:cubicBezTo>
                <a:cubicBezTo>
                  <a:pt x="0" y="75"/>
                  <a:pt x="32" y="107"/>
                  <a:pt x="72" y="107"/>
                </a:cubicBezTo>
                <a:cubicBezTo>
                  <a:pt x="210" y="107"/>
                  <a:pt x="210" y="107"/>
                  <a:pt x="210" y="107"/>
                </a:cubicBezTo>
                <a:cubicBezTo>
                  <a:pt x="210" y="143"/>
                  <a:pt x="210" y="143"/>
                  <a:pt x="210" y="143"/>
                </a:cubicBezTo>
                <a:cubicBezTo>
                  <a:pt x="264" y="89"/>
                  <a:pt x="264" y="89"/>
                  <a:pt x="264" y="89"/>
                </a:cubicBezTo>
                <a:cubicBezTo>
                  <a:pt x="210" y="35"/>
                  <a:pt x="210" y="35"/>
                  <a:pt x="210" y="35"/>
                </a:cubicBezTo>
                <a:lnTo>
                  <a:pt x="210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7" name="Freeform 30"/>
          <p:cNvSpPr>
            <a:spLocks/>
          </p:cNvSpPr>
          <p:nvPr/>
        </p:nvSpPr>
        <p:spPr bwMode="auto">
          <a:xfrm>
            <a:off x="7889673" y="1881386"/>
            <a:ext cx="264055" cy="318589"/>
          </a:xfrm>
          <a:custGeom>
            <a:avLst/>
            <a:gdLst>
              <a:gd name="T0" fmla="*/ 59 w 238"/>
              <a:gd name="T1" fmla="*/ 288 h 288"/>
              <a:gd name="T2" fmla="*/ 117 w 238"/>
              <a:gd name="T3" fmla="*/ 229 h 288"/>
              <a:gd name="T4" fmla="*/ 78 w 238"/>
              <a:gd name="T5" fmla="*/ 229 h 288"/>
              <a:gd name="T6" fmla="*/ 78 w 238"/>
              <a:gd name="T7" fmla="*/ 79 h 288"/>
              <a:gd name="T8" fmla="*/ 118 w 238"/>
              <a:gd name="T9" fmla="*/ 39 h 288"/>
              <a:gd name="T10" fmla="*/ 119 w 238"/>
              <a:gd name="T11" fmla="*/ 39 h 288"/>
              <a:gd name="T12" fmla="*/ 120 w 238"/>
              <a:gd name="T13" fmla="*/ 39 h 288"/>
              <a:gd name="T14" fmla="*/ 160 w 238"/>
              <a:gd name="T15" fmla="*/ 79 h 288"/>
              <a:gd name="T16" fmla="*/ 160 w 238"/>
              <a:gd name="T17" fmla="*/ 229 h 288"/>
              <a:gd name="T18" fmla="*/ 121 w 238"/>
              <a:gd name="T19" fmla="*/ 229 h 288"/>
              <a:gd name="T20" fmla="*/ 179 w 238"/>
              <a:gd name="T21" fmla="*/ 288 h 288"/>
              <a:gd name="T22" fmla="*/ 238 w 238"/>
              <a:gd name="T23" fmla="*/ 229 h 288"/>
              <a:gd name="T24" fmla="*/ 199 w 238"/>
              <a:gd name="T25" fmla="*/ 229 h 288"/>
              <a:gd name="T26" fmla="*/ 199 w 238"/>
              <a:gd name="T27" fmla="*/ 79 h 288"/>
              <a:gd name="T28" fmla="*/ 120 w 238"/>
              <a:gd name="T29" fmla="*/ 0 h 288"/>
              <a:gd name="T30" fmla="*/ 119 w 238"/>
              <a:gd name="T31" fmla="*/ 0 h 288"/>
              <a:gd name="T32" fmla="*/ 118 w 238"/>
              <a:gd name="T33" fmla="*/ 0 h 288"/>
              <a:gd name="T34" fmla="*/ 39 w 238"/>
              <a:gd name="T35" fmla="*/ 79 h 288"/>
              <a:gd name="T36" fmla="*/ 39 w 238"/>
              <a:gd name="T37" fmla="*/ 229 h 288"/>
              <a:gd name="T38" fmla="*/ 0 w 238"/>
              <a:gd name="T39" fmla="*/ 229 h 288"/>
              <a:gd name="T40" fmla="*/ 59 w 238"/>
              <a:gd name="T4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8" h="288">
                <a:moveTo>
                  <a:pt x="59" y="288"/>
                </a:moveTo>
                <a:cubicBezTo>
                  <a:pt x="117" y="229"/>
                  <a:pt x="117" y="229"/>
                  <a:pt x="117" y="229"/>
                </a:cubicBezTo>
                <a:cubicBezTo>
                  <a:pt x="78" y="229"/>
                  <a:pt x="78" y="229"/>
                  <a:pt x="78" y="229"/>
                </a:cubicBezTo>
                <a:cubicBezTo>
                  <a:pt x="78" y="79"/>
                  <a:pt x="78" y="79"/>
                  <a:pt x="78" y="79"/>
                </a:cubicBezTo>
                <a:cubicBezTo>
                  <a:pt x="78" y="57"/>
                  <a:pt x="96" y="39"/>
                  <a:pt x="118" y="39"/>
                </a:cubicBezTo>
                <a:cubicBezTo>
                  <a:pt x="118" y="39"/>
                  <a:pt x="119" y="39"/>
                  <a:pt x="119" y="39"/>
                </a:cubicBezTo>
                <a:cubicBezTo>
                  <a:pt x="119" y="39"/>
                  <a:pt x="120" y="39"/>
                  <a:pt x="120" y="39"/>
                </a:cubicBezTo>
                <a:cubicBezTo>
                  <a:pt x="142" y="39"/>
                  <a:pt x="160" y="57"/>
                  <a:pt x="160" y="79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21" y="229"/>
                  <a:pt x="121" y="229"/>
                  <a:pt x="121" y="229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38" y="229"/>
                  <a:pt x="238" y="229"/>
                  <a:pt x="238" y="229"/>
                </a:cubicBezTo>
                <a:cubicBezTo>
                  <a:pt x="199" y="229"/>
                  <a:pt x="199" y="229"/>
                  <a:pt x="199" y="229"/>
                </a:cubicBezTo>
                <a:cubicBezTo>
                  <a:pt x="199" y="79"/>
                  <a:pt x="199" y="79"/>
                  <a:pt x="199" y="79"/>
                </a:cubicBezTo>
                <a:cubicBezTo>
                  <a:pt x="199" y="35"/>
                  <a:pt x="164" y="0"/>
                  <a:pt x="120" y="0"/>
                </a:cubicBezTo>
                <a:cubicBezTo>
                  <a:pt x="120" y="0"/>
                  <a:pt x="120" y="0"/>
                  <a:pt x="119" y="0"/>
                </a:cubicBezTo>
                <a:cubicBezTo>
                  <a:pt x="119" y="0"/>
                  <a:pt x="118" y="0"/>
                  <a:pt x="118" y="0"/>
                </a:cubicBezTo>
                <a:cubicBezTo>
                  <a:pt x="74" y="0"/>
                  <a:pt x="39" y="35"/>
                  <a:pt x="39" y="79"/>
                </a:cubicBezTo>
                <a:cubicBezTo>
                  <a:pt x="39" y="229"/>
                  <a:pt x="39" y="229"/>
                  <a:pt x="39" y="229"/>
                </a:cubicBezTo>
                <a:cubicBezTo>
                  <a:pt x="0" y="229"/>
                  <a:pt x="0" y="229"/>
                  <a:pt x="0" y="229"/>
                </a:cubicBezTo>
                <a:lnTo>
                  <a:pt x="59" y="2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8" name="Freeform 31"/>
          <p:cNvSpPr>
            <a:spLocks/>
          </p:cNvSpPr>
          <p:nvPr/>
        </p:nvSpPr>
        <p:spPr bwMode="auto">
          <a:xfrm>
            <a:off x="8558423" y="1881386"/>
            <a:ext cx="203783" cy="318589"/>
          </a:xfrm>
          <a:custGeom>
            <a:avLst/>
            <a:gdLst>
              <a:gd name="T0" fmla="*/ 152 w 183"/>
              <a:gd name="T1" fmla="*/ 189 h 288"/>
              <a:gd name="T2" fmla="*/ 132 w 183"/>
              <a:gd name="T3" fmla="*/ 144 h 288"/>
              <a:gd name="T4" fmla="*/ 152 w 183"/>
              <a:gd name="T5" fmla="*/ 99 h 288"/>
              <a:gd name="T6" fmla="*/ 152 w 183"/>
              <a:gd name="T7" fmla="*/ 45 h 288"/>
              <a:gd name="T8" fmla="*/ 183 w 183"/>
              <a:gd name="T9" fmla="*/ 45 h 288"/>
              <a:gd name="T10" fmla="*/ 138 w 183"/>
              <a:gd name="T11" fmla="*/ 0 h 288"/>
              <a:gd name="T12" fmla="*/ 93 w 183"/>
              <a:gd name="T13" fmla="*/ 45 h 288"/>
              <a:gd name="T14" fmla="*/ 122 w 183"/>
              <a:gd name="T15" fmla="*/ 45 h 288"/>
              <a:gd name="T16" fmla="*/ 122 w 183"/>
              <a:gd name="T17" fmla="*/ 99 h 288"/>
              <a:gd name="T18" fmla="*/ 92 w 183"/>
              <a:gd name="T19" fmla="*/ 129 h 288"/>
              <a:gd name="T20" fmla="*/ 91 w 183"/>
              <a:gd name="T21" fmla="*/ 129 h 288"/>
              <a:gd name="T22" fmla="*/ 90 w 183"/>
              <a:gd name="T23" fmla="*/ 129 h 288"/>
              <a:gd name="T24" fmla="*/ 60 w 183"/>
              <a:gd name="T25" fmla="*/ 99 h 288"/>
              <a:gd name="T26" fmla="*/ 60 w 183"/>
              <a:gd name="T27" fmla="*/ 45 h 288"/>
              <a:gd name="T28" fmla="*/ 90 w 183"/>
              <a:gd name="T29" fmla="*/ 45 h 288"/>
              <a:gd name="T30" fmla="*/ 45 w 183"/>
              <a:gd name="T31" fmla="*/ 0 h 288"/>
              <a:gd name="T32" fmla="*/ 0 w 183"/>
              <a:gd name="T33" fmla="*/ 45 h 288"/>
              <a:gd name="T34" fmla="*/ 30 w 183"/>
              <a:gd name="T35" fmla="*/ 45 h 288"/>
              <a:gd name="T36" fmla="*/ 30 w 183"/>
              <a:gd name="T37" fmla="*/ 99 h 288"/>
              <a:gd name="T38" fmla="*/ 50 w 183"/>
              <a:gd name="T39" fmla="*/ 144 h 288"/>
              <a:gd name="T40" fmla="*/ 30 w 183"/>
              <a:gd name="T41" fmla="*/ 189 h 288"/>
              <a:gd name="T42" fmla="*/ 30 w 183"/>
              <a:gd name="T43" fmla="*/ 243 h 288"/>
              <a:gd name="T44" fmla="*/ 0 w 183"/>
              <a:gd name="T45" fmla="*/ 243 h 288"/>
              <a:gd name="T46" fmla="*/ 45 w 183"/>
              <a:gd name="T47" fmla="*/ 288 h 288"/>
              <a:gd name="T48" fmla="*/ 90 w 183"/>
              <a:gd name="T49" fmla="*/ 243 h 288"/>
              <a:gd name="T50" fmla="*/ 60 w 183"/>
              <a:gd name="T51" fmla="*/ 243 h 288"/>
              <a:gd name="T52" fmla="*/ 60 w 183"/>
              <a:gd name="T53" fmla="*/ 189 h 288"/>
              <a:gd name="T54" fmla="*/ 90 w 183"/>
              <a:gd name="T55" fmla="*/ 159 h 288"/>
              <a:gd name="T56" fmla="*/ 92 w 183"/>
              <a:gd name="T57" fmla="*/ 159 h 288"/>
              <a:gd name="T58" fmla="*/ 92 w 183"/>
              <a:gd name="T59" fmla="*/ 159 h 288"/>
              <a:gd name="T60" fmla="*/ 122 w 183"/>
              <a:gd name="T61" fmla="*/ 189 h 288"/>
              <a:gd name="T62" fmla="*/ 122 w 183"/>
              <a:gd name="T63" fmla="*/ 243 h 288"/>
              <a:gd name="T64" fmla="*/ 93 w 183"/>
              <a:gd name="T65" fmla="*/ 243 h 288"/>
              <a:gd name="T66" fmla="*/ 138 w 183"/>
              <a:gd name="T67" fmla="*/ 288 h 288"/>
              <a:gd name="T68" fmla="*/ 183 w 183"/>
              <a:gd name="T69" fmla="*/ 243 h 288"/>
              <a:gd name="T70" fmla="*/ 152 w 183"/>
              <a:gd name="T71" fmla="*/ 243 h 288"/>
              <a:gd name="T72" fmla="*/ 152 w 183"/>
              <a:gd name="T73" fmla="*/ 18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3" h="288">
                <a:moveTo>
                  <a:pt x="152" y="189"/>
                </a:moveTo>
                <a:cubicBezTo>
                  <a:pt x="152" y="171"/>
                  <a:pt x="145" y="155"/>
                  <a:pt x="132" y="144"/>
                </a:cubicBezTo>
                <a:cubicBezTo>
                  <a:pt x="145" y="133"/>
                  <a:pt x="152" y="117"/>
                  <a:pt x="152" y="99"/>
                </a:cubicBezTo>
                <a:cubicBezTo>
                  <a:pt x="152" y="45"/>
                  <a:pt x="152" y="45"/>
                  <a:pt x="152" y="45"/>
                </a:cubicBezTo>
                <a:cubicBezTo>
                  <a:pt x="183" y="45"/>
                  <a:pt x="183" y="45"/>
                  <a:pt x="183" y="45"/>
                </a:cubicBezTo>
                <a:cubicBezTo>
                  <a:pt x="138" y="0"/>
                  <a:pt x="138" y="0"/>
                  <a:pt x="138" y="0"/>
                </a:cubicBezTo>
                <a:cubicBezTo>
                  <a:pt x="93" y="45"/>
                  <a:pt x="93" y="45"/>
                  <a:pt x="93" y="45"/>
                </a:cubicBezTo>
                <a:cubicBezTo>
                  <a:pt x="122" y="45"/>
                  <a:pt x="122" y="45"/>
                  <a:pt x="122" y="45"/>
                </a:cubicBezTo>
                <a:cubicBezTo>
                  <a:pt x="122" y="99"/>
                  <a:pt x="122" y="99"/>
                  <a:pt x="122" y="99"/>
                </a:cubicBezTo>
                <a:cubicBezTo>
                  <a:pt x="122" y="116"/>
                  <a:pt x="109" y="129"/>
                  <a:pt x="92" y="129"/>
                </a:cubicBezTo>
                <a:cubicBezTo>
                  <a:pt x="92" y="129"/>
                  <a:pt x="91" y="129"/>
                  <a:pt x="91" y="129"/>
                </a:cubicBezTo>
                <a:cubicBezTo>
                  <a:pt x="91" y="129"/>
                  <a:pt x="90" y="129"/>
                  <a:pt x="90" y="129"/>
                </a:cubicBezTo>
                <a:cubicBezTo>
                  <a:pt x="74" y="129"/>
                  <a:pt x="60" y="116"/>
                  <a:pt x="60" y="99"/>
                </a:cubicBezTo>
                <a:cubicBezTo>
                  <a:pt x="60" y="45"/>
                  <a:pt x="60" y="45"/>
                  <a:pt x="60" y="45"/>
                </a:cubicBezTo>
                <a:cubicBezTo>
                  <a:pt x="90" y="45"/>
                  <a:pt x="90" y="45"/>
                  <a:pt x="90" y="45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99"/>
                  <a:pt x="30" y="99"/>
                  <a:pt x="30" y="99"/>
                </a:cubicBezTo>
                <a:cubicBezTo>
                  <a:pt x="30" y="117"/>
                  <a:pt x="38" y="133"/>
                  <a:pt x="50" y="144"/>
                </a:cubicBezTo>
                <a:cubicBezTo>
                  <a:pt x="38" y="155"/>
                  <a:pt x="30" y="171"/>
                  <a:pt x="30" y="189"/>
                </a:cubicBezTo>
                <a:cubicBezTo>
                  <a:pt x="30" y="243"/>
                  <a:pt x="30" y="243"/>
                  <a:pt x="30" y="243"/>
                </a:cubicBezTo>
                <a:cubicBezTo>
                  <a:pt x="0" y="243"/>
                  <a:pt x="0" y="243"/>
                  <a:pt x="0" y="243"/>
                </a:cubicBezTo>
                <a:cubicBezTo>
                  <a:pt x="45" y="288"/>
                  <a:pt x="45" y="288"/>
                  <a:pt x="45" y="288"/>
                </a:cubicBezTo>
                <a:cubicBezTo>
                  <a:pt x="90" y="243"/>
                  <a:pt x="90" y="243"/>
                  <a:pt x="90" y="243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0" y="173"/>
                  <a:pt x="74" y="159"/>
                  <a:pt x="90" y="159"/>
                </a:cubicBezTo>
                <a:cubicBezTo>
                  <a:pt x="91" y="159"/>
                  <a:pt x="92" y="159"/>
                  <a:pt x="92" y="159"/>
                </a:cubicBezTo>
                <a:cubicBezTo>
                  <a:pt x="92" y="159"/>
                  <a:pt x="92" y="159"/>
                  <a:pt x="92" y="159"/>
                </a:cubicBezTo>
                <a:cubicBezTo>
                  <a:pt x="109" y="159"/>
                  <a:pt x="122" y="173"/>
                  <a:pt x="122" y="189"/>
                </a:cubicBezTo>
                <a:cubicBezTo>
                  <a:pt x="122" y="243"/>
                  <a:pt x="122" y="243"/>
                  <a:pt x="122" y="243"/>
                </a:cubicBezTo>
                <a:cubicBezTo>
                  <a:pt x="93" y="243"/>
                  <a:pt x="93" y="243"/>
                  <a:pt x="93" y="243"/>
                </a:cubicBezTo>
                <a:cubicBezTo>
                  <a:pt x="138" y="288"/>
                  <a:pt x="138" y="288"/>
                  <a:pt x="138" y="288"/>
                </a:cubicBezTo>
                <a:cubicBezTo>
                  <a:pt x="183" y="243"/>
                  <a:pt x="183" y="243"/>
                  <a:pt x="183" y="243"/>
                </a:cubicBezTo>
                <a:cubicBezTo>
                  <a:pt x="152" y="243"/>
                  <a:pt x="152" y="243"/>
                  <a:pt x="152" y="243"/>
                </a:cubicBezTo>
                <a:lnTo>
                  <a:pt x="152" y="1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79" name="Freeform 32"/>
          <p:cNvSpPr>
            <a:spLocks noEditPoints="1"/>
          </p:cNvSpPr>
          <p:nvPr/>
        </p:nvSpPr>
        <p:spPr bwMode="auto">
          <a:xfrm>
            <a:off x="7863842" y="2518563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4 w 288"/>
              <a:gd name="T11" fmla="*/ 96 h 288"/>
              <a:gd name="T12" fmla="*/ 164 w 288"/>
              <a:gd name="T13" fmla="*/ 246 h 288"/>
              <a:gd name="T14" fmla="*/ 125 w 288"/>
              <a:gd name="T15" fmla="*/ 246 h 288"/>
              <a:gd name="T16" fmla="*/ 125 w 288"/>
              <a:gd name="T17" fmla="*/ 96 h 288"/>
              <a:gd name="T18" fmla="*/ 86 w 288"/>
              <a:gd name="T19" fmla="*/ 96 h 288"/>
              <a:gd name="T20" fmla="*/ 145 w 288"/>
              <a:gd name="T21" fmla="*/ 37 h 288"/>
              <a:gd name="T22" fmla="*/ 204 w 288"/>
              <a:gd name="T23" fmla="*/ 96 h 288"/>
              <a:gd name="T24" fmla="*/ 164 w 288"/>
              <a:gd name="T25" fmla="*/ 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4" y="96"/>
                </a:moveTo>
                <a:cubicBezTo>
                  <a:pt x="164" y="246"/>
                  <a:pt x="164" y="246"/>
                  <a:pt x="164" y="246"/>
                </a:cubicBezTo>
                <a:cubicBezTo>
                  <a:pt x="125" y="246"/>
                  <a:pt x="125" y="246"/>
                  <a:pt x="125" y="246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86" y="96"/>
                  <a:pt x="86" y="96"/>
                  <a:pt x="86" y="96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204" y="96"/>
                  <a:pt x="204" y="96"/>
                  <a:pt x="204" y="96"/>
                </a:cubicBezTo>
                <a:lnTo>
                  <a:pt x="164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0" name="Freeform 33"/>
          <p:cNvSpPr>
            <a:spLocks noEditPoints="1"/>
          </p:cNvSpPr>
          <p:nvPr/>
        </p:nvSpPr>
        <p:spPr bwMode="auto">
          <a:xfrm>
            <a:off x="1474849" y="3158611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9 w 288"/>
              <a:gd name="T11" fmla="*/ 218 h 288"/>
              <a:gd name="T12" fmla="*/ 89 w 288"/>
              <a:gd name="T13" fmla="*/ 70 h 288"/>
              <a:gd name="T14" fmla="*/ 237 w 288"/>
              <a:gd name="T15" fmla="*/ 144 h 288"/>
              <a:gd name="T16" fmla="*/ 89 w 288"/>
              <a:gd name="T17" fmla="*/ 21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89" y="218"/>
                </a:moveTo>
                <a:cubicBezTo>
                  <a:pt x="89" y="70"/>
                  <a:pt x="89" y="70"/>
                  <a:pt x="89" y="70"/>
                </a:cubicBezTo>
                <a:cubicBezTo>
                  <a:pt x="237" y="144"/>
                  <a:pt x="237" y="144"/>
                  <a:pt x="237" y="144"/>
                </a:cubicBezTo>
                <a:lnTo>
                  <a:pt x="89" y="2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1" name="Rectangle 35"/>
          <p:cNvSpPr>
            <a:spLocks noChangeArrowheads="1"/>
          </p:cNvSpPr>
          <p:nvPr/>
        </p:nvSpPr>
        <p:spPr bwMode="auto">
          <a:xfrm>
            <a:off x="837672" y="4504719"/>
            <a:ext cx="318590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2" name="Freeform 36"/>
          <p:cNvSpPr>
            <a:spLocks/>
          </p:cNvSpPr>
          <p:nvPr/>
        </p:nvSpPr>
        <p:spPr bwMode="auto">
          <a:xfrm>
            <a:off x="852022" y="4610916"/>
            <a:ext cx="292757" cy="74624"/>
          </a:xfrm>
          <a:custGeom>
            <a:avLst/>
            <a:gdLst>
              <a:gd name="T0" fmla="*/ 51 w 102"/>
              <a:gd name="T1" fmla="*/ 12 h 26"/>
              <a:gd name="T2" fmla="*/ 47 w 102"/>
              <a:gd name="T3" fmla="*/ 9 h 26"/>
              <a:gd name="T4" fmla="*/ 35 w 102"/>
              <a:gd name="T5" fmla="*/ 0 h 26"/>
              <a:gd name="T6" fmla="*/ 0 w 102"/>
              <a:gd name="T7" fmla="*/ 26 h 26"/>
              <a:gd name="T8" fmla="*/ 102 w 102"/>
              <a:gd name="T9" fmla="*/ 26 h 26"/>
              <a:gd name="T10" fmla="*/ 66 w 102"/>
              <a:gd name="T11" fmla="*/ 0 h 26"/>
              <a:gd name="T12" fmla="*/ 54 w 102"/>
              <a:gd name="T13" fmla="*/ 9 h 26"/>
              <a:gd name="T14" fmla="*/ 51 w 102"/>
              <a:gd name="T15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2" h="26">
                <a:moveTo>
                  <a:pt x="51" y="12"/>
                </a:moveTo>
                <a:lnTo>
                  <a:pt x="47" y="9"/>
                </a:lnTo>
                <a:lnTo>
                  <a:pt x="35" y="0"/>
                </a:lnTo>
                <a:lnTo>
                  <a:pt x="0" y="26"/>
                </a:lnTo>
                <a:lnTo>
                  <a:pt x="102" y="26"/>
                </a:lnTo>
                <a:lnTo>
                  <a:pt x="66" y="0"/>
                </a:lnTo>
                <a:lnTo>
                  <a:pt x="54" y="9"/>
                </a:lnTo>
                <a:lnTo>
                  <a:pt x="5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3" name="Freeform 37"/>
          <p:cNvSpPr>
            <a:spLocks/>
          </p:cNvSpPr>
          <p:nvPr/>
        </p:nvSpPr>
        <p:spPr bwMode="auto">
          <a:xfrm>
            <a:off x="837672" y="4527680"/>
            <a:ext cx="97586" cy="143508"/>
          </a:xfrm>
          <a:custGeom>
            <a:avLst/>
            <a:gdLst>
              <a:gd name="T0" fmla="*/ 0 w 34"/>
              <a:gd name="T1" fmla="*/ 0 h 50"/>
              <a:gd name="T2" fmla="*/ 0 w 34"/>
              <a:gd name="T3" fmla="*/ 50 h 50"/>
              <a:gd name="T4" fmla="*/ 34 w 34"/>
              <a:gd name="T5" fmla="*/ 25 h 50"/>
              <a:gd name="T6" fmla="*/ 0 w 34"/>
              <a:gd name="T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0" y="0"/>
                </a:moveTo>
                <a:lnTo>
                  <a:pt x="0" y="50"/>
                </a:lnTo>
                <a:lnTo>
                  <a:pt x="34" y="25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4" name="Freeform 38"/>
          <p:cNvSpPr>
            <a:spLocks/>
          </p:cNvSpPr>
          <p:nvPr/>
        </p:nvSpPr>
        <p:spPr bwMode="auto">
          <a:xfrm>
            <a:off x="1058674" y="4527680"/>
            <a:ext cx="97586" cy="143508"/>
          </a:xfrm>
          <a:custGeom>
            <a:avLst/>
            <a:gdLst>
              <a:gd name="T0" fmla="*/ 34 w 34"/>
              <a:gd name="T1" fmla="*/ 50 h 50"/>
              <a:gd name="T2" fmla="*/ 34 w 34"/>
              <a:gd name="T3" fmla="*/ 0 h 50"/>
              <a:gd name="T4" fmla="*/ 0 w 34"/>
              <a:gd name="T5" fmla="*/ 25 h 50"/>
              <a:gd name="T6" fmla="*/ 34 w 34"/>
              <a:gd name="T7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50">
                <a:moveTo>
                  <a:pt x="34" y="50"/>
                </a:moveTo>
                <a:lnTo>
                  <a:pt x="34" y="0"/>
                </a:lnTo>
                <a:lnTo>
                  <a:pt x="0" y="25"/>
                </a:lnTo>
                <a:lnTo>
                  <a:pt x="34" y="5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5" name="Freeform 39"/>
          <p:cNvSpPr>
            <a:spLocks/>
          </p:cNvSpPr>
          <p:nvPr/>
        </p:nvSpPr>
        <p:spPr bwMode="auto">
          <a:xfrm>
            <a:off x="837672" y="4504719"/>
            <a:ext cx="318590" cy="117678"/>
          </a:xfrm>
          <a:custGeom>
            <a:avLst/>
            <a:gdLst>
              <a:gd name="T0" fmla="*/ 56 w 111"/>
              <a:gd name="T1" fmla="*/ 41 h 41"/>
              <a:gd name="T2" fmla="*/ 111 w 111"/>
              <a:gd name="T3" fmla="*/ 0 h 41"/>
              <a:gd name="T4" fmla="*/ 0 w 111"/>
              <a:gd name="T5" fmla="*/ 0 h 41"/>
              <a:gd name="T6" fmla="*/ 56 w 111"/>
              <a:gd name="T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41">
                <a:moveTo>
                  <a:pt x="56" y="41"/>
                </a:moveTo>
                <a:lnTo>
                  <a:pt x="111" y="0"/>
                </a:lnTo>
                <a:lnTo>
                  <a:pt x="0" y="0"/>
                </a:lnTo>
                <a:lnTo>
                  <a:pt x="56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6" name="Rectangle 40"/>
          <p:cNvSpPr>
            <a:spLocks noChangeArrowheads="1"/>
          </p:cNvSpPr>
          <p:nvPr/>
        </p:nvSpPr>
        <p:spPr bwMode="auto">
          <a:xfrm>
            <a:off x="1796308" y="457360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7" name="Freeform 41"/>
          <p:cNvSpPr>
            <a:spLocks/>
          </p:cNvSpPr>
          <p:nvPr/>
        </p:nvSpPr>
        <p:spPr bwMode="auto">
          <a:xfrm>
            <a:off x="1489199" y="4674060"/>
            <a:ext cx="292757" cy="80365"/>
          </a:xfrm>
          <a:custGeom>
            <a:avLst/>
            <a:gdLst>
              <a:gd name="T0" fmla="*/ 64 w 102"/>
              <a:gd name="T1" fmla="*/ 0 h 28"/>
              <a:gd name="T2" fmla="*/ 38 w 102"/>
              <a:gd name="T3" fmla="*/ 0 h 28"/>
              <a:gd name="T4" fmla="*/ 35 w 102"/>
              <a:gd name="T5" fmla="*/ 2 h 28"/>
              <a:gd name="T6" fmla="*/ 0 w 102"/>
              <a:gd name="T7" fmla="*/ 28 h 28"/>
              <a:gd name="T8" fmla="*/ 102 w 102"/>
              <a:gd name="T9" fmla="*/ 28 h 28"/>
              <a:gd name="T10" fmla="*/ 67 w 102"/>
              <a:gd name="T11" fmla="*/ 2 h 28"/>
              <a:gd name="T12" fmla="*/ 64 w 102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28">
                <a:moveTo>
                  <a:pt x="64" y="0"/>
                </a:moveTo>
                <a:lnTo>
                  <a:pt x="38" y="0"/>
                </a:lnTo>
                <a:lnTo>
                  <a:pt x="35" y="2"/>
                </a:lnTo>
                <a:lnTo>
                  <a:pt x="0" y="28"/>
                </a:lnTo>
                <a:lnTo>
                  <a:pt x="102" y="28"/>
                </a:lnTo>
                <a:lnTo>
                  <a:pt x="67" y="2"/>
                </a:lnTo>
                <a:lnTo>
                  <a:pt x="6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8" name="Freeform 42"/>
          <p:cNvSpPr>
            <a:spLocks/>
          </p:cNvSpPr>
          <p:nvPr/>
        </p:nvSpPr>
        <p:spPr bwMode="auto">
          <a:xfrm>
            <a:off x="1695851" y="4596564"/>
            <a:ext cx="100457" cy="146379"/>
          </a:xfrm>
          <a:custGeom>
            <a:avLst/>
            <a:gdLst>
              <a:gd name="T0" fmla="*/ 0 w 35"/>
              <a:gd name="T1" fmla="*/ 25 h 51"/>
              <a:gd name="T2" fmla="*/ 0 w 35"/>
              <a:gd name="T3" fmla="*/ 25 h 51"/>
              <a:gd name="T4" fmla="*/ 35 w 35"/>
              <a:gd name="T5" fmla="*/ 51 h 51"/>
              <a:gd name="T6" fmla="*/ 35 w 35"/>
              <a:gd name="T7" fmla="*/ 0 h 51"/>
              <a:gd name="T8" fmla="*/ 20 w 35"/>
              <a:gd name="T9" fmla="*/ 11 h 51"/>
              <a:gd name="T10" fmla="*/ 0 w 35"/>
              <a:gd name="T11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51">
                <a:moveTo>
                  <a:pt x="0" y="25"/>
                </a:moveTo>
                <a:lnTo>
                  <a:pt x="0" y="25"/>
                </a:lnTo>
                <a:lnTo>
                  <a:pt x="35" y="51"/>
                </a:lnTo>
                <a:lnTo>
                  <a:pt x="35" y="0"/>
                </a:lnTo>
                <a:lnTo>
                  <a:pt x="20" y="11"/>
                </a:lnTo>
                <a:lnTo>
                  <a:pt x="0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89" name="Freeform 43"/>
          <p:cNvSpPr>
            <a:spLocks/>
          </p:cNvSpPr>
          <p:nvPr/>
        </p:nvSpPr>
        <p:spPr bwMode="auto">
          <a:xfrm>
            <a:off x="1753254" y="4544901"/>
            <a:ext cx="43053" cy="60274"/>
          </a:xfrm>
          <a:custGeom>
            <a:avLst/>
            <a:gdLst>
              <a:gd name="T0" fmla="*/ 15 w 15"/>
              <a:gd name="T1" fmla="*/ 10 h 21"/>
              <a:gd name="T2" fmla="*/ 15 w 15"/>
              <a:gd name="T3" fmla="*/ 10 h 21"/>
              <a:gd name="T4" fmla="*/ 15 w 15"/>
              <a:gd name="T5" fmla="*/ 10 h 21"/>
              <a:gd name="T6" fmla="*/ 0 w 15"/>
              <a:gd name="T7" fmla="*/ 0 h 21"/>
              <a:gd name="T8" fmla="*/ 0 w 15"/>
              <a:gd name="T9" fmla="*/ 21 h 21"/>
              <a:gd name="T10" fmla="*/ 15 w 15"/>
              <a:gd name="T11" fmla="*/ 10 h 21"/>
              <a:gd name="T12" fmla="*/ 15 w 15"/>
              <a:gd name="T13" fmla="*/ 10 h 21"/>
              <a:gd name="T14" fmla="*/ 15 w 15"/>
              <a:gd name="T15" fmla="*/ 10 h 21"/>
              <a:gd name="T16" fmla="*/ 15 w 15"/>
              <a:gd name="T17" fmla="*/ 10 h 21"/>
              <a:gd name="T18" fmla="*/ 15 w 15"/>
              <a:gd name="T19" fmla="*/ 1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1">
                <a:moveTo>
                  <a:pt x="15" y="10"/>
                </a:moveTo>
                <a:lnTo>
                  <a:pt x="15" y="10"/>
                </a:lnTo>
                <a:lnTo>
                  <a:pt x="15" y="10"/>
                </a:lnTo>
                <a:lnTo>
                  <a:pt x="0" y="0"/>
                </a:lnTo>
                <a:lnTo>
                  <a:pt x="0" y="21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lnTo>
                  <a:pt x="15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0" name="Freeform 44"/>
          <p:cNvSpPr>
            <a:spLocks/>
          </p:cNvSpPr>
          <p:nvPr/>
        </p:nvSpPr>
        <p:spPr bwMode="auto">
          <a:xfrm>
            <a:off x="1474849" y="4596564"/>
            <a:ext cx="100457" cy="146379"/>
          </a:xfrm>
          <a:custGeom>
            <a:avLst/>
            <a:gdLst>
              <a:gd name="T0" fmla="*/ 35 w 35"/>
              <a:gd name="T1" fmla="*/ 25 h 51"/>
              <a:gd name="T2" fmla="*/ 15 w 35"/>
              <a:gd name="T3" fmla="*/ 11 h 51"/>
              <a:gd name="T4" fmla="*/ 0 w 35"/>
              <a:gd name="T5" fmla="*/ 0 h 51"/>
              <a:gd name="T6" fmla="*/ 0 w 35"/>
              <a:gd name="T7" fmla="*/ 0 h 51"/>
              <a:gd name="T8" fmla="*/ 0 w 35"/>
              <a:gd name="T9" fmla="*/ 51 h 51"/>
              <a:gd name="T10" fmla="*/ 35 w 35"/>
              <a:gd name="T11" fmla="*/ 25 h 51"/>
              <a:gd name="T12" fmla="*/ 35 w 35"/>
              <a:gd name="T13" fmla="*/ 2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51">
                <a:moveTo>
                  <a:pt x="35" y="25"/>
                </a:moveTo>
                <a:lnTo>
                  <a:pt x="15" y="11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35" y="25"/>
                </a:lnTo>
                <a:lnTo>
                  <a:pt x="35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1" name="Freeform 45"/>
          <p:cNvSpPr>
            <a:spLocks/>
          </p:cNvSpPr>
          <p:nvPr/>
        </p:nvSpPr>
        <p:spPr bwMode="auto">
          <a:xfrm>
            <a:off x="1474849" y="4544901"/>
            <a:ext cx="43053" cy="60274"/>
          </a:xfrm>
          <a:custGeom>
            <a:avLst/>
            <a:gdLst>
              <a:gd name="T0" fmla="*/ 15 w 15"/>
              <a:gd name="T1" fmla="*/ 0 h 21"/>
              <a:gd name="T2" fmla="*/ 0 w 15"/>
              <a:gd name="T3" fmla="*/ 10 h 21"/>
              <a:gd name="T4" fmla="*/ 15 w 15"/>
              <a:gd name="T5" fmla="*/ 21 h 21"/>
              <a:gd name="T6" fmla="*/ 15 w 15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1">
                <a:moveTo>
                  <a:pt x="15" y="0"/>
                </a:moveTo>
                <a:lnTo>
                  <a:pt x="0" y="10"/>
                </a:lnTo>
                <a:lnTo>
                  <a:pt x="15" y="21"/>
                </a:lnTo>
                <a:lnTo>
                  <a:pt x="1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2" name="Freeform 46"/>
          <p:cNvSpPr>
            <a:spLocks/>
          </p:cNvSpPr>
          <p:nvPr/>
        </p:nvSpPr>
        <p:spPr bwMode="auto">
          <a:xfrm>
            <a:off x="1535122" y="4435835"/>
            <a:ext cx="200912" cy="221004"/>
          </a:xfrm>
          <a:custGeom>
            <a:avLst/>
            <a:gdLst>
              <a:gd name="T0" fmla="*/ 20 w 70"/>
              <a:gd name="T1" fmla="*/ 14 h 77"/>
              <a:gd name="T2" fmla="*/ 20 w 70"/>
              <a:gd name="T3" fmla="*/ 20 h 77"/>
              <a:gd name="T4" fmla="*/ 14 w 70"/>
              <a:gd name="T5" fmla="*/ 20 h 77"/>
              <a:gd name="T6" fmla="*/ 0 w 70"/>
              <a:gd name="T7" fmla="*/ 20 h 77"/>
              <a:gd name="T8" fmla="*/ 0 w 70"/>
              <a:gd name="T9" fmla="*/ 63 h 77"/>
              <a:gd name="T10" fmla="*/ 19 w 70"/>
              <a:gd name="T11" fmla="*/ 77 h 77"/>
              <a:gd name="T12" fmla="*/ 51 w 70"/>
              <a:gd name="T13" fmla="*/ 77 h 77"/>
              <a:gd name="T14" fmla="*/ 70 w 70"/>
              <a:gd name="T15" fmla="*/ 63 h 77"/>
              <a:gd name="T16" fmla="*/ 70 w 70"/>
              <a:gd name="T17" fmla="*/ 0 h 77"/>
              <a:gd name="T18" fmla="*/ 20 w 70"/>
              <a:gd name="T19" fmla="*/ 0 h 77"/>
              <a:gd name="T20" fmla="*/ 20 w 70"/>
              <a:gd name="T21" fmla="*/ 0 h 77"/>
              <a:gd name="T22" fmla="*/ 20 w 70"/>
              <a:gd name="T23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0" h="77">
                <a:moveTo>
                  <a:pt x="20" y="14"/>
                </a:moveTo>
                <a:lnTo>
                  <a:pt x="20" y="20"/>
                </a:lnTo>
                <a:lnTo>
                  <a:pt x="14" y="20"/>
                </a:lnTo>
                <a:lnTo>
                  <a:pt x="0" y="20"/>
                </a:lnTo>
                <a:lnTo>
                  <a:pt x="0" y="63"/>
                </a:lnTo>
                <a:lnTo>
                  <a:pt x="19" y="77"/>
                </a:lnTo>
                <a:lnTo>
                  <a:pt x="51" y="77"/>
                </a:lnTo>
                <a:lnTo>
                  <a:pt x="70" y="63"/>
                </a:lnTo>
                <a:lnTo>
                  <a:pt x="70" y="0"/>
                </a:lnTo>
                <a:lnTo>
                  <a:pt x="20" y="0"/>
                </a:lnTo>
                <a:lnTo>
                  <a:pt x="20" y="0"/>
                </a:lnTo>
                <a:lnTo>
                  <a:pt x="2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3" name="Freeform 47"/>
          <p:cNvSpPr>
            <a:spLocks/>
          </p:cNvSpPr>
          <p:nvPr/>
        </p:nvSpPr>
        <p:spPr bwMode="auto">
          <a:xfrm>
            <a:off x="1535122" y="4435835"/>
            <a:ext cx="40182" cy="40182"/>
          </a:xfrm>
          <a:custGeom>
            <a:avLst/>
            <a:gdLst>
              <a:gd name="T0" fmla="*/ 0 w 14"/>
              <a:gd name="T1" fmla="*/ 14 h 14"/>
              <a:gd name="T2" fmla="*/ 14 w 14"/>
              <a:gd name="T3" fmla="*/ 14 h 14"/>
              <a:gd name="T4" fmla="*/ 14 w 14"/>
              <a:gd name="T5" fmla="*/ 0 h 14"/>
              <a:gd name="T6" fmla="*/ 0 w 1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0" y="14"/>
                </a:moveTo>
                <a:lnTo>
                  <a:pt x="14" y="14"/>
                </a:lnTo>
                <a:lnTo>
                  <a:pt x="14" y="0"/>
                </a:lnTo>
                <a:lnTo>
                  <a:pt x="0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4" name="Freeform 48"/>
          <p:cNvSpPr>
            <a:spLocks/>
          </p:cNvSpPr>
          <p:nvPr/>
        </p:nvSpPr>
        <p:spPr bwMode="auto">
          <a:xfrm>
            <a:off x="2126376" y="4662579"/>
            <a:ext cx="295628" cy="80365"/>
          </a:xfrm>
          <a:custGeom>
            <a:avLst/>
            <a:gdLst>
              <a:gd name="T0" fmla="*/ 65 w 103"/>
              <a:gd name="T1" fmla="*/ 0 h 28"/>
              <a:gd name="T2" fmla="*/ 38 w 103"/>
              <a:gd name="T3" fmla="*/ 0 h 28"/>
              <a:gd name="T4" fmla="*/ 36 w 103"/>
              <a:gd name="T5" fmla="*/ 2 h 28"/>
              <a:gd name="T6" fmla="*/ 0 w 103"/>
              <a:gd name="T7" fmla="*/ 28 h 28"/>
              <a:gd name="T8" fmla="*/ 103 w 103"/>
              <a:gd name="T9" fmla="*/ 28 h 28"/>
              <a:gd name="T10" fmla="*/ 67 w 103"/>
              <a:gd name="T11" fmla="*/ 2 h 28"/>
              <a:gd name="T12" fmla="*/ 65 w 103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28">
                <a:moveTo>
                  <a:pt x="65" y="0"/>
                </a:moveTo>
                <a:lnTo>
                  <a:pt x="38" y="0"/>
                </a:lnTo>
                <a:lnTo>
                  <a:pt x="36" y="2"/>
                </a:lnTo>
                <a:lnTo>
                  <a:pt x="0" y="28"/>
                </a:lnTo>
                <a:lnTo>
                  <a:pt x="103" y="28"/>
                </a:lnTo>
                <a:lnTo>
                  <a:pt x="67" y="2"/>
                </a:lnTo>
                <a:lnTo>
                  <a:pt x="6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5" name="Freeform 49"/>
          <p:cNvSpPr>
            <a:spLocks/>
          </p:cNvSpPr>
          <p:nvPr/>
        </p:nvSpPr>
        <p:spPr bwMode="auto">
          <a:xfrm>
            <a:off x="2114895" y="4447316"/>
            <a:ext cx="318590" cy="284147"/>
          </a:xfrm>
          <a:custGeom>
            <a:avLst/>
            <a:gdLst>
              <a:gd name="T0" fmla="*/ 111 w 111"/>
              <a:gd name="T1" fmla="*/ 41 h 99"/>
              <a:gd name="T2" fmla="*/ 111 w 111"/>
              <a:gd name="T3" fmla="*/ 41 h 99"/>
              <a:gd name="T4" fmla="*/ 111 w 111"/>
              <a:gd name="T5" fmla="*/ 41 h 99"/>
              <a:gd name="T6" fmla="*/ 56 w 111"/>
              <a:gd name="T7" fmla="*/ 0 h 99"/>
              <a:gd name="T8" fmla="*/ 0 w 111"/>
              <a:gd name="T9" fmla="*/ 41 h 99"/>
              <a:gd name="T10" fmla="*/ 0 w 111"/>
              <a:gd name="T11" fmla="*/ 41 h 99"/>
              <a:gd name="T12" fmla="*/ 0 w 111"/>
              <a:gd name="T13" fmla="*/ 48 h 99"/>
              <a:gd name="T14" fmla="*/ 0 w 111"/>
              <a:gd name="T15" fmla="*/ 48 h 99"/>
              <a:gd name="T16" fmla="*/ 0 w 111"/>
              <a:gd name="T17" fmla="*/ 99 h 99"/>
              <a:gd name="T18" fmla="*/ 34 w 111"/>
              <a:gd name="T19" fmla="*/ 73 h 99"/>
              <a:gd name="T20" fmla="*/ 34 w 111"/>
              <a:gd name="T21" fmla="*/ 73 h 99"/>
              <a:gd name="T22" fmla="*/ 0 w 111"/>
              <a:gd name="T23" fmla="*/ 48 h 99"/>
              <a:gd name="T24" fmla="*/ 11 w 111"/>
              <a:gd name="T25" fmla="*/ 41 h 99"/>
              <a:gd name="T26" fmla="*/ 11 w 111"/>
              <a:gd name="T27" fmla="*/ 41 h 99"/>
              <a:gd name="T28" fmla="*/ 56 w 111"/>
              <a:gd name="T29" fmla="*/ 7 h 99"/>
              <a:gd name="T30" fmla="*/ 101 w 111"/>
              <a:gd name="T31" fmla="*/ 41 h 99"/>
              <a:gd name="T32" fmla="*/ 101 w 111"/>
              <a:gd name="T33" fmla="*/ 41 h 99"/>
              <a:gd name="T34" fmla="*/ 111 w 111"/>
              <a:gd name="T35" fmla="*/ 48 h 99"/>
              <a:gd name="T36" fmla="*/ 77 w 111"/>
              <a:gd name="T37" fmla="*/ 73 h 99"/>
              <a:gd name="T38" fmla="*/ 77 w 111"/>
              <a:gd name="T39" fmla="*/ 73 h 99"/>
              <a:gd name="T40" fmla="*/ 111 w 111"/>
              <a:gd name="T41" fmla="*/ 99 h 99"/>
              <a:gd name="T42" fmla="*/ 111 w 111"/>
              <a:gd name="T43" fmla="*/ 48 h 99"/>
              <a:gd name="T44" fmla="*/ 111 w 111"/>
              <a:gd name="T45" fmla="*/ 48 h 99"/>
              <a:gd name="T46" fmla="*/ 111 w 111"/>
              <a:gd name="T47" fmla="*/ 41 h 99"/>
              <a:gd name="T48" fmla="*/ 111 w 111"/>
              <a:gd name="T49" fmla="*/ 4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99">
                <a:moveTo>
                  <a:pt x="111" y="41"/>
                </a:moveTo>
                <a:lnTo>
                  <a:pt x="111" y="41"/>
                </a:lnTo>
                <a:lnTo>
                  <a:pt x="111" y="41"/>
                </a:lnTo>
                <a:lnTo>
                  <a:pt x="56" y="0"/>
                </a:lnTo>
                <a:lnTo>
                  <a:pt x="0" y="41"/>
                </a:lnTo>
                <a:lnTo>
                  <a:pt x="0" y="41"/>
                </a:lnTo>
                <a:lnTo>
                  <a:pt x="0" y="48"/>
                </a:lnTo>
                <a:lnTo>
                  <a:pt x="0" y="48"/>
                </a:lnTo>
                <a:lnTo>
                  <a:pt x="0" y="99"/>
                </a:lnTo>
                <a:lnTo>
                  <a:pt x="34" y="73"/>
                </a:lnTo>
                <a:lnTo>
                  <a:pt x="34" y="73"/>
                </a:lnTo>
                <a:lnTo>
                  <a:pt x="0" y="48"/>
                </a:lnTo>
                <a:lnTo>
                  <a:pt x="11" y="41"/>
                </a:lnTo>
                <a:lnTo>
                  <a:pt x="11" y="41"/>
                </a:lnTo>
                <a:lnTo>
                  <a:pt x="56" y="7"/>
                </a:lnTo>
                <a:lnTo>
                  <a:pt x="101" y="41"/>
                </a:lnTo>
                <a:lnTo>
                  <a:pt x="101" y="41"/>
                </a:lnTo>
                <a:lnTo>
                  <a:pt x="111" y="48"/>
                </a:lnTo>
                <a:lnTo>
                  <a:pt x="77" y="73"/>
                </a:lnTo>
                <a:lnTo>
                  <a:pt x="77" y="73"/>
                </a:lnTo>
                <a:lnTo>
                  <a:pt x="111" y="99"/>
                </a:lnTo>
                <a:lnTo>
                  <a:pt x="111" y="48"/>
                </a:lnTo>
                <a:lnTo>
                  <a:pt x="111" y="48"/>
                </a:lnTo>
                <a:lnTo>
                  <a:pt x="111" y="41"/>
                </a:lnTo>
                <a:lnTo>
                  <a:pt x="111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6" name="Rectangle 50"/>
          <p:cNvSpPr>
            <a:spLocks noChangeArrowheads="1"/>
          </p:cNvSpPr>
          <p:nvPr/>
        </p:nvSpPr>
        <p:spPr bwMode="auto">
          <a:xfrm>
            <a:off x="2433485" y="4564994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7" name="Freeform 51"/>
          <p:cNvSpPr>
            <a:spLocks/>
          </p:cNvSpPr>
          <p:nvPr/>
        </p:nvSpPr>
        <p:spPr bwMode="auto">
          <a:xfrm>
            <a:off x="4669345" y="4544901"/>
            <a:ext cx="209523" cy="209523"/>
          </a:xfrm>
          <a:custGeom>
            <a:avLst/>
            <a:gdLst>
              <a:gd name="T0" fmla="*/ 0 w 190"/>
              <a:gd name="T1" fmla="*/ 0 h 190"/>
              <a:gd name="T2" fmla="*/ 0 w 190"/>
              <a:gd name="T3" fmla="*/ 56 h 190"/>
              <a:gd name="T4" fmla="*/ 95 w 190"/>
              <a:gd name="T5" fmla="*/ 95 h 190"/>
              <a:gd name="T6" fmla="*/ 135 w 190"/>
              <a:gd name="T7" fmla="*/ 190 h 190"/>
              <a:gd name="T8" fmla="*/ 190 w 190"/>
              <a:gd name="T9" fmla="*/ 190 h 190"/>
              <a:gd name="T10" fmla="*/ 0 w 190"/>
              <a:gd name="T11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0" h="190">
                <a:moveTo>
                  <a:pt x="0" y="0"/>
                </a:moveTo>
                <a:cubicBezTo>
                  <a:pt x="0" y="56"/>
                  <a:pt x="0" y="56"/>
                  <a:pt x="0" y="56"/>
                </a:cubicBezTo>
                <a:cubicBezTo>
                  <a:pt x="36" y="56"/>
                  <a:pt x="70" y="70"/>
                  <a:pt x="95" y="95"/>
                </a:cubicBezTo>
                <a:cubicBezTo>
                  <a:pt x="120" y="121"/>
                  <a:pt x="134" y="154"/>
                  <a:pt x="135" y="190"/>
                </a:cubicBezTo>
                <a:cubicBezTo>
                  <a:pt x="190" y="190"/>
                  <a:pt x="190" y="190"/>
                  <a:pt x="190" y="190"/>
                </a:cubicBezTo>
                <a:cubicBezTo>
                  <a:pt x="189" y="85"/>
                  <a:pt x="104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8" name="Freeform 52"/>
          <p:cNvSpPr>
            <a:spLocks/>
          </p:cNvSpPr>
          <p:nvPr/>
        </p:nvSpPr>
        <p:spPr bwMode="auto">
          <a:xfrm>
            <a:off x="4669345" y="4435835"/>
            <a:ext cx="318590" cy="318589"/>
          </a:xfrm>
          <a:custGeom>
            <a:avLst/>
            <a:gdLst>
              <a:gd name="T0" fmla="*/ 0 w 288"/>
              <a:gd name="T1" fmla="*/ 0 h 288"/>
              <a:gd name="T2" fmla="*/ 0 w 288"/>
              <a:gd name="T3" fmla="*/ 55 h 288"/>
              <a:gd name="T4" fmla="*/ 233 w 288"/>
              <a:gd name="T5" fmla="*/ 288 h 288"/>
              <a:gd name="T6" fmla="*/ 288 w 288"/>
              <a:gd name="T7" fmla="*/ 288 h 288"/>
              <a:gd name="T8" fmla="*/ 0 w 288"/>
              <a:gd name="T9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88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28" y="55"/>
                  <a:pt x="232" y="159"/>
                  <a:pt x="233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7" y="129"/>
                  <a:pt x="158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9" name="Oval 53"/>
          <p:cNvSpPr>
            <a:spLocks noChangeArrowheads="1"/>
          </p:cNvSpPr>
          <p:nvPr/>
        </p:nvSpPr>
        <p:spPr bwMode="auto">
          <a:xfrm>
            <a:off x="4669345" y="4671189"/>
            <a:ext cx="86105" cy="8323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0" name="Freeform 54"/>
          <p:cNvSpPr>
            <a:spLocks/>
          </p:cNvSpPr>
          <p:nvPr/>
        </p:nvSpPr>
        <p:spPr bwMode="auto">
          <a:xfrm>
            <a:off x="6586617" y="4636747"/>
            <a:ext cx="117678" cy="117678"/>
          </a:xfrm>
          <a:custGeom>
            <a:avLst/>
            <a:gdLst>
              <a:gd name="T0" fmla="*/ 0 w 108"/>
              <a:gd name="T1" fmla="*/ 0 h 107"/>
              <a:gd name="T2" fmla="*/ 0 w 108"/>
              <a:gd name="T3" fmla="*/ 107 h 107"/>
              <a:gd name="T4" fmla="*/ 108 w 108"/>
              <a:gd name="T5" fmla="*/ 107 h 107"/>
              <a:gd name="T6" fmla="*/ 73 w 108"/>
              <a:gd name="T7" fmla="*/ 35 h 107"/>
              <a:gd name="T8" fmla="*/ 0 w 108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07">
                <a:moveTo>
                  <a:pt x="0" y="0"/>
                </a:moveTo>
                <a:cubicBezTo>
                  <a:pt x="0" y="107"/>
                  <a:pt x="0" y="107"/>
                  <a:pt x="0" y="107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05" y="80"/>
                  <a:pt x="93" y="55"/>
                  <a:pt x="73" y="35"/>
                </a:cubicBezTo>
                <a:cubicBezTo>
                  <a:pt x="53" y="15"/>
                  <a:pt x="28" y="3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1" name="Freeform 55"/>
          <p:cNvSpPr>
            <a:spLocks/>
          </p:cNvSpPr>
          <p:nvPr/>
        </p:nvSpPr>
        <p:spPr bwMode="auto">
          <a:xfrm>
            <a:off x="6586617" y="4435835"/>
            <a:ext cx="318590" cy="318589"/>
          </a:xfrm>
          <a:custGeom>
            <a:avLst/>
            <a:gdLst>
              <a:gd name="T0" fmla="*/ 249 w 289"/>
              <a:gd name="T1" fmla="*/ 287 h 287"/>
              <a:gd name="T2" fmla="*/ 289 w 289"/>
              <a:gd name="T3" fmla="*/ 287 h 287"/>
              <a:gd name="T4" fmla="*/ 0 w 289"/>
              <a:gd name="T5" fmla="*/ 0 h 287"/>
              <a:gd name="T6" fmla="*/ 0 w 289"/>
              <a:gd name="T7" fmla="*/ 38 h 287"/>
              <a:gd name="T8" fmla="*/ 249 w 289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9" h="287">
                <a:moveTo>
                  <a:pt x="249" y="287"/>
                </a:moveTo>
                <a:cubicBezTo>
                  <a:pt x="289" y="287"/>
                  <a:pt x="289" y="287"/>
                  <a:pt x="289" y="287"/>
                </a:cubicBezTo>
                <a:cubicBezTo>
                  <a:pt x="286" y="138"/>
                  <a:pt x="149" y="2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134" y="46"/>
                  <a:pt x="241" y="153"/>
                  <a:pt x="249" y="28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2" name="Freeform 56"/>
          <p:cNvSpPr>
            <a:spLocks/>
          </p:cNvSpPr>
          <p:nvPr/>
        </p:nvSpPr>
        <p:spPr bwMode="auto">
          <a:xfrm>
            <a:off x="6586617" y="4533421"/>
            <a:ext cx="218133" cy="221004"/>
          </a:xfrm>
          <a:custGeom>
            <a:avLst/>
            <a:gdLst>
              <a:gd name="T0" fmla="*/ 0 w 198"/>
              <a:gd name="T1" fmla="*/ 0 h 198"/>
              <a:gd name="T2" fmla="*/ 0 w 198"/>
              <a:gd name="T3" fmla="*/ 40 h 198"/>
              <a:gd name="T4" fmla="*/ 159 w 198"/>
              <a:gd name="T5" fmla="*/ 198 h 198"/>
              <a:gd name="T6" fmla="*/ 198 w 198"/>
              <a:gd name="T7" fmla="*/ 198 h 198"/>
              <a:gd name="T8" fmla="*/ 0 w 198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198">
                <a:moveTo>
                  <a:pt x="0" y="0"/>
                </a:moveTo>
                <a:cubicBezTo>
                  <a:pt x="0" y="40"/>
                  <a:pt x="0" y="40"/>
                  <a:pt x="0" y="40"/>
                </a:cubicBezTo>
                <a:cubicBezTo>
                  <a:pt x="84" y="47"/>
                  <a:pt x="152" y="114"/>
                  <a:pt x="159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1" y="92"/>
                  <a:pt x="106" y="8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3" name="Freeform 57"/>
          <p:cNvSpPr>
            <a:spLocks noEditPoints="1"/>
          </p:cNvSpPr>
          <p:nvPr/>
        </p:nvSpPr>
        <p:spPr bwMode="auto">
          <a:xfrm>
            <a:off x="7223794" y="4519071"/>
            <a:ext cx="109066" cy="149249"/>
          </a:xfrm>
          <a:custGeom>
            <a:avLst/>
            <a:gdLst>
              <a:gd name="T0" fmla="*/ 0 w 97"/>
              <a:gd name="T1" fmla="*/ 2 h 133"/>
              <a:gd name="T2" fmla="*/ 45 w 97"/>
              <a:gd name="T3" fmla="*/ 0 h 133"/>
              <a:gd name="T4" fmla="*/ 91 w 97"/>
              <a:gd name="T5" fmla="*/ 34 h 133"/>
              <a:gd name="T6" fmla="*/ 67 w 97"/>
              <a:gd name="T7" fmla="*/ 66 h 133"/>
              <a:gd name="T8" fmla="*/ 67 w 97"/>
              <a:gd name="T9" fmla="*/ 66 h 133"/>
              <a:gd name="T10" fmla="*/ 86 w 97"/>
              <a:gd name="T11" fmla="*/ 95 h 133"/>
              <a:gd name="T12" fmla="*/ 97 w 97"/>
              <a:gd name="T13" fmla="*/ 133 h 133"/>
              <a:gd name="T14" fmla="*/ 69 w 97"/>
              <a:gd name="T15" fmla="*/ 133 h 133"/>
              <a:gd name="T16" fmla="*/ 58 w 97"/>
              <a:gd name="T17" fmla="*/ 95 h 133"/>
              <a:gd name="T18" fmla="*/ 42 w 97"/>
              <a:gd name="T19" fmla="*/ 80 h 133"/>
              <a:gd name="T20" fmla="*/ 27 w 97"/>
              <a:gd name="T21" fmla="*/ 81 h 133"/>
              <a:gd name="T22" fmla="*/ 27 w 97"/>
              <a:gd name="T23" fmla="*/ 133 h 133"/>
              <a:gd name="T24" fmla="*/ 0 w 97"/>
              <a:gd name="T25" fmla="*/ 133 h 133"/>
              <a:gd name="T26" fmla="*/ 0 w 97"/>
              <a:gd name="T27" fmla="*/ 2 h 133"/>
              <a:gd name="T28" fmla="*/ 27 w 97"/>
              <a:gd name="T29" fmla="*/ 59 h 133"/>
              <a:gd name="T30" fmla="*/ 41 w 97"/>
              <a:gd name="T31" fmla="*/ 59 h 133"/>
              <a:gd name="T32" fmla="*/ 62 w 97"/>
              <a:gd name="T33" fmla="*/ 40 h 133"/>
              <a:gd name="T34" fmla="*/ 42 w 97"/>
              <a:gd name="T35" fmla="*/ 22 h 133"/>
              <a:gd name="T36" fmla="*/ 27 w 97"/>
              <a:gd name="T37" fmla="*/ 22 h 133"/>
              <a:gd name="T38" fmla="*/ 27 w 97"/>
              <a:gd name="T39" fmla="*/ 59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" h="133">
                <a:moveTo>
                  <a:pt x="0" y="2"/>
                </a:moveTo>
                <a:cubicBezTo>
                  <a:pt x="14" y="1"/>
                  <a:pt x="28" y="0"/>
                  <a:pt x="45" y="0"/>
                </a:cubicBezTo>
                <a:cubicBezTo>
                  <a:pt x="73" y="0"/>
                  <a:pt x="91" y="16"/>
                  <a:pt x="91" y="34"/>
                </a:cubicBezTo>
                <a:cubicBezTo>
                  <a:pt x="91" y="50"/>
                  <a:pt x="80" y="60"/>
                  <a:pt x="67" y="66"/>
                </a:cubicBezTo>
                <a:cubicBezTo>
                  <a:pt x="67" y="66"/>
                  <a:pt x="67" y="66"/>
                  <a:pt x="67" y="66"/>
                </a:cubicBezTo>
                <a:cubicBezTo>
                  <a:pt x="76" y="71"/>
                  <a:pt x="81" y="76"/>
                  <a:pt x="86" y="95"/>
                </a:cubicBezTo>
                <a:cubicBezTo>
                  <a:pt x="89" y="109"/>
                  <a:pt x="93" y="121"/>
                  <a:pt x="97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65" y="122"/>
                  <a:pt x="61" y="108"/>
                  <a:pt x="58" y="95"/>
                </a:cubicBezTo>
                <a:cubicBezTo>
                  <a:pt x="56" y="85"/>
                  <a:pt x="50" y="80"/>
                  <a:pt x="42" y="80"/>
                </a:cubicBezTo>
                <a:cubicBezTo>
                  <a:pt x="37" y="80"/>
                  <a:pt x="34" y="80"/>
                  <a:pt x="27" y="81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0" y="133"/>
                  <a:pt x="0" y="133"/>
                  <a:pt x="0" y="133"/>
                </a:cubicBezTo>
                <a:lnTo>
                  <a:pt x="0" y="2"/>
                </a:lnTo>
                <a:close/>
                <a:moveTo>
                  <a:pt x="27" y="59"/>
                </a:moveTo>
                <a:cubicBezTo>
                  <a:pt x="33" y="59"/>
                  <a:pt x="36" y="59"/>
                  <a:pt x="41" y="59"/>
                </a:cubicBezTo>
                <a:cubicBezTo>
                  <a:pt x="55" y="59"/>
                  <a:pt x="62" y="51"/>
                  <a:pt x="62" y="40"/>
                </a:cubicBezTo>
                <a:cubicBezTo>
                  <a:pt x="62" y="28"/>
                  <a:pt x="56" y="22"/>
                  <a:pt x="42" y="22"/>
                </a:cubicBezTo>
                <a:cubicBezTo>
                  <a:pt x="37" y="22"/>
                  <a:pt x="33" y="22"/>
                  <a:pt x="27" y="22"/>
                </a:cubicBezTo>
                <a:lnTo>
                  <a:pt x="27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4" name="Freeform 58"/>
          <p:cNvSpPr>
            <a:spLocks/>
          </p:cNvSpPr>
          <p:nvPr/>
        </p:nvSpPr>
        <p:spPr bwMode="auto">
          <a:xfrm>
            <a:off x="7341471" y="4519071"/>
            <a:ext cx="94716" cy="152120"/>
          </a:xfrm>
          <a:custGeom>
            <a:avLst/>
            <a:gdLst>
              <a:gd name="T0" fmla="*/ 46 w 84"/>
              <a:gd name="T1" fmla="*/ 0 h 135"/>
              <a:gd name="T2" fmla="*/ 75 w 84"/>
              <a:gd name="T3" fmla="*/ 5 h 135"/>
              <a:gd name="T4" fmla="*/ 72 w 84"/>
              <a:gd name="T5" fmla="*/ 27 h 135"/>
              <a:gd name="T6" fmla="*/ 44 w 84"/>
              <a:gd name="T7" fmla="*/ 22 h 135"/>
              <a:gd name="T8" fmla="*/ 29 w 84"/>
              <a:gd name="T9" fmla="*/ 33 h 135"/>
              <a:gd name="T10" fmla="*/ 49 w 84"/>
              <a:gd name="T11" fmla="*/ 54 h 135"/>
              <a:gd name="T12" fmla="*/ 84 w 84"/>
              <a:gd name="T13" fmla="*/ 96 h 135"/>
              <a:gd name="T14" fmla="*/ 34 w 84"/>
              <a:gd name="T15" fmla="*/ 135 h 135"/>
              <a:gd name="T16" fmla="*/ 0 w 84"/>
              <a:gd name="T17" fmla="*/ 130 h 135"/>
              <a:gd name="T18" fmla="*/ 3 w 84"/>
              <a:gd name="T19" fmla="*/ 108 h 135"/>
              <a:gd name="T20" fmla="*/ 35 w 84"/>
              <a:gd name="T21" fmla="*/ 113 h 135"/>
              <a:gd name="T22" fmla="*/ 55 w 84"/>
              <a:gd name="T23" fmla="*/ 98 h 135"/>
              <a:gd name="T24" fmla="*/ 37 w 84"/>
              <a:gd name="T25" fmla="*/ 78 h 135"/>
              <a:gd name="T26" fmla="*/ 0 w 84"/>
              <a:gd name="T27" fmla="*/ 35 h 135"/>
              <a:gd name="T28" fmla="*/ 46 w 84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4" h="135">
                <a:moveTo>
                  <a:pt x="46" y="0"/>
                </a:moveTo>
                <a:cubicBezTo>
                  <a:pt x="56" y="0"/>
                  <a:pt x="67" y="1"/>
                  <a:pt x="75" y="5"/>
                </a:cubicBezTo>
                <a:cubicBezTo>
                  <a:pt x="72" y="27"/>
                  <a:pt x="72" y="27"/>
                  <a:pt x="72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5" y="22"/>
                  <a:pt x="29" y="27"/>
                  <a:pt x="29" y="33"/>
                </a:cubicBezTo>
                <a:cubicBezTo>
                  <a:pt x="29" y="42"/>
                  <a:pt x="32" y="45"/>
                  <a:pt x="49" y="54"/>
                </a:cubicBezTo>
                <a:cubicBezTo>
                  <a:pt x="73" y="66"/>
                  <a:pt x="84" y="78"/>
                  <a:pt x="84" y="96"/>
                </a:cubicBezTo>
                <a:cubicBezTo>
                  <a:pt x="84" y="120"/>
                  <a:pt x="61" y="135"/>
                  <a:pt x="34" y="135"/>
                </a:cubicBezTo>
                <a:cubicBezTo>
                  <a:pt x="24" y="135"/>
                  <a:pt x="10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3" y="113"/>
                  <a:pt x="35" y="113"/>
                </a:cubicBezTo>
                <a:cubicBezTo>
                  <a:pt x="48" y="113"/>
                  <a:pt x="55" y="107"/>
                  <a:pt x="55" y="98"/>
                </a:cubicBezTo>
                <a:cubicBezTo>
                  <a:pt x="55" y="90"/>
                  <a:pt x="51" y="85"/>
                  <a:pt x="37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7" y="0"/>
                  <a:pt x="4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5" name="Freeform 59"/>
          <p:cNvSpPr>
            <a:spLocks/>
          </p:cNvSpPr>
          <p:nvPr/>
        </p:nvSpPr>
        <p:spPr bwMode="auto">
          <a:xfrm>
            <a:off x="7450538" y="4519071"/>
            <a:ext cx="91845" cy="152120"/>
          </a:xfrm>
          <a:custGeom>
            <a:avLst/>
            <a:gdLst>
              <a:gd name="T0" fmla="*/ 45 w 83"/>
              <a:gd name="T1" fmla="*/ 0 h 135"/>
              <a:gd name="T2" fmla="*/ 74 w 83"/>
              <a:gd name="T3" fmla="*/ 5 h 135"/>
              <a:gd name="T4" fmla="*/ 71 w 83"/>
              <a:gd name="T5" fmla="*/ 27 h 135"/>
              <a:gd name="T6" fmla="*/ 44 w 83"/>
              <a:gd name="T7" fmla="*/ 22 h 135"/>
              <a:gd name="T8" fmla="*/ 29 w 83"/>
              <a:gd name="T9" fmla="*/ 33 h 135"/>
              <a:gd name="T10" fmla="*/ 48 w 83"/>
              <a:gd name="T11" fmla="*/ 54 h 135"/>
              <a:gd name="T12" fmla="*/ 83 w 83"/>
              <a:gd name="T13" fmla="*/ 96 h 135"/>
              <a:gd name="T14" fmla="*/ 34 w 83"/>
              <a:gd name="T15" fmla="*/ 135 h 135"/>
              <a:gd name="T16" fmla="*/ 0 w 83"/>
              <a:gd name="T17" fmla="*/ 130 h 135"/>
              <a:gd name="T18" fmla="*/ 3 w 83"/>
              <a:gd name="T19" fmla="*/ 108 h 135"/>
              <a:gd name="T20" fmla="*/ 35 w 83"/>
              <a:gd name="T21" fmla="*/ 113 h 135"/>
              <a:gd name="T22" fmla="*/ 54 w 83"/>
              <a:gd name="T23" fmla="*/ 98 h 135"/>
              <a:gd name="T24" fmla="*/ 36 w 83"/>
              <a:gd name="T25" fmla="*/ 78 h 135"/>
              <a:gd name="T26" fmla="*/ 0 w 83"/>
              <a:gd name="T27" fmla="*/ 35 h 135"/>
              <a:gd name="T28" fmla="*/ 45 w 83"/>
              <a:gd name="T2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3" h="135">
                <a:moveTo>
                  <a:pt x="45" y="0"/>
                </a:moveTo>
                <a:cubicBezTo>
                  <a:pt x="55" y="0"/>
                  <a:pt x="67" y="1"/>
                  <a:pt x="74" y="5"/>
                </a:cubicBezTo>
                <a:cubicBezTo>
                  <a:pt x="71" y="27"/>
                  <a:pt x="71" y="27"/>
                  <a:pt x="71" y="27"/>
                </a:cubicBezTo>
                <a:cubicBezTo>
                  <a:pt x="63" y="23"/>
                  <a:pt x="53" y="22"/>
                  <a:pt x="44" y="22"/>
                </a:cubicBezTo>
                <a:cubicBezTo>
                  <a:pt x="34" y="22"/>
                  <a:pt x="29" y="27"/>
                  <a:pt x="29" y="33"/>
                </a:cubicBezTo>
                <a:cubicBezTo>
                  <a:pt x="29" y="42"/>
                  <a:pt x="31" y="45"/>
                  <a:pt x="48" y="54"/>
                </a:cubicBezTo>
                <a:cubicBezTo>
                  <a:pt x="73" y="66"/>
                  <a:pt x="83" y="78"/>
                  <a:pt x="83" y="96"/>
                </a:cubicBezTo>
                <a:cubicBezTo>
                  <a:pt x="83" y="120"/>
                  <a:pt x="61" y="135"/>
                  <a:pt x="34" y="135"/>
                </a:cubicBezTo>
                <a:cubicBezTo>
                  <a:pt x="23" y="135"/>
                  <a:pt x="9" y="133"/>
                  <a:pt x="0" y="130"/>
                </a:cubicBezTo>
                <a:cubicBezTo>
                  <a:pt x="3" y="108"/>
                  <a:pt x="3" y="108"/>
                  <a:pt x="3" y="108"/>
                </a:cubicBezTo>
                <a:cubicBezTo>
                  <a:pt x="14" y="112"/>
                  <a:pt x="22" y="113"/>
                  <a:pt x="35" y="113"/>
                </a:cubicBezTo>
                <a:cubicBezTo>
                  <a:pt x="47" y="113"/>
                  <a:pt x="54" y="107"/>
                  <a:pt x="54" y="98"/>
                </a:cubicBezTo>
                <a:cubicBezTo>
                  <a:pt x="54" y="90"/>
                  <a:pt x="51" y="85"/>
                  <a:pt x="36" y="78"/>
                </a:cubicBezTo>
                <a:cubicBezTo>
                  <a:pt x="12" y="65"/>
                  <a:pt x="0" y="54"/>
                  <a:pt x="0" y="35"/>
                </a:cubicBezTo>
                <a:cubicBezTo>
                  <a:pt x="0" y="14"/>
                  <a:pt x="16" y="0"/>
                  <a:pt x="4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6" name="Freeform 60"/>
          <p:cNvSpPr>
            <a:spLocks noEditPoints="1"/>
          </p:cNvSpPr>
          <p:nvPr/>
        </p:nvSpPr>
        <p:spPr bwMode="auto">
          <a:xfrm>
            <a:off x="7863842" y="4524811"/>
            <a:ext cx="318590" cy="140639"/>
          </a:xfrm>
          <a:custGeom>
            <a:avLst/>
            <a:gdLst>
              <a:gd name="T0" fmla="*/ 262 w 288"/>
              <a:gd name="T1" fmla="*/ 0 h 125"/>
              <a:gd name="T2" fmla="*/ 27 w 288"/>
              <a:gd name="T3" fmla="*/ 0 h 125"/>
              <a:gd name="T4" fmla="*/ 0 w 288"/>
              <a:gd name="T5" fmla="*/ 27 h 125"/>
              <a:gd name="T6" fmla="*/ 0 w 288"/>
              <a:gd name="T7" fmla="*/ 98 h 125"/>
              <a:gd name="T8" fmla="*/ 27 w 288"/>
              <a:gd name="T9" fmla="*/ 125 h 125"/>
              <a:gd name="T10" fmla="*/ 262 w 288"/>
              <a:gd name="T11" fmla="*/ 125 h 125"/>
              <a:gd name="T12" fmla="*/ 288 w 288"/>
              <a:gd name="T13" fmla="*/ 98 h 125"/>
              <a:gd name="T14" fmla="*/ 288 w 288"/>
              <a:gd name="T15" fmla="*/ 27 h 125"/>
              <a:gd name="T16" fmla="*/ 262 w 288"/>
              <a:gd name="T17" fmla="*/ 0 h 125"/>
              <a:gd name="T18" fmla="*/ 70 w 288"/>
              <a:gd name="T19" fmla="*/ 93 h 125"/>
              <a:gd name="T20" fmla="*/ 65 w 288"/>
              <a:gd name="T21" fmla="*/ 77 h 125"/>
              <a:gd name="T22" fmla="*/ 47 w 288"/>
              <a:gd name="T23" fmla="*/ 77 h 125"/>
              <a:gd name="T24" fmla="*/ 42 w 288"/>
              <a:gd name="T25" fmla="*/ 93 h 125"/>
              <a:gd name="T26" fmla="*/ 30 w 288"/>
              <a:gd name="T27" fmla="*/ 93 h 125"/>
              <a:gd name="T28" fmla="*/ 50 w 288"/>
              <a:gd name="T29" fmla="*/ 34 h 125"/>
              <a:gd name="T30" fmla="*/ 63 w 288"/>
              <a:gd name="T31" fmla="*/ 34 h 125"/>
              <a:gd name="T32" fmla="*/ 83 w 288"/>
              <a:gd name="T33" fmla="*/ 93 h 125"/>
              <a:gd name="T34" fmla="*/ 70 w 288"/>
              <a:gd name="T35" fmla="*/ 93 h 125"/>
              <a:gd name="T36" fmla="*/ 126 w 288"/>
              <a:gd name="T37" fmla="*/ 44 h 125"/>
              <a:gd name="T38" fmla="*/ 107 w 288"/>
              <a:gd name="T39" fmla="*/ 44 h 125"/>
              <a:gd name="T40" fmla="*/ 107 w 288"/>
              <a:gd name="T41" fmla="*/ 93 h 125"/>
              <a:gd name="T42" fmla="*/ 95 w 288"/>
              <a:gd name="T43" fmla="*/ 93 h 125"/>
              <a:gd name="T44" fmla="*/ 95 w 288"/>
              <a:gd name="T45" fmla="*/ 44 h 125"/>
              <a:gd name="T46" fmla="*/ 77 w 288"/>
              <a:gd name="T47" fmla="*/ 44 h 125"/>
              <a:gd name="T48" fmla="*/ 77 w 288"/>
              <a:gd name="T49" fmla="*/ 34 h 125"/>
              <a:gd name="T50" fmla="*/ 126 w 288"/>
              <a:gd name="T51" fmla="*/ 34 h 125"/>
              <a:gd name="T52" fmla="*/ 126 w 288"/>
              <a:gd name="T53" fmla="*/ 44 h 125"/>
              <a:gd name="T54" fmla="*/ 157 w 288"/>
              <a:gd name="T55" fmla="*/ 94 h 125"/>
              <a:gd name="T56" fmla="*/ 126 w 288"/>
              <a:gd name="T57" fmla="*/ 64 h 125"/>
              <a:gd name="T58" fmla="*/ 157 w 288"/>
              <a:gd name="T59" fmla="*/ 33 h 125"/>
              <a:gd name="T60" fmla="*/ 187 w 288"/>
              <a:gd name="T61" fmla="*/ 64 h 125"/>
              <a:gd name="T62" fmla="*/ 157 w 288"/>
              <a:gd name="T63" fmla="*/ 94 h 125"/>
              <a:gd name="T64" fmla="*/ 246 w 288"/>
              <a:gd name="T65" fmla="*/ 93 h 125"/>
              <a:gd name="T66" fmla="*/ 246 w 288"/>
              <a:gd name="T67" fmla="*/ 58 h 125"/>
              <a:gd name="T68" fmla="*/ 247 w 288"/>
              <a:gd name="T69" fmla="*/ 46 h 125"/>
              <a:gd name="T70" fmla="*/ 246 w 288"/>
              <a:gd name="T71" fmla="*/ 46 h 125"/>
              <a:gd name="T72" fmla="*/ 244 w 288"/>
              <a:gd name="T73" fmla="*/ 58 h 125"/>
              <a:gd name="T74" fmla="*/ 232 w 288"/>
              <a:gd name="T75" fmla="*/ 91 h 125"/>
              <a:gd name="T76" fmla="*/ 220 w 288"/>
              <a:gd name="T77" fmla="*/ 91 h 125"/>
              <a:gd name="T78" fmla="*/ 209 w 288"/>
              <a:gd name="T79" fmla="*/ 58 h 125"/>
              <a:gd name="T80" fmla="*/ 206 w 288"/>
              <a:gd name="T81" fmla="*/ 46 h 125"/>
              <a:gd name="T82" fmla="*/ 206 w 288"/>
              <a:gd name="T83" fmla="*/ 46 h 125"/>
              <a:gd name="T84" fmla="*/ 206 w 288"/>
              <a:gd name="T85" fmla="*/ 58 h 125"/>
              <a:gd name="T86" fmla="*/ 206 w 288"/>
              <a:gd name="T87" fmla="*/ 93 h 125"/>
              <a:gd name="T88" fmla="*/ 195 w 288"/>
              <a:gd name="T89" fmla="*/ 93 h 125"/>
              <a:gd name="T90" fmla="*/ 196 w 288"/>
              <a:gd name="T91" fmla="*/ 34 h 125"/>
              <a:gd name="T92" fmla="*/ 213 w 288"/>
              <a:gd name="T93" fmla="*/ 34 h 125"/>
              <a:gd name="T94" fmla="*/ 223 w 288"/>
              <a:gd name="T95" fmla="*/ 64 h 125"/>
              <a:gd name="T96" fmla="*/ 227 w 288"/>
              <a:gd name="T97" fmla="*/ 80 h 125"/>
              <a:gd name="T98" fmla="*/ 227 w 288"/>
              <a:gd name="T99" fmla="*/ 80 h 125"/>
              <a:gd name="T100" fmla="*/ 231 w 288"/>
              <a:gd name="T101" fmla="*/ 64 h 125"/>
              <a:gd name="T102" fmla="*/ 241 w 288"/>
              <a:gd name="T103" fmla="*/ 34 h 125"/>
              <a:gd name="T104" fmla="*/ 258 w 288"/>
              <a:gd name="T105" fmla="*/ 34 h 125"/>
              <a:gd name="T106" fmla="*/ 259 w 288"/>
              <a:gd name="T107" fmla="*/ 93 h 125"/>
              <a:gd name="T108" fmla="*/ 246 w 288"/>
              <a:gd name="T109" fmla="*/ 9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5">
                <a:moveTo>
                  <a:pt x="262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3"/>
                  <a:pt x="12" y="125"/>
                  <a:pt x="27" y="125"/>
                </a:cubicBezTo>
                <a:cubicBezTo>
                  <a:pt x="262" y="125"/>
                  <a:pt x="262" y="125"/>
                  <a:pt x="262" y="125"/>
                </a:cubicBezTo>
                <a:cubicBezTo>
                  <a:pt x="276" y="125"/>
                  <a:pt x="288" y="113"/>
                  <a:pt x="288" y="98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2" y="0"/>
                </a:cubicBezTo>
                <a:close/>
                <a:moveTo>
                  <a:pt x="70" y="93"/>
                </a:moveTo>
                <a:cubicBezTo>
                  <a:pt x="65" y="77"/>
                  <a:pt x="65" y="77"/>
                  <a:pt x="65" y="77"/>
                </a:cubicBezTo>
                <a:cubicBezTo>
                  <a:pt x="47" y="77"/>
                  <a:pt x="47" y="77"/>
                  <a:pt x="47" y="77"/>
                </a:cubicBezTo>
                <a:cubicBezTo>
                  <a:pt x="44" y="85"/>
                  <a:pt x="42" y="93"/>
                  <a:pt x="42" y="93"/>
                </a:cubicBezTo>
                <a:cubicBezTo>
                  <a:pt x="30" y="93"/>
                  <a:pt x="30" y="93"/>
                  <a:pt x="30" y="93"/>
                </a:cubicBezTo>
                <a:cubicBezTo>
                  <a:pt x="50" y="34"/>
                  <a:pt x="50" y="34"/>
                  <a:pt x="50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83" y="93"/>
                  <a:pt x="83" y="93"/>
                  <a:pt x="83" y="93"/>
                </a:cubicBezTo>
                <a:lnTo>
                  <a:pt x="70" y="93"/>
                </a:lnTo>
                <a:close/>
                <a:moveTo>
                  <a:pt x="126" y="44"/>
                </a:moveTo>
                <a:cubicBezTo>
                  <a:pt x="107" y="44"/>
                  <a:pt x="107" y="44"/>
                  <a:pt x="107" y="44"/>
                </a:cubicBezTo>
                <a:cubicBezTo>
                  <a:pt x="107" y="93"/>
                  <a:pt x="107" y="93"/>
                  <a:pt x="107" y="93"/>
                </a:cubicBezTo>
                <a:cubicBezTo>
                  <a:pt x="95" y="93"/>
                  <a:pt x="95" y="93"/>
                  <a:pt x="95" y="93"/>
                </a:cubicBezTo>
                <a:cubicBezTo>
                  <a:pt x="95" y="44"/>
                  <a:pt x="95" y="44"/>
                  <a:pt x="95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34"/>
                  <a:pt x="77" y="34"/>
                  <a:pt x="77" y="34"/>
                </a:cubicBezTo>
                <a:cubicBezTo>
                  <a:pt x="126" y="34"/>
                  <a:pt x="126" y="34"/>
                  <a:pt x="126" y="34"/>
                </a:cubicBezTo>
                <a:lnTo>
                  <a:pt x="126" y="44"/>
                </a:lnTo>
                <a:close/>
                <a:moveTo>
                  <a:pt x="157" y="94"/>
                </a:moveTo>
                <a:cubicBezTo>
                  <a:pt x="138" y="94"/>
                  <a:pt x="126" y="80"/>
                  <a:pt x="126" y="64"/>
                </a:cubicBezTo>
                <a:cubicBezTo>
                  <a:pt x="126" y="47"/>
                  <a:pt x="138" y="33"/>
                  <a:pt x="157" y="33"/>
                </a:cubicBezTo>
                <a:cubicBezTo>
                  <a:pt x="175" y="33"/>
                  <a:pt x="187" y="47"/>
                  <a:pt x="187" y="64"/>
                </a:cubicBezTo>
                <a:cubicBezTo>
                  <a:pt x="187" y="80"/>
                  <a:pt x="175" y="94"/>
                  <a:pt x="157" y="94"/>
                </a:cubicBezTo>
                <a:close/>
                <a:moveTo>
                  <a:pt x="246" y="93"/>
                </a:moveTo>
                <a:cubicBezTo>
                  <a:pt x="246" y="58"/>
                  <a:pt x="246" y="58"/>
                  <a:pt x="246" y="58"/>
                </a:cubicBezTo>
                <a:cubicBezTo>
                  <a:pt x="246" y="54"/>
                  <a:pt x="246" y="50"/>
                  <a:pt x="247" y="46"/>
                </a:cubicBezTo>
                <a:cubicBezTo>
                  <a:pt x="246" y="46"/>
                  <a:pt x="246" y="46"/>
                  <a:pt x="246" y="46"/>
                </a:cubicBezTo>
                <a:cubicBezTo>
                  <a:pt x="246" y="49"/>
                  <a:pt x="245" y="54"/>
                  <a:pt x="244" y="58"/>
                </a:cubicBezTo>
                <a:cubicBezTo>
                  <a:pt x="232" y="91"/>
                  <a:pt x="232" y="91"/>
                  <a:pt x="232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09" y="58"/>
                  <a:pt x="209" y="58"/>
                  <a:pt x="209" y="58"/>
                </a:cubicBezTo>
                <a:cubicBezTo>
                  <a:pt x="208" y="54"/>
                  <a:pt x="207" y="50"/>
                  <a:pt x="206" y="46"/>
                </a:cubicBezTo>
                <a:cubicBezTo>
                  <a:pt x="206" y="46"/>
                  <a:pt x="206" y="46"/>
                  <a:pt x="206" y="46"/>
                </a:cubicBezTo>
                <a:cubicBezTo>
                  <a:pt x="206" y="50"/>
                  <a:pt x="207" y="54"/>
                  <a:pt x="206" y="58"/>
                </a:cubicBezTo>
                <a:cubicBezTo>
                  <a:pt x="206" y="93"/>
                  <a:pt x="206" y="93"/>
                  <a:pt x="206" y="93"/>
                </a:cubicBezTo>
                <a:cubicBezTo>
                  <a:pt x="195" y="93"/>
                  <a:pt x="195" y="93"/>
                  <a:pt x="195" y="93"/>
                </a:cubicBezTo>
                <a:cubicBezTo>
                  <a:pt x="196" y="34"/>
                  <a:pt x="196" y="34"/>
                  <a:pt x="196" y="34"/>
                </a:cubicBezTo>
                <a:cubicBezTo>
                  <a:pt x="213" y="34"/>
                  <a:pt x="213" y="34"/>
                  <a:pt x="213" y="34"/>
                </a:cubicBezTo>
                <a:cubicBezTo>
                  <a:pt x="223" y="64"/>
                  <a:pt x="223" y="64"/>
                  <a:pt x="223" y="64"/>
                </a:cubicBezTo>
                <a:cubicBezTo>
                  <a:pt x="224" y="68"/>
                  <a:pt x="225" y="73"/>
                  <a:pt x="227" y="80"/>
                </a:cubicBezTo>
                <a:cubicBezTo>
                  <a:pt x="227" y="80"/>
                  <a:pt x="227" y="80"/>
                  <a:pt x="227" y="80"/>
                </a:cubicBezTo>
                <a:cubicBezTo>
                  <a:pt x="228" y="73"/>
                  <a:pt x="229" y="68"/>
                  <a:pt x="231" y="64"/>
                </a:cubicBezTo>
                <a:cubicBezTo>
                  <a:pt x="241" y="34"/>
                  <a:pt x="241" y="34"/>
                  <a:pt x="241" y="34"/>
                </a:cubicBezTo>
                <a:cubicBezTo>
                  <a:pt x="258" y="34"/>
                  <a:pt x="258" y="34"/>
                  <a:pt x="258" y="34"/>
                </a:cubicBezTo>
                <a:cubicBezTo>
                  <a:pt x="259" y="93"/>
                  <a:pt x="259" y="93"/>
                  <a:pt x="259" y="93"/>
                </a:cubicBezTo>
                <a:lnTo>
                  <a:pt x="246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7" name="Freeform 61"/>
          <p:cNvSpPr>
            <a:spLocks/>
          </p:cNvSpPr>
          <p:nvPr/>
        </p:nvSpPr>
        <p:spPr bwMode="auto">
          <a:xfrm>
            <a:off x="7918374" y="4576474"/>
            <a:ext cx="14352" cy="22961"/>
          </a:xfrm>
          <a:custGeom>
            <a:avLst/>
            <a:gdLst>
              <a:gd name="T0" fmla="*/ 6 w 12"/>
              <a:gd name="T1" fmla="*/ 0 h 21"/>
              <a:gd name="T2" fmla="*/ 6 w 12"/>
              <a:gd name="T3" fmla="*/ 0 h 21"/>
              <a:gd name="T4" fmla="*/ 1 w 12"/>
              <a:gd name="T5" fmla="*/ 18 h 21"/>
              <a:gd name="T6" fmla="*/ 0 w 12"/>
              <a:gd name="T7" fmla="*/ 21 h 21"/>
              <a:gd name="T8" fmla="*/ 12 w 12"/>
              <a:gd name="T9" fmla="*/ 21 h 21"/>
              <a:gd name="T10" fmla="*/ 11 w 12"/>
              <a:gd name="T11" fmla="*/ 18 h 21"/>
              <a:gd name="T12" fmla="*/ 6 w 12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1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5" y="6"/>
                  <a:pt x="3" y="12"/>
                  <a:pt x="1" y="18"/>
                </a:cubicBezTo>
                <a:cubicBezTo>
                  <a:pt x="1" y="18"/>
                  <a:pt x="1" y="19"/>
                  <a:pt x="0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18"/>
                  <a:pt x="11" y="18"/>
                  <a:pt x="11" y="18"/>
                </a:cubicBezTo>
                <a:cubicBezTo>
                  <a:pt x="9" y="12"/>
                  <a:pt x="7" y="6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8" name="Oval 62"/>
          <p:cNvSpPr>
            <a:spLocks noChangeArrowheads="1"/>
          </p:cNvSpPr>
          <p:nvPr/>
        </p:nvSpPr>
        <p:spPr bwMode="auto">
          <a:xfrm>
            <a:off x="8015960" y="4573603"/>
            <a:ext cx="40182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9" name="Freeform 63"/>
          <p:cNvSpPr>
            <a:spLocks noEditPoints="1"/>
          </p:cNvSpPr>
          <p:nvPr/>
        </p:nvSpPr>
        <p:spPr bwMode="auto">
          <a:xfrm>
            <a:off x="8501019" y="4510459"/>
            <a:ext cx="318590" cy="172210"/>
          </a:xfrm>
          <a:custGeom>
            <a:avLst/>
            <a:gdLst>
              <a:gd name="T0" fmla="*/ 250 w 288"/>
              <a:gd name="T1" fmla="*/ 0 h 157"/>
              <a:gd name="T2" fmla="*/ 39 w 288"/>
              <a:gd name="T3" fmla="*/ 0 h 157"/>
              <a:gd name="T4" fmla="*/ 0 w 288"/>
              <a:gd name="T5" fmla="*/ 38 h 157"/>
              <a:gd name="T6" fmla="*/ 0 w 288"/>
              <a:gd name="T7" fmla="*/ 118 h 157"/>
              <a:gd name="T8" fmla="*/ 39 w 288"/>
              <a:gd name="T9" fmla="*/ 157 h 157"/>
              <a:gd name="T10" fmla="*/ 250 w 288"/>
              <a:gd name="T11" fmla="*/ 157 h 157"/>
              <a:gd name="T12" fmla="*/ 288 w 288"/>
              <a:gd name="T13" fmla="*/ 118 h 157"/>
              <a:gd name="T14" fmla="*/ 288 w 288"/>
              <a:gd name="T15" fmla="*/ 38 h 157"/>
              <a:gd name="T16" fmla="*/ 250 w 288"/>
              <a:gd name="T17" fmla="*/ 0 h 157"/>
              <a:gd name="T18" fmla="*/ 96 w 288"/>
              <a:gd name="T19" fmla="*/ 121 h 157"/>
              <a:gd name="T20" fmla="*/ 89 w 288"/>
              <a:gd name="T21" fmla="*/ 96 h 157"/>
              <a:gd name="T22" fmla="*/ 78 w 288"/>
              <a:gd name="T23" fmla="*/ 87 h 157"/>
              <a:gd name="T24" fmla="*/ 69 w 288"/>
              <a:gd name="T25" fmla="*/ 87 h 157"/>
              <a:gd name="T26" fmla="*/ 69 w 288"/>
              <a:gd name="T27" fmla="*/ 121 h 157"/>
              <a:gd name="T28" fmla="*/ 51 w 288"/>
              <a:gd name="T29" fmla="*/ 121 h 157"/>
              <a:gd name="T30" fmla="*/ 51 w 288"/>
              <a:gd name="T31" fmla="*/ 36 h 157"/>
              <a:gd name="T32" fmla="*/ 80 w 288"/>
              <a:gd name="T33" fmla="*/ 35 h 157"/>
              <a:gd name="T34" fmla="*/ 110 w 288"/>
              <a:gd name="T35" fmla="*/ 57 h 157"/>
              <a:gd name="T36" fmla="*/ 94 w 288"/>
              <a:gd name="T37" fmla="*/ 78 h 157"/>
              <a:gd name="T38" fmla="*/ 94 w 288"/>
              <a:gd name="T39" fmla="*/ 78 h 157"/>
              <a:gd name="T40" fmla="*/ 107 w 288"/>
              <a:gd name="T41" fmla="*/ 96 h 157"/>
              <a:gd name="T42" fmla="*/ 114 w 288"/>
              <a:gd name="T43" fmla="*/ 121 h 157"/>
              <a:gd name="T44" fmla="*/ 96 w 288"/>
              <a:gd name="T45" fmla="*/ 121 h 157"/>
              <a:gd name="T46" fmla="*/ 142 w 288"/>
              <a:gd name="T47" fmla="*/ 122 h 157"/>
              <a:gd name="T48" fmla="*/ 120 w 288"/>
              <a:gd name="T49" fmla="*/ 119 h 157"/>
              <a:gd name="T50" fmla="*/ 122 w 288"/>
              <a:gd name="T51" fmla="*/ 105 h 157"/>
              <a:gd name="T52" fmla="*/ 143 w 288"/>
              <a:gd name="T53" fmla="*/ 108 h 157"/>
              <a:gd name="T54" fmla="*/ 156 w 288"/>
              <a:gd name="T55" fmla="*/ 98 h 157"/>
              <a:gd name="T56" fmla="*/ 144 w 288"/>
              <a:gd name="T57" fmla="*/ 85 h 157"/>
              <a:gd name="T58" fmla="*/ 120 w 288"/>
              <a:gd name="T59" fmla="*/ 58 h 157"/>
              <a:gd name="T60" fmla="*/ 150 w 288"/>
              <a:gd name="T61" fmla="*/ 35 h 157"/>
              <a:gd name="T62" fmla="*/ 169 w 288"/>
              <a:gd name="T63" fmla="*/ 38 h 157"/>
              <a:gd name="T64" fmla="*/ 167 w 288"/>
              <a:gd name="T65" fmla="*/ 52 h 157"/>
              <a:gd name="T66" fmla="*/ 149 w 288"/>
              <a:gd name="T67" fmla="*/ 49 h 157"/>
              <a:gd name="T68" fmla="*/ 139 w 288"/>
              <a:gd name="T69" fmla="*/ 56 h 157"/>
              <a:gd name="T70" fmla="*/ 152 w 288"/>
              <a:gd name="T71" fmla="*/ 70 h 157"/>
              <a:gd name="T72" fmla="*/ 174 w 288"/>
              <a:gd name="T73" fmla="*/ 97 h 157"/>
              <a:gd name="T74" fmla="*/ 142 w 288"/>
              <a:gd name="T75" fmla="*/ 122 h 157"/>
              <a:gd name="T76" fmla="*/ 205 w 288"/>
              <a:gd name="T77" fmla="*/ 122 h 157"/>
              <a:gd name="T78" fmla="*/ 183 w 288"/>
              <a:gd name="T79" fmla="*/ 119 h 157"/>
              <a:gd name="T80" fmla="*/ 185 w 288"/>
              <a:gd name="T81" fmla="*/ 105 h 157"/>
              <a:gd name="T82" fmla="*/ 206 w 288"/>
              <a:gd name="T83" fmla="*/ 108 h 157"/>
              <a:gd name="T84" fmla="*/ 218 w 288"/>
              <a:gd name="T85" fmla="*/ 98 h 157"/>
              <a:gd name="T86" fmla="*/ 207 w 288"/>
              <a:gd name="T87" fmla="*/ 85 h 157"/>
              <a:gd name="T88" fmla="*/ 183 w 288"/>
              <a:gd name="T89" fmla="*/ 58 h 157"/>
              <a:gd name="T90" fmla="*/ 213 w 288"/>
              <a:gd name="T91" fmla="*/ 35 h 157"/>
              <a:gd name="T92" fmla="*/ 231 w 288"/>
              <a:gd name="T93" fmla="*/ 38 h 157"/>
              <a:gd name="T94" fmla="*/ 229 w 288"/>
              <a:gd name="T95" fmla="*/ 52 h 157"/>
              <a:gd name="T96" fmla="*/ 212 w 288"/>
              <a:gd name="T97" fmla="*/ 49 h 157"/>
              <a:gd name="T98" fmla="*/ 202 w 288"/>
              <a:gd name="T99" fmla="*/ 56 h 157"/>
              <a:gd name="T100" fmla="*/ 215 w 288"/>
              <a:gd name="T101" fmla="*/ 70 h 157"/>
              <a:gd name="T102" fmla="*/ 237 w 288"/>
              <a:gd name="T103" fmla="*/ 97 h 157"/>
              <a:gd name="T104" fmla="*/ 205 w 288"/>
              <a:gd name="T105" fmla="*/ 12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157">
                <a:moveTo>
                  <a:pt x="250" y="0"/>
                </a:move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39"/>
                  <a:pt x="18" y="157"/>
                  <a:pt x="39" y="157"/>
                </a:cubicBezTo>
                <a:cubicBezTo>
                  <a:pt x="250" y="157"/>
                  <a:pt x="250" y="157"/>
                  <a:pt x="250" y="157"/>
                </a:cubicBezTo>
                <a:cubicBezTo>
                  <a:pt x="271" y="157"/>
                  <a:pt x="288" y="139"/>
                  <a:pt x="288" y="118"/>
                </a:cubicBezTo>
                <a:cubicBezTo>
                  <a:pt x="288" y="38"/>
                  <a:pt x="288" y="38"/>
                  <a:pt x="288" y="38"/>
                </a:cubicBezTo>
                <a:cubicBezTo>
                  <a:pt x="288" y="17"/>
                  <a:pt x="271" y="0"/>
                  <a:pt x="250" y="0"/>
                </a:cubicBezTo>
                <a:close/>
                <a:moveTo>
                  <a:pt x="96" y="121"/>
                </a:moveTo>
                <a:cubicBezTo>
                  <a:pt x="93" y="113"/>
                  <a:pt x="91" y="104"/>
                  <a:pt x="89" y="96"/>
                </a:cubicBezTo>
                <a:cubicBezTo>
                  <a:pt x="87" y="90"/>
                  <a:pt x="84" y="87"/>
                  <a:pt x="78" y="87"/>
                </a:cubicBezTo>
                <a:cubicBezTo>
                  <a:pt x="75" y="87"/>
                  <a:pt x="74" y="87"/>
                  <a:pt x="69" y="87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1" y="36"/>
                  <a:pt x="51" y="36"/>
                  <a:pt x="51" y="36"/>
                </a:cubicBezTo>
                <a:cubicBezTo>
                  <a:pt x="60" y="35"/>
                  <a:pt x="69" y="35"/>
                  <a:pt x="80" y="35"/>
                </a:cubicBezTo>
                <a:cubicBezTo>
                  <a:pt x="98" y="35"/>
                  <a:pt x="110" y="45"/>
                  <a:pt x="110" y="57"/>
                </a:cubicBezTo>
                <a:cubicBezTo>
                  <a:pt x="110" y="67"/>
                  <a:pt x="103" y="74"/>
                  <a:pt x="94" y="78"/>
                </a:cubicBezTo>
                <a:cubicBezTo>
                  <a:pt x="94" y="78"/>
                  <a:pt x="94" y="78"/>
                  <a:pt x="94" y="78"/>
                </a:cubicBezTo>
                <a:cubicBezTo>
                  <a:pt x="101" y="81"/>
                  <a:pt x="103" y="84"/>
                  <a:pt x="107" y="96"/>
                </a:cubicBezTo>
                <a:cubicBezTo>
                  <a:pt x="109" y="105"/>
                  <a:pt x="111" y="113"/>
                  <a:pt x="114" y="121"/>
                </a:cubicBezTo>
                <a:lnTo>
                  <a:pt x="96" y="121"/>
                </a:lnTo>
                <a:close/>
                <a:moveTo>
                  <a:pt x="142" y="122"/>
                </a:moveTo>
                <a:cubicBezTo>
                  <a:pt x="136" y="122"/>
                  <a:pt x="127" y="121"/>
                  <a:pt x="120" y="119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9" y="107"/>
                  <a:pt x="135" y="108"/>
                  <a:pt x="143" y="108"/>
                </a:cubicBezTo>
                <a:cubicBezTo>
                  <a:pt x="151" y="108"/>
                  <a:pt x="156" y="104"/>
                  <a:pt x="156" y="98"/>
                </a:cubicBezTo>
                <a:cubicBezTo>
                  <a:pt x="156" y="93"/>
                  <a:pt x="153" y="90"/>
                  <a:pt x="144" y="85"/>
                </a:cubicBezTo>
                <a:cubicBezTo>
                  <a:pt x="128" y="77"/>
                  <a:pt x="120" y="70"/>
                  <a:pt x="120" y="58"/>
                </a:cubicBezTo>
                <a:cubicBezTo>
                  <a:pt x="120" y="44"/>
                  <a:pt x="131" y="35"/>
                  <a:pt x="150" y="35"/>
                </a:cubicBezTo>
                <a:cubicBezTo>
                  <a:pt x="156" y="35"/>
                  <a:pt x="163" y="36"/>
                  <a:pt x="169" y="38"/>
                </a:cubicBezTo>
                <a:cubicBezTo>
                  <a:pt x="167" y="52"/>
                  <a:pt x="167" y="52"/>
                  <a:pt x="167" y="52"/>
                </a:cubicBezTo>
                <a:cubicBezTo>
                  <a:pt x="161" y="50"/>
                  <a:pt x="155" y="49"/>
                  <a:pt x="149" y="49"/>
                </a:cubicBezTo>
                <a:cubicBezTo>
                  <a:pt x="143" y="49"/>
                  <a:pt x="139" y="52"/>
                  <a:pt x="139" y="56"/>
                </a:cubicBezTo>
                <a:cubicBezTo>
                  <a:pt x="139" y="62"/>
                  <a:pt x="141" y="64"/>
                  <a:pt x="152" y="70"/>
                </a:cubicBezTo>
                <a:cubicBezTo>
                  <a:pt x="168" y="78"/>
                  <a:pt x="174" y="86"/>
                  <a:pt x="174" y="97"/>
                </a:cubicBezTo>
                <a:cubicBezTo>
                  <a:pt x="174" y="112"/>
                  <a:pt x="160" y="122"/>
                  <a:pt x="142" y="122"/>
                </a:cubicBezTo>
                <a:close/>
                <a:moveTo>
                  <a:pt x="205" y="122"/>
                </a:moveTo>
                <a:cubicBezTo>
                  <a:pt x="198" y="122"/>
                  <a:pt x="190" y="121"/>
                  <a:pt x="183" y="119"/>
                </a:cubicBezTo>
                <a:cubicBezTo>
                  <a:pt x="185" y="105"/>
                  <a:pt x="185" y="105"/>
                  <a:pt x="185" y="105"/>
                </a:cubicBezTo>
                <a:cubicBezTo>
                  <a:pt x="192" y="107"/>
                  <a:pt x="198" y="108"/>
                  <a:pt x="206" y="108"/>
                </a:cubicBezTo>
                <a:cubicBezTo>
                  <a:pt x="214" y="108"/>
                  <a:pt x="218" y="104"/>
                  <a:pt x="218" y="98"/>
                </a:cubicBezTo>
                <a:cubicBezTo>
                  <a:pt x="218" y="93"/>
                  <a:pt x="216" y="90"/>
                  <a:pt x="207" y="85"/>
                </a:cubicBezTo>
                <a:cubicBezTo>
                  <a:pt x="191" y="77"/>
                  <a:pt x="183" y="70"/>
                  <a:pt x="183" y="58"/>
                </a:cubicBezTo>
                <a:cubicBezTo>
                  <a:pt x="183" y="44"/>
                  <a:pt x="194" y="35"/>
                  <a:pt x="213" y="35"/>
                </a:cubicBezTo>
                <a:cubicBezTo>
                  <a:pt x="219" y="35"/>
                  <a:pt x="226" y="36"/>
                  <a:pt x="231" y="38"/>
                </a:cubicBezTo>
                <a:cubicBezTo>
                  <a:pt x="229" y="52"/>
                  <a:pt x="229" y="52"/>
                  <a:pt x="229" y="52"/>
                </a:cubicBezTo>
                <a:cubicBezTo>
                  <a:pt x="224" y="50"/>
                  <a:pt x="217" y="49"/>
                  <a:pt x="212" y="49"/>
                </a:cubicBezTo>
                <a:cubicBezTo>
                  <a:pt x="206" y="49"/>
                  <a:pt x="202" y="52"/>
                  <a:pt x="202" y="56"/>
                </a:cubicBezTo>
                <a:cubicBezTo>
                  <a:pt x="202" y="62"/>
                  <a:pt x="204" y="64"/>
                  <a:pt x="215" y="70"/>
                </a:cubicBezTo>
                <a:cubicBezTo>
                  <a:pt x="231" y="78"/>
                  <a:pt x="237" y="86"/>
                  <a:pt x="237" y="97"/>
                </a:cubicBezTo>
                <a:cubicBezTo>
                  <a:pt x="237" y="112"/>
                  <a:pt x="223" y="122"/>
                  <a:pt x="205" y="1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0" name="Freeform 64"/>
          <p:cNvSpPr>
            <a:spLocks/>
          </p:cNvSpPr>
          <p:nvPr/>
        </p:nvSpPr>
        <p:spPr bwMode="auto">
          <a:xfrm>
            <a:off x="8578513" y="4564994"/>
            <a:ext cx="22961" cy="25832"/>
          </a:xfrm>
          <a:custGeom>
            <a:avLst/>
            <a:gdLst>
              <a:gd name="T0" fmla="*/ 10 w 22"/>
              <a:gd name="T1" fmla="*/ 0 h 24"/>
              <a:gd name="T2" fmla="*/ 0 w 22"/>
              <a:gd name="T3" fmla="*/ 0 h 24"/>
              <a:gd name="T4" fmla="*/ 0 w 22"/>
              <a:gd name="T5" fmla="*/ 24 h 24"/>
              <a:gd name="T6" fmla="*/ 9 w 22"/>
              <a:gd name="T7" fmla="*/ 24 h 24"/>
              <a:gd name="T8" fmla="*/ 22 w 22"/>
              <a:gd name="T9" fmla="*/ 12 h 24"/>
              <a:gd name="T10" fmla="*/ 10 w 2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24">
                <a:moveTo>
                  <a:pt x="10" y="0"/>
                </a:moveTo>
                <a:cubicBezTo>
                  <a:pt x="6" y="0"/>
                  <a:pt x="4" y="0"/>
                  <a:pt x="0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4" y="24"/>
                  <a:pt x="5" y="24"/>
                  <a:pt x="9" y="24"/>
                </a:cubicBezTo>
                <a:cubicBezTo>
                  <a:pt x="17" y="24"/>
                  <a:pt x="22" y="19"/>
                  <a:pt x="22" y="12"/>
                </a:cubicBezTo>
                <a:cubicBezTo>
                  <a:pt x="22" y="4"/>
                  <a:pt x="18" y="0"/>
                  <a:pt x="1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1" name="Oval 65"/>
          <p:cNvSpPr>
            <a:spLocks noChangeArrowheads="1"/>
          </p:cNvSpPr>
          <p:nvPr/>
        </p:nvSpPr>
        <p:spPr bwMode="auto">
          <a:xfrm>
            <a:off x="9293185" y="4573603"/>
            <a:ext cx="4305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2" name="Freeform 66"/>
          <p:cNvSpPr>
            <a:spLocks noEditPoints="1"/>
          </p:cNvSpPr>
          <p:nvPr/>
        </p:nvSpPr>
        <p:spPr bwMode="auto">
          <a:xfrm>
            <a:off x="9141066" y="4524811"/>
            <a:ext cx="318590" cy="140639"/>
          </a:xfrm>
          <a:custGeom>
            <a:avLst/>
            <a:gdLst>
              <a:gd name="T0" fmla="*/ 261 w 288"/>
              <a:gd name="T1" fmla="*/ 0 h 128"/>
              <a:gd name="T2" fmla="*/ 28 w 288"/>
              <a:gd name="T3" fmla="*/ 0 h 128"/>
              <a:gd name="T4" fmla="*/ 0 w 288"/>
              <a:gd name="T5" fmla="*/ 27 h 128"/>
              <a:gd name="T6" fmla="*/ 0 w 288"/>
              <a:gd name="T7" fmla="*/ 101 h 128"/>
              <a:gd name="T8" fmla="*/ 28 w 288"/>
              <a:gd name="T9" fmla="*/ 128 h 128"/>
              <a:gd name="T10" fmla="*/ 261 w 288"/>
              <a:gd name="T11" fmla="*/ 128 h 128"/>
              <a:gd name="T12" fmla="*/ 288 w 288"/>
              <a:gd name="T13" fmla="*/ 101 h 128"/>
              <a:gd name="T14" fmla="*/ 288 w 288"/>
              <a:gd name="T15" fmla="*/ 27 h 128"/>
              <a:gd name="T16" fmla="*/ 261 w 288"/>
              <a:gd name="T17" fmla="*/ 0 h 128"/>
              <a:gd name="T18" fmla="*/ 71 w 288"/>
              <a:gd name="T19" fmla="*/ 72 h 128"/>
              <a:gd name="T20" fmla="*/ 46 w 288"/>
              <a:gd name="T21" fmla="*/ 96 h 128"/>
              <a:gd name="T22" fmla="*/ 37 w 288"/>
              <a:gd name="T23" fmla="*/ 95 h 128"/>
              <a:gd name="T24" fmla="*/ 38 w 288"/>
              <a:gd name="T25" fmla="*/ 85 h 128"/>
              <a:gd name="T26" fmla="*/ 46 w 288"/>
              <a:gd name="T27" fmla="*/ 86 h 128"/>
              <a:gd name="T28" fmla="*/ 58 w 288"/>
              <a:gd name="T29" fmla="*/ 72 h 128"/>
              <a:gd name="T30" fmla="*/ 58 w 288"/>
              <a:gd name="T31" fmla="*/ 33 h 128"/>
              <a:gd name="T32" fmla="*/ 71 w 288"/>
              <a:gd name="T33" fmla="*/ 33 h 128"/>
              <a:gd name="T34" fmla="*/ 71 w 288"/>
              <a:gd name="T35" fmla="*/ 72 h 128"/>
              <a:gd name="T36" fmla="*/ 96 w 288"/>
              <a:gd name="T37" fmla="*/ 96 h 128"/>
              <a:gd name="T38" fmla="*/ 80 w 288"/>
              <a:gd name="T39" fmla="*/ 94 h 128"/>
              <a:gd name="T40" fmla="*/ 81 w 288"/>
              <a:gd name="T41" fmla="*/ 84 h 128"/>
              <a:gd name="T42" fmla="*/ 97 w 288"/>
              <a:gd name="T43" fmla="*/ 86 h 128"/>
              <a:gd name="T44" fmla="*/ 106 w 288"/>
              <a:gd name="T45" fmla="*/ 79 h 128"/>
              <a:gd name="T46" fmla="*/ 97 w 288"/>
              <a:gd name="T47" fmla="*/ 69 h 128"/>
              <a:gd name="T48" fmla="*/ 80 w 288"/>
              <a:gd name="T49" fmla="*/ 49 h 128"/>
              <a:gd name="T50" fmla="*/ 102 w 288"/>
              <a:gd name="T51" fmla="*/ 32 h 128"/>
              <a:gd name="T52" fmla="*/ 115 w 288"/>
              <a:gd name="T53" fmla="*/ 34 h 128"/>
              <a:gd name="T54" fmla="*/ 114 w 288"/>
              <a:gd name="T55" fmla="*/ 45 h 128"/>
              <a:gd name="T56" fmla="*/ 101 w 288"/>
              <a:gd name="T57" fmla="*/ 43 h 128"/>
              <a:gd name="T58" fmla="*/ 94 w 288"/>
              <a:gd name="T59" fmla="*/ 48 h 128"/>
              <a:gd name="T60" fmla="*/ 103 w 288"/>
              <a:gd name="T61" fmla="*/ 58 h 128"/>
              <a:gd name="T62" fmla="*/ 120 w 288"/>
              <a:gd name="T63" fmla="*/ 78 h 128"/>
              <a:gd name="T64" fmla="*/ 96 w 288"/>
              <a:gd name="T65" fmla="*/ 96 h 128"/>
              <a:gd name="T66" fmla="*/ 158 w 288"/>
              <a:gd name="T67" fmla="*/ 96 h 128"/>
              <a:gd name="T68" fmla="*/ 126 w 288"/>
              <a:gd name="T69" fmla="*/ 64 h 128"/>
              <a:gd name="T70" fmla="*/ 158 w 288"/>
              <a:gd name="T71" fmla="*/ 32 h 128"/>
              <a:gd name="T72" fmla="*/ 190 w 288"/>
              <a:gd name="T73" fmla="*/ 64 h 128"/>
              <a:gd name="T74" fmla="*/ 158 w 288"/>
              <a:gd name="T75" fmla="*/ 96 h 128"/>
              <a:gd name="T76" fmla="*/ 252 w 288"/>
              <a:gd name="T77" fmla="*/ 95 h 128"/>
              <a:gd name="T78" fmla="*/ 234 w 288"/>
              <a:gd name="T79" fmla="*/ 95 h 128"/>
              <a:gd name="T80" fmla="*/ 218 w 288"/>
              <a:gd name="T81" fmla="*/ 63 h 128"/>
              <a:gd name="T82" fmla="*/ 211 w 288"/>
              <a:gd name="T83" fmla="*/ 44 h 128"/>
              <a:gd name="T84" fmla="*/ 211 w 288"/>
              <a:gd name="T85" fmla="*/ 44 h 128"/>
              <a:gd name="T86" fmla="*/ 211 w 288"/>
              <a:gd name="T87" fmla="*/ 63 h 128"/>
              <a:gd name="T88" fmla="*/ 211 w 288"/>
              <a:gd name="T89" fmla="*/ 95 h 128"/>
              <a:gd name="T90" fmla="*/ 199 w 288"/>
              <a:gd name="T91" fmla="*/ 95 h 128"/>
              <a:gd name="T92" fmla="*/ 199 w 288"/>
              <a:gd name="T93" fmla="*/ 33 h 128"/>
              <a:gd name="T94" fmla="*/ 217 w 288"/>
              <a:gd name="T95" fmla="*/ 33 h 128"/>
              <a:gd name="T96" fmla="*/ 232 w 288"/>
              <a:gd name="T97" fmla="*/ 65 h 128"/>
              <a:gd name="T98" fmla="*/ 240 w 288"/>
              <a:gd name="T99" fmla="*/ 84 h 128"/>
              <a:gd name="T100" fmla="*/ 240 w 288"/>
              <a:gd name="T101" fmla="*/ 84 h 128"/>
              <a:gd name="T102" fmla="*/ 240 w 288"/>
              <a:gd name="T103" fmla="*/ 65 h 128"/>
              <a:gd name="T104" fmla="*/ 240 w 288"/>
              <a:gd name="T105" fmla="*/ 33 h 128"/>
              <a:gd name="T106" fmla="*/ 252 w 288"/>
              <a:gd name="T107" fmla="*/ 33 h 128"/>
              <a:gd name="T108" fmla="*/ 252 w 288"/>
              <a:gd name="T109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8" h="128">
                <a:moveTo>
                  <a:pt x="261" y="0"/>
                </a:moveTo>
                <a:cubicBezTo>
                  <a:pt x="28" y="0"/>
                  <a:pt x="28" y="0"/>
                  <a:pt x="28" y="0"/>
                </a:cubicBezTo>
                <a:cubicBezTo>
                  <a:pt x="13" y="0"/>
                  <a:pt x="0" y="12"/>
                  <a:pt x="0" y="27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16"/>
                  <a:pt x="13" y="128"/>
                  <a:pt x="28" y="128"/>
                </a:cubicBezTo>
                <a:cubicBezTo>
                  <a:pt x="261" y="128"/>
                  <a:pt x="261" y="128"/>
                  <a:pt x="261" y="128"/>
                </a:cubicBezTo>
                <a:cubicBezTo>
                  <a:pt x="276" y="128"/>
                  <a:pt x="288" y="116"/>
                  <a:pt x="288" y="101"/>
                </a:cubicBezTo>
                <a:cubicBezTo>
                  <a:pt x="288" y="27"/>
                  <a:pt x="288" y="27"/>
                  <a:pt x="288" y="27"/>
                </a:cubicBezTo>
                <a:cubicBezTo>
                  <a:pt x="288" y="12"/>
                  <a:pt x="276" y="0"/>
                  <a:pt x="261" y="0"/>
                </a:cubicBezTo>
                <a:close/>
                <a:moveTo>
                  <a:pt x="71" y="72"/>
                </a:moveTo>
                <a:cubicBezTo>
                  <a:pt x="71" y="89"/>
                  <a:pt x="61" y="96"/>
                  <a:pt x="46" y="96"/>
                </a:cubicBezTo>
                <a:cubicBezTo>
                  <a:pt x="43" y="96"/>
                  <a:pt x="40" y="96"/>
                  <a:pt x="37" y="95"/>
                </a:cubicBezTo>
                <a:cubicBezTo>
                  <a:pt x="38" y="85"/>
                  <a:pt x="38" y="85"/>
                  <a:pt x="38" y="85"/>
                </a:cubicBezTo>
                <a:cubicBezTo>
                  <a:pt x="41" y="86"/>
                  <a:pt x="43" y="86"/>
                  <a:pt x="46" y="86"/>
                </a:cubicBezTo>
                <a:cubicBezTo>
                  <a:pt x="55" y="86"/>
                  <a:pt x="58" y="81"/>
                  <a:pt x="58" y="72"/>
                </a:cubicBezTo>
                <a:cubicBezTo>
                  <a:pt x="58" y="33"/>
                  <a:pt x="58" y="33"/>
                  <a:pt x="58" y="33"/>
                </a:cubicBezTo>
                <a:cubicBezTo>
                  <a:pt x="71" y="33"/>
                  <a:pt x="71" y="33"/>
                  <a:pt x="71" y="33"/>
                </a:cubicBezTo>
                <a:lnTo>
                  <a:pt x="71" y="72"/>
                </a:lnTo>
                <a:close/>
                <a:moveTo>
                  <a:pt x="96" y="96"/>
                </a:moveTo>
                <a:cubicBezTo>
                  <a:pt x="91" y="96"/>
                  <a:pt x="85" y="96"/>
                  <a:pt x="80" y="94"/>
                </a:cubicBezTo>
                <a:cubicBezTo>
                  <a:pt x="81" y="84"/>
                  <a:pt x="81" y="84"/>
                  <a:pt x="81" y="84"/>
                </a:cubicBezTo>
                <a:cubicBezTo>
                  <a:pt x="87" y="85"/>
                  <a:pt x="91" y="86"/>
                  <a:pt x="97" y="86"/>
                </a:cubicBezTo>
                <a:cubicBezTo>
                  <a:pt x="103" y="86"/>
                  <a:pt x="106" y="83"/>
                  <a:pt x="106" y="79"/>
                </a:cubicBezTo>
                <a:cubicBezTo>
                  <a:pt x="106" y="75"/>
                  <a:pt x="104" y="73"/>
                  <a:pt x="97" y="69"/>
                </a:cubicBezTo>
                <a:cubicBezTo>
                  <a:pt x="86" y="63"/>
                  <a:pt x="80" y="58"/>
                  <a:pt x="80" y="49"/>
                </a:cubicBezTo>
                <a:cubicBezTo>
                  <a:pt x="80" y="39"/>
                  <a:pt x="88" y="32"/>
                  <a:pt x="102" y="32"/>
                </a:cubicBezTo>
                <a:cubicBezTo>
                  <a:pt x="106" y="32"/>
                  <a:pt x="112" y="33"/>
                  <a:pt x="115" y="34"/>
                </a:cubicBezTo>
                <a:cubicBezTo>
                  <a:pt x="114" y="45"/>
                  <a:pt x="114" y="45"/>
                  <a:pt x="114" y="45"/>
                </a:cubicBezTo>
                <a:cubicBezTo>
                  <a:pt x="110" y="43"/>
                  <a:pt x="105" y="43"/>
                  <a:pt x="101" y="43"/>
                </a:cubicBezTo>
                <a:cubicBezTo>
                  <a:pt x="96" y="43"/>
                  <a:pt x="94" y="45"/>
                  <a:pt x="94" y="48"/>
                </a:cubicBezTo>
                <a:cubicBezTo>
                  <a:pt x="94" y="52"/>
                  <a:pt x="95" y="54"/>
                  <a:pt x="103" y="58"/>
                </a:cubicBezTo>
                <a:cubicBezTo>
                  <a:pt x="115" y="64"/>
                  <a:pt x="120" y="70"/>
                  <a:pt x="120" y="78"/>
                </a:cubicBezTo>
                <a:cubicBezTo>
                  <a:pt x="120" y="89"/>
                  <a:pt x="109" y="96"/>
                  <a:pt x="96" y="96"/>
                </a:cubicBezTo>
                <a:close/>
                <a:moveTo>
                  <a:pt x="158" y="96"/>
                </a:moveTo>
                <a:cubicBezTo>
                  <a:pt x="138" y="96"/>
                  <a:pt x="126" y="82"/>
                  <a:pt x="126" y="64"/>
                </a:cubicBezTo>
                <a:cubicBezTo>
                  <a:pt x="126" y="47"/>
                  <a:pt x="138" y="32"/>
                  <a:pt x="158" y="32"/>
                </a:cubicBezTo>
                <a:cubicBezTo>
                  <a:pt x="177" y="32"/>
                  <a:pt x="190" y="47"/>
                  <a:pt x="190" y="64"/>
                </a:cubicBezTo>
                <a:cubicBezTo>
                  <a:pt x="190" y="82"/>
                  <a:pt x="177" y="96"/>
                  <a:pt x="158" y="96"/>
                </a:cubicBezTo>
                <a:close/>
                <a:moveTo>
                  <a:pt x="252" y="95"/>
                </a:moveTo>
                <a:cubicBezTo>
                  <a:pt x="234" y="95"/>
                  <a:pt x="234" y="95"/>
                  <a:pt x="234" y="95"/>
                </a:cubicBezTo>
                <a:cubicBezTo>
                  <a:pt x="218" y="63"/>
                  <a:pt x="218" y="63"/>
                  <a:pt x="218" y="63"/>
                </a:cubicBezTo>
                <a:cubicBezTo>
                  <a:pt x="216" y="58"/>
                  <a:pt x="215" y="54"/>
                  <a:pt x="211" y="44"/>
                </a:cubicBezTo>
                <a:cubicBezTo>
                  <a:pt x="211" y="44"/>
                  <a:pt x="211" y="44"/>
                  <a:pt x="211" y="44"/>
                </a:cubicBezTo>
                <a:cubicBezTo>
                  <a:pt x="211" y="49"/>
                  <a:pt x="211" y="58"/>
                  <a:pt x="211" y="63"/>
                </a:cubicBezTo>
                <a:cubicBezTo>
                  <a:pt x="211" y="95"/>
                  <a:pt x="211" y="95"/>
                  <a:pt x="211" y="95"/>
                </a:cubicBezTo>
                <a:cubicBezTo>
                  <a:pt x="199" y="95"/>
                  <a:pt x="199" y="95"/>
                  <a:pt x="199" y="95"/>
                </a:cubicBezTo>
                <a:cubicBezTo>
                  <a:pt x="199" y="33"/>
                  <a:pt x="199" y="33"/>
                  <a:pt x="199" y="33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32" y="65"/>
                  <a:pt x="232" y="65"/>
                  <a:pt x="232" y="65"/>
                </a:cubicBezTo>
                <a:cubicBezTo>
                  <a:pt x="234" y="70"/>
                  <a:pt x="236" y="74"/>
                  <a:pt x="240" y="84"/>
                </a:cubicBezTo>
                <a:cubicBezTo>
                  <a:pt x="240" y="84"/>
                  <a:pt x="240" y="84"/>
                  <a:pt x="240" y="84"/>
                </a:cubicBezTo>
                <a:cubicBezTo>
                  <a:pt x="240" y="74"/>
                  <a:pt x="240" y="70"/>
                  <a:pt x="240" y="65"/>
                </a:cubicBezTo>
                <a:cubicBezTo>
                  <a:pt x="240" y="33"/>
                  <a:pt x="240" y="33"/>
                  <a:pt x="240" y="33"/>
                </a:cubicBezTo>
                <a:cubicBezTo>
                  <a:pt x="252" y="33"/>
                  <a:pt x="252" y="33"/>
                  <a:pt x="252" y="33"/>
                </a:cubicBezTo>
                <a:lnTo>
                  <a:pt x="252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3" name="Freeform 75"/>
          <p:cNvSpPr>
            <a:spLocks noEditPoints="1"/>
          </p:cNvSpPr>
          <p:nvPr/>
        </p:nvSpPr>
        <p:spPr bwMode="auto">
          <a:xfrm>
            <a:off x="5306522" y="6990284"/>
            <a:ext cx="318590" cy="318589"/>
          </a:xfrm>
          <a:custGeom>
            <a:avLst/>
            <a:gdLst>
              <a:gd name="T0" fmla="*/ 239 w 288"/>
              <a:gd name="T1" fmla="*/ 102 h 288"/>
              <a:gd name="T2" fmla="*/ 245 w 288"/>
              <a:gd name="T3" fmla="*/ 108 h 288"/>
              <a:gd name="T4" fmla="*/ 243 w 288"/>
              <a:gd name="T5" fmla="*/ 116 h 288"/>
              <a:gd name="T6" fmla="*/ 240 w 288"/>
              <a:gd name="T7" fmla="*/ 201 h 288"/>
              <a:gd name="T8" fmla="*/ 240 w 288"/>
              <a:gd name="T9" fmla="*/ 197 h 288"/>
              <a:gd name="T10" fmla="*/ 28 w 288"/>
              <a:gd name="T11" fmla="*/ 144 h 288"/>
              <a:gd name="T12" fmla="*/ 48 w 288"/>
              <a:gd name="T13" fmla="*/ 120 h 288"/>
              <a:gd name="T14" fmla="*/ 55 w 288"/>
              <a:gd name="T15" fmla="*/ 125 h 288"/>
              <a:gd name="T16" fmla="*/ 73 w 288"/>
              <a:gd name="T17" fmla="*/ 147 h 288"/>
              <a:gd name="T18" fmla="*/ 98 w 288"/>
              <a:gd name="T19" fmla="*/ 162 h 288"/>
              <a:gd name="T20" fmla="*/ 98 w 288"/>
              <a:gd name="T21" fmla="*/ 183 h 288"/>
              <a:gd name="T22" fmla="*/ 107 w 288"/>
              <a:gd name="T23" fmla="*/ 228 h 288"/>
              <a:gd name="T24" fmla="*/ 112 w 288"/>
              <a:gd name="T25" fmla="*/ 254 h 288"/>
              <a:gd name="T26" fmla="*/ 115 w 288"/>
              <a:gd name="T27" fmla="*/ 244 h 288"/>
              <a:gd name="T28" fmla="*/ 124 w 288"/>
              <a:gd name="T29" fmla="*/ 233 h 288"/>
              <a:gd name="T30" fmla="*/ 136 w 288"/>
              <a:gd name="T31" fmla="*/ 220 h 288"/>
              <a:gd name="T32" fmla="*/ 148 w 288"/>
              <a:gd name="T33" fmla="*/ 203 h 288"/>
              <a:gd name="T34" fmla="*/ 146 w 288"/>
              <a:gd name="T35" fmla="*/ 178 h 288"/>
              <a:gd name="T36" fmla="*/ 135 w 288"/>
              <a:gd name="T37" fmla="*/ 171 h 288"/>
              <a:gd name="T38" fmla="*/ 125 w 288"/>
              <a:gd name="T39" fmla="*/ 162 h 288"/>
              <a:gd name="T40" fmla="*/ 115 w 288"/>
              <a:gd name="T41" fmla="*/ 158 h 288"/>
              <a:gd name="T42" fmla="*/ 104 w 288"/>
              <a:gd name="T43" fmla="*/ 157 h 288"/>
              <a:gd name="T44" fmla="*/ 92 w 288"/>
              <a:gd name="T45" fmla="*/ 149 h 288"/>
              <a:gd name="T46" fmla="*/ 89 w 288"/>
              <a:gd name="T47" fmla="*/ 140 h 288"/>
              <a:gd name="T48" fmla="*/ 78 w 288"/>
              <a:gd name="T49" fmla="*/ 142 h 288"/>
              <a:gd name="T50" fmla="*/ 86 w 288"/>
              <a:gd name="T51" fmla="*/ 126 h 288"/>
              <a:gd name="T52" fmla="*/ 97 w 288"/>
              <a:gd name="T53" fmla="*/ 125 h 288"/>
              <a:gd name="T54" fmla="*/ 111 w 288"/>
              <a:gd name="T55" fmla="*/ 105 h 288"/>
              <a:gd name="T56" fmla="*/ 118 w 288"/>
              <a:gd name="T57" fmla="*/ 104 h 288"/>
              <a:gd name="T58" fmla="*/ 109 w 288"/>
              <a:gd name="T59" fmla="*/ 101 h 288"/>
              <a:gd name="T60" fmla="*/ 124 w 288"/>
              <a:gd name="T61" fmla="*/ 89 h 288"/>
              <a:gd name="T62" fmla="*/ 114 w 288"/>
              <a:gd name="T63" fmla="*/ 82 h 288"/>
              <a:gd name="T64" fmla="*/ 100 w 288"/>
              <a:gd name="T65" fmla="*/ 81 h 288"/>
              <a:gd name="T66" fmla="*/ 97 w 288"/>
              <a:gd name="T67" fmla="*/ 93 h 288"/>
              <a:gd name="T68" fmla="*/ 83 w 288"/>
              <a:gd name="T69" fmla="*/ 84 h 288"/>
              <a:gd name="T70" fmla="*/ 89 w 288"/>
              <a:gd name="T71" fmla="*/ 74 h 288"/>
              <a:gd name="T72" fmla="*/ 93 w 288"/>
              <a:gd name="T73" fmla="*/ 65 h 288"/>
              <a:gd name="T74" fmla="*/ 83 w 288"/>
              <a:gd name="T75" fmla="*/ 63 h 288"/>
              <a:gd name="T76" fmla="*/ 74 w 288"/>
              <a:gd name="T77" fmla="*/ 68 h 288"/>
              <a:gd name="T78" fmla="*/ 72 w 288"/>
              <a:gd name="T79" fmla="*/ 65 h 288"/>
              <a:gd name="T80" fmla="*/ 233 w 288"/>
              <a:gd name="T81" fmla="*/ 70 h 288"/>
              <a:gd name="T82" fmla="*/ 222 w 288"/>
              <a:gd name="T83" fmla="*/ 70 h 288"/>
              <a:gd name="T84" fmla="*/ 197 w 288"/>
              <a:gd name="T85" fmla="*/ 69 h 288"/>
              <a:gd name="T86" fmla="*/ 194 w 288"/>
              <a:gd name="T87" fmla="*/ 82 h 288"/>
              <a:gd name="T88" fmla="*/ 188 w 288"/>
              <a:gd name="T89" fmla="*/ 92 h 288"/>
              <a:gd name="T90" fmla="*/ 180 w 288"/>
              <a:gd name="T91" fmla="*/ 97 h 288"/>
              <a:gd name="T92" fmla="*/ 176 w 288"/>
              <a:gd name="T93" fmla="*/ 105 h 288"/>
              <a:gd name="T94" fmla="*/ 182 w 288"/>
              <a:gd name="T95" fmla="*/ 113 h 288"/>
              <a:gd name="T96" fmla="*/ 200 w 288"/>
              <a:gd name="T97" fmla="*/ 115 h 288"/>
              <a:gd name="T98" fmla="*/ 195 w 288"/>
              <a:gd name="T99" fmla="*/ 103 h 288"/>
              <a:gd name="T100" fmla="*/ 209 w 288"/>
              <a:gd name="T101" fmla="*/ 114 h 288"/>
              <a:gd name="T102" fmla="*/ 225 w 288"/>
              <a:gd name="T103" fmla="*/ 116 h 288"/>
              <a:gd name="T104" fmla="*/ 226 w 288"/>
              <a:gd name="T105" fmla="*/ 134 h 288"/>
              <a:gd name="T106" fmla="*/ 245 w 288"/>
              <a:gd name="T107" fmla="*/ 150 h 288"/>
              <a:gd name="T108" fmla="*/ 250 w 288"/>
              <a:gd name="T109" fmla="*/ 135 h 288"/>
              <a:gd name="T110" fmla="*/ 243 w 288"/>
              <a:gd name="T111" fmla="*/ 135 h 288"/>
              <a:gd name="T112" fmla="*/ 255 w 288"/>
              <a:gd name="T113" fmla="*/ 134 h 288"/>
              <a:gd name="T114" fmla="*/ 221 w 288"/>
              <a:gd name="T115" fmla="*/ 103 h 288"/>
              <a:gd name="T116" fmla="*/ 225 w 288"/>
              <a:gd name="T11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9" y="102"/>
                </a:moveTo>
                <a:cubicBezTo>
                  <a:pt x="241" y="102"/>
                  <a:pt x="242" y="101"/>
                  <a:pt x="243" y="100"/>
                </a:cubicBezTo>
                <a:cubicBezTo>
                  <a:pt x="246" y="100"/>
                  <a:pt x="245" y="101"/>
                  <a:pt x="246" y="103"/>
                </a:cubicBezTo>
                <a:cubicBezTo>
                  <a:pt x="247" y="103"/>
                  <a:pt x="245" y="103"/>
                  <a:pt x="245" y="103"/>
                </a:cubicBezTo>
                <a:cubicBezTo>
                  <a:pt x="243" y="104"/>
                  <a:pt x="244" y="103"/>
                  <a:pt x="243" y="103"/>
                </a:cubicBezTo>
                <a:cubicBezTo>
                  <a:pt x="242" y="104"/>
                  <a:pt x="243" y="106"/>
                  <a:pt x="243" y="106"/>
                </a:cubicBezTo>
                <a:cubicBezTo>
                  <a:pt x="244" y="107"/>
                  <a:pt x="245" y="106"/>
                  <a:pt x="245" y="108"/>
                </a:cubicBezTo>
                <a:cubicBezTo>
                  <a:pt x="244" y="110"/>
                  <a:pt x="246" y="108"/>
                  <a:pt x="246" y="108"/>
                </a:cubicBezTo>
                <a:cubicBezTo>
                  <a:pt x="246" y="109"/>
                  <a:pt x="248" y="110"/>
                  <a:pt x="248" y="111"/>
                </a:cubicBezTo>
                <a:cubicBezTo>
                  <a:pt x="247" y="111"/>
                  <a:pt x="246" y="111"/>
                  <a:pt x="246" y="111"/>
                </a:cubicBezTo>
                <a:cubicBezTo>
                  <a:pt x="246" y="112"/>
                  <a:pt x="246" y="112"/>
                  <a:pt x="246" y="113"/>
                </a:cubicBezTo>
                <a:cubicBezTo>
                  <a:pt x="247" y="113"/>
                  <a:pt x="245" y="116"/>
                  <a:pt x="247" y="116"/>
                </a:cubicBezTo>
                <a:cubicBezTo>
                  <a:pt x="247" y="118"/>
                  <a:pt x="244" y="117"/>
                  <a:pt x="243" y="116"/>
                </a:cubicBezTo>
                <a:cubicBezTo>
                  <a:pt x="240" y="115"/>
                  <a:pt x="242" y="113"/>
                  <a:pt x="242" y="111"/>
                </a:cubicBezTo>
                <a:cubicBezTo>
                  <a:pt x="242" y="108"/>
                  <a:pt x="239" y="108"/>
                  <a:pt x="239" y="106"/>
                </a:cubicBezTo>
                <a:cubicBezTo>
                  <a:pt x="238" y="106"/>
                  <a:pt x="239" y="103"/>
                  <a:pt x="239" y="102"/>
                </a:cubicBezTo>
                <a:close/>
                <a:moveTo>
                  <a:pt x="238" y="212"/>
                </a:moveTo>
                <a:cubicBezTo>
                  <a:pt x="239" y="210"/>
                  <a:pt x="238" y="206"/>
                  <a:pt x="239" y="206"/>
                </a:cubicBezTo>
                <a:cubicBezTo>
                  <a:pt x="239" y="205"/>
                  <a:pt x="240" y="203"/>
                  <a:pt x="240" y="201"/>
                </a:cubicBezTo>
                <a:cubicBezTo>
                  <a:pt x="240" y="201"/>
                  <a:pt x="241" y="201"/>
                  <a:pt x="241" y="201"/>
                </a:cubicBezTo>
                <a:cubicBezTo>
                  <a:pt x="241" y="201"/>
                  <a:pt x="241" y="199"/>
                  <a:pt x="242" y="199"/>
                </a:cubicBezTo>
                <a:cubicBezTo>
                  <a:pt x="242" y="198"/>
                  <a:pt x="244" y="197"/>
                  <a:pt x="243" y="196"/>
                </a:cubicBezTo>
                <a:cubicBezTo>
                  <a:pt x="242" y="196"/>
                  <a:pt x="242" y="193"/>
                  <a:pt x="242" y="192"/>
                </a:cubicBezTo>
                <a:cubicBezTo>
                  <a:pt x="241" y="193"/>
                  <a:pt x="242" y="195"/>
                  <a:pt x="240" y="195"/>
                </a:cubicBezTo>
                <a:cubicBezTo>
                  <a:pt x="240" y="193"/>
                  <a:pt x="237" y="197"/>
                  <a:pt x="240" y="197"/>
                </a:cubicBezTo>
                <a:cubicBezTo>
                  <a:pt x="240" y="199"/>
                  <a:pt x="237" y="198"/>
                  <a:pt x="236" y="197"/>
                </a:cubicBezTo>
                <a:cubicBezTo>
                  <a:pt x="236" y="198"/>
                  <a:pt x="235" y="199"/>
                  <a:pt x="237" y="199"/>
                </a:cubicBezTo>
                <a:cubicBezTo>
                  <a:pt x="236" y="201"/>
                  <a:pt x="236" y="200"/>
                  <a:pt x="235" y="199"/>
                </a:cubicBezTo>
                <a:cubicBezTo>
                  <a:pt x="234" y="201"/>
                  <a:pt x="232" y="215"/>
                  <a:pt x="237" y="213"/>
                </a:cubicBezTo>
                <a:cubicBezTo>
                  <a:pt x="216" y="242"/>
                  <a:pt x="182" y="260"/>
                  <a:pt x="144" y="260"/>
                </a:cubicBezTo>
                <a:cubicBezTo>
                  <a:pt x="80" y="260"/>
                  <a:pt x="28" y="208"/>
                  <a:pt x="28" y="144"/>
                </a:cubicBezTo>
                <a:cubicBezTo>
                  <a:pt x="28" y="127"/>
                  <a:pt x="32" y="110"/>
                  <a:pt x="39" y="95"/>
                </a:cubicBezTo>
                <a:cubicBezTo>
                  <a:pt x="39" y="95"/>
                  <a:pt x="39" y="95"/>
                  <a:pt x="39" y="95"/>
                </a:cubicBezTo>
                <a:cubicBezTo>
                  <a:pt x="43" y="98"/>
                  <a:pt x="43" y="102"/>
                  <a:pt x="43" y="106"/>
                </a:cubicBezTo>
                <a:cubicBezTo>
                  <a:pt x="42" y="108"/>
                  <a:pt x="43" y="110"/>
                  <a:pt x="43" y="112"/>
                </a:cubicBezTo>
                <a:cubicBezTo>
                  <a:pt x="44" y="113"/>
                  <a:pt x="46" y="116"/>
                  <a:pt x="46" y="116"/>
                </a:cubicBezTo>
                <a:cubicBezTo>
                  <a:pt x="46" y="116"/>
                  <a:pt x="48" y="119"/>
                  <a:pt x="48" y="120"/>
                </a:cubicBezTo>
                <a:cubicBezTo>
                  <a:pt x="51" y="120"/>
                  <a:pt x="52" y="121"/>
                  <a:pt x="52" y="123"/>
                </a:cubicBezTo>
                <a:cubicBezTo>
                  <a:pt x="52" y="123"/>
                  <a:pt x="53" y="127"/>
                  <a:pt x="54" y="127"/>
                </a:cubicBezTo>
                <a:cubicBezTo>
                  <a:pt x="54" y="128"/>
                  <a:pt x="56" y="132"/>
                  <a:pt x="56" y="132"/>
                </a:cubicBezTo>
                <a:cubicBezTo>
                  <a:pt x="56" y="135"/>
                  <a:pt x="64" y="140"/>
                  <a:pt x="60" y="133"/>
                </a:cubicBezTo>
                <a:cubicBezTo>
                  <a:pt x="59" y="132"/>
                  <a:pt x="57" y="129"/>
                  <a:pt x="57" y="129"/>
                </a:cubicBezTo>
                <a:cubicBezTo>
                  <a:pt x="57" y="127"/>
                  <a:pt x="54" y="126"/>
                  <a:pt x="55" y="125"/>
                </a:cubicBezTo>
                <a:cubicBezTo>
                  <a:pt x="55" y="123"/>
                  <a:pt x="58" y="127"/>
                  <a:pt x="58" y="128"/>
                </a:cubicBezTo>
                <a:cubicBezTo>
                  <a:pt x="58" y="128"/>
                  <a:pt x="59" y="130"/>
                  <a:pt x="59" y="130"/>
                </a:cubicBezTo>
                <a:cubicBezTo>
                  <a:pt x="60" y="130"/>
                  <a:pt x="63" y="133"/>
                  <a:pt x="63" y="134"/>
                </a:cubicBezTo>
                <a:cubicBezTo>
                  <a:pt x="65" y="134"/>
                  <a:pt x="66" y="139"/>
                  <a:pt x="66" y="140"/>
                </a:cubicBezTo>
                <a:cubicBezTo>
                  <a:pt x="66" y="141"/>
                  <a:pt x="67" y="144"/>
                  <a:pt x="68" y="144"/>
                </a:cubicBezTo>
                <a:cubicBezTo>
                  <a:pt x="69" y="146"/>
                  <a:pt x="72" y="145"/>
                  <a:pt x="73" y="147"/>
                </a:cubicBezTo>
                <a:cubicBezTo>
                  <a:pt x="75" y="147"/>
                  <a:pt x="77" y="148"/>
                  <a:pt x="79" y="148"/>
                </a:cubicBezTo>
                <a:cubicBezTo>
                  <a:pt x="81" y="148"/>
                  <a:pt x="82" y="150"/>
                  <a:pt x="83" y="150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6" y="151"/>
                  <a:pt x="91" y="154"/>
                  <a:pt x="90" y="156"/>
                </a:cubicBezTo>
                <a:cubicBezTo>
                  <a:pt x="91" y="156"/>
                  <a:pt x="93" y="158"/>
                  <a:pt x="93" y="159"/>
                </a:cubicBezTo>
                <a:cubicBezTo>
                  <a:pt x="93" y="162"/>
                  <a:pt x="97" y="162"/>
                  <a:pt x="98" y="162"/>
                </a:cubicBezTo>
                <a:cubicBezTo>
                  <a:pt x="99" y="158"/>
                  <a:pt x="101" y="162"/>
                  <a:pt x="101" y="164"/>
                </a:cubicBezTo>
                <a:cubicBezTo>
                  <a:pt x="101" y="165"/>
                  <a:pt x="101" y="167"/>
                  <a:pt x="101" y="168"/>
                </a:cubicBezTo>
                <a:cubicBezTo>
                  <a:pt x="103" y="168"/>
                  <a:pt x="101" y="171"/>
                  <a:pt x="100" y="169"/>
                </a:cubicBezTo>
                <a:cubicBezTo>
                  <a:pt x="99" y="170"/>
                  <a:pt x="99" y="170"/>
                  <a:pt x="99" y="171"/>
                </a:cubicBezTo>
                <a:cubicBezTo>
                  <a:pt x="98" y="171"/>
                  <a:pt x="96" y="177"/>
                  <a:pt x="98" y="177"/>
                </a:cubicBezTo>
                <a:cubicBezTo>
                  <a:pt x="98" y="180"/>
                  <a:pt x="95" y="181"/>
                  <a:pt x="98" y="183"/>
                </a:cubicBezTo>
                <a:cubicBezTo>
                  <a:pt x="98" y="183"/>
                  <a:pt x="102" y="189"/>
                  <a:pt x="102" y="189"/>
                </a:cubicBezTo>
                <a:cubicBezTo>
                  <a:pt x="102" y="191"/>
                  <a:pt x="102" y="192"/>
                  <a:pt x="103" y="193"/>
                </a:cubicBezTo>
                <a:cubicBezTo>
                  <a:pt x="103" y="195"/>
                  <a:pt x="105" y="199"/>
                  <a:pt x="107" y="199"/>
                </a:cubicBezTo>
                <a:cubicBezTo>
                  <a:pt x="107" y="199"/>
                  <a:pt x="110" y="202"/>
                  <a:pt x="110" y="202"/>
                </a:cubicBezTo>
                <a:cubicBezTo>
                  <a:pt x="111" y="207"/>
                  <a:pt x="109" y="210"/>
                  <a:pt x="109" y="216"/>
                </a:cubicBezTo>
                <a:cubicBezTo>
                  <a:pt x="108" y="216"/>
                  <a:pt x="109" y="227"/>
                  <a:pt x="107" y="228"/>
                </a:cubicBezTo>
                <a:cubicBezTo>
                  <a:pt x="107" y="230"/>
                  <a:pt x="105" y="231"/>
                  <a:pt x="106" y="232"/>
                </a:cubicBezTo>
                <a:cubicBezTo>
                  <a:pt x="106" y="234"/>
                  <a:pt x="106" y="236"/>
                  <a:pt x="106" y="237"/>
                </a:cubicBezTo>
                <a:cubicBezTo>
                  <a:pt x="106" y="237"/>
                  <a:pt x="105" y="240"/>
                  <a:pt x="105" y="240"/>
                </a:cubicBezTo>
                <a:cubicBezTo>
                  <a:pt x="104" y="240"/>
                  <a:pt x="104" y="250"/>
                  <a:pt x="104" y="253"/>
                </a:cubicBezTo>
                <a:cubicBezTo>
                  <a:pt x="107" y="254"/>
                  <a:pt x="110" y="255"/>
                  <a:pt x="113" y="256"/>
                </a:cubicBezTo>
                <a:cubicBezTo>
                  <a:pt x="113" y="256"/>
                  <a:pt x="112" y="255"/>
                  <a:pt x="112" y="254"/>
                </a:cubicBezTo>
                <a:cubicBezTo>
                  <a:pt x="111" y="254"/>
                  <a:pt x="112" y="251"/>
                  <a:pt x="114" y="251"/>
                </a:cubicBezTo>
                <a:cubicBezTo>
                  <a:pt x="114" y="249"/>
                  <a:pt x="115" y="249"/>
                  <a:pt x="116" y="248"/>
                </a:cubicBezTo>
                <a:cubicBezTo>
                  <a:pt x="117" y="248"/>
                  <a:pt x="115" y="247"/>
                  <a:pt x="115" y="247"/>
                </a:cubicBezTo>
                <a:cubicBezTo>
                  <a:pt x="115" y="247"/>
                  <a:pt x="115" y="248"/>
                  <a:pt x="114" y="248"/>
                </a:cubicBezTo>
                <a:cubicBezTo>
                  <a:pt x="114" y="248"/>
                  <a:pt x="115" y="247"/>
                  <a:pt x="114" y="247"/>
                </a:cubicBezTo>
                <a:cubicBezTo>
                  <a:pt x="114" y="246"/>
                  <a:pt x="115" y="245"/>
                  <a:pt x="115" y="244"/>
                </a:cubicBezTo>
                <a:cubicBezTo>
                  <a:pt x="115" y="244"/>
                  <a:pt x="116" y="243"/>
                  <a:pt x="116" y="242"/>
                </a:cubicBezTo>
                <a:cubicBezTo>
                  <a:pt x="117" y="241"/>
                  <a:pt x="118" y="241"/>
                  <a:pt x="118" y="239"/>
                </a:cubicBezTo>
                <a:cubicBezTo>
                  <a:pt x="118" y="239"/>
                  <a:pt x="118" y="237"/>
                  <a:pt x="118" y="237"/>
                </a:cubicBezTo>
                <a:cubicBezTo>
                  <a:pt x="119" y="236"/>
                  <a:pt x="120" y="238"/>
                  <a:pt x="120" y="236"/>
                </a:cubicBezTo>
                <a:cubicBezTo>
                  <a:pt x="120" y="236"/>
                  <a:pt x="121" y="235"/>
                  <a:pt x="121" y="235"/>
                </a:cubicBezTo>
                <a:cubicBezTo>
                  <a:pt x="122" y="234"/>
                  <a:pt x="122" y="233"/>
                  <a:pt x="124" y="233"/>
                </a:cubicBezTo>
                <a:cubicBezTo>
                  <a:pt x="125" y="233"/>
                  <a:pt x="126" y="232"/>
                  <a:pt x="127" y="232"/>
                </a:cubicBezTo>
                <a:cubicBezTo>
                  <a:pt x="127" y="232"/>
                  <a:pt x="127" y="229"/>
                  <a:pt x="127" y="229"/>
                </a:cubicBezTo>
                <a:cubicBezTo>
                  <a:pt x="127" y="228"/>
                  <a:pt x="130" y="228"/>
                  <a:pt x="130" y="227"/>
                </a:cubicBezTo>
                <a:cubicBezTo>
                  <a:pt x="131" y="226"/>
                  <a:pt x="131" y="225"/>
                  <a:pt x="131" y="224"/>
                </a:cubicBezTo>
                <a:cubicBezTo>
                  <a:pt x="131" y="222"/>
                  <a:pt x="133" y="221"/>
                  <a:pt x="134" y="221"/>
                </a:cubicBezTo>
                <a:cubicBezTo>
                  <a:pt x="136" y="221"/>
                  <a:pt x="135" y="220"/>
                  <a:pt x="136" y="220"/>
                </a:cubicBezTo>
                <a:cubicBezTo>
                  <a:pt x="136" y="219"/>
                  <a:pt x="136" y="219"/>
                  <a:pt x="137" y="219"/>
                </a:cubicBezTo>
                <a:cubicBezTo>
                  <a:pt x="138" y="218"/>
                  <a:pt x="137" y="215"/>
                  <a:pt x="138" y="213"/>
                </a:cubicBezTo>
                <a:cubicBezTo>
                  <a:pt x="137" y="213"/>
                  <a:pt x="139" y="211"/>
                  <a:pt x="139" y="211"/>
                </a:cubicBezTo>
                <a:cubicBezTo>
                  <a:pt x="140" y="211"/>
                  <a:pt x="141" y="210"/>
                  <a:pt x="142" y="210"/>
                </a:cubicBezTo>
                <a:cubicBezTo>
                  <a:pt x="142" y="209"/>
                  <a:pt x="145" y="208"/>
                  <a:pt x="146" y="207"/>
                </a:cubicBezTo>
                <a:cubicBezTo>
                  <a:pt x="147" y="205"/>
                  <a:pt x="148" y="205"/>
                  <a:pt x="148" y="203"/>
                </a:cubicBezTo>
                <a:cubicBezTo>
                  <a:pt x="149" y="203"/>
                  <a:pt x="149" y="199"/>
                  <a:pt x="149" y="198"/>
                </a:cubicBezTo>
                <a:cubicBezTo>
                  <a:pt x="150" y="198"/>
                  <a:pt x="150" y="194"/>
                  <a:pt x="150" y="194"/>
                </a:cubicBezTo>
                <a:cubicBezTo>
                  <a:pt x="150" y="194"/>
                  <a:pt x="152" y="191"/>
                  <a:pt x="152" y="190"/>
                </a:cubicBezTo>
                <a:cubicBezTo>
                  <a:pt x="155" y="188"/>
                  <a:pt x="155" y="183"/>
                  <a:pt x="152" y="181"/>
                </a:cubicBezTo>
                <a:cubicBezTo>
                  <a:pt x="151" y="179"/>
                  <a:pt x="150" y="179"/>
                  <a:pt x="148" y="178"/>
                </a:cubicBezTo>
                <a:cubicBezTo>
                  <a:pt x="147" y="179"/>
                  <a:pt x="147" y="178"/>
                  <a:pt x="146" y="178"/>
                </a:cubicBezTo>
                <a:cubicBezTo>
                  <a:pt x="144" y="178"/>
                  <a:pt x="144" y="179"/>
                  <a:pt x="142" y="179"/>
                </a:cubicBezTo>
                <a:cubicBezTo>
                  <a:pt x="143" y="178"/>
                  <a:pt x="143" y="176"/>
                  <a:pt x="141" y="175"/>
                </a:cubicBezTo>
                <a:cubicBezTo>
                  <a:pt x="141" y="177"/>
                  <a:pt x="139" y="176"/>
                  <a:pt x="140" y="175"/>
                </a:cubicBezTo>
                <a:cubicBezTo>
                  <a:pt x="139" y="175"/>
                  <a:pt x="138" y="174"/>
                  <a:pt x="137" y="174"/>
                </a:cubicBezTo>
                <a:cubicBezTo>
                  <a:pt x="137" y="176"/>
                  <a:pt x="134" y="174"/>
                  <a:pt x="135" y="174"/>
                </a:cubicBezTo>
                <a:cubicBezTo>
                  <a:pt x="135" y="174"/>
                  <a:pt x="135" y="171"/>
                  <a:pt x="135" y="171"/>
                </a:cubicBezTo>
                <a:cubicBezTo>
                  <a:pt x="135" y="170"/>
                  <a:pt x="135" y="168"/>
                  <a:pt x="134" y="168"/>
                </a:cubicBezTo>
                <a:cubicBezTo>
                  <a:pt x="133" y="166"/>
                  <a:pt x="134" y="167"/>
                  <a:pt x="133" y="165"/>
                </a:cubicBezTo>
                <a:cubicBezTo>
                  <a:pt x="132" y="165"/>
                  <a:pt x="132" y="165"/>
                  <a:pt x="132" y="165"/>
                </a:cubicBezTo>
                <a:cubicBezTo>
                  <a:pt x="131" y="165"/>
                  <a:pt x="130" y="163"/>
                  <a:pt x="130" y="164"/>
                </a:cubicBezTo>
                <a:cubicBezTo>
                  <a:pt x="129" y="164"/>
                  <a:pt x="128" y="164"/>
                  <a:pt x="127" y="163"/>
                </a:cubicBezTo>
                <a:cubicBezTo>
                  <a:pt x="125" y="163"/>
                  <a:pt x="126" y="163"/>
                  <a:pt x="125" y="162"/>
                </a:cubicBezTo>
                <a:cubicBezTo>
                  <a:pt x="125" y="161"/>
                  <a:pt x="124" y="161"/>
                  <a:pt x="124" y="161"/>
                </a:cubicBezTo>
                <a:cubicBezTo>
                  <a:pt x="123" y="160"/>
                  <a:pt x="123" y="160"/>
                  <a:pt x="122" y="159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2" y="159"/>
                  <a:pt x="122" y="158"/>
                  <a:pt x="121" y="158"/>
                </a:cubicBezTo>
                <a:cubicBezTo>
                  <a:pt x="121" y="158"/>
                  <a:pt x="120" y="157"/>
                  <a:pt x="120" y="158"/>
                </a:cubicBezTo>
                <a:cubicBezTo>
                  <a:pt x="119" y="158"/>
                  <a:pt x="117" y="158"/>
                  <a:pt x="115" y="158"/>
                </a:cubicBezTo>
                <a:cubicBezTo>
                  <a:pt x="113" y="158"/>
                  <a:pt x="113" y="155"/>
                  <a:pt x="112" y="154"/>
                </a:cubicBezTo>
                <a:cubicBezTo>
                  <a:pt x="111" y="155"/>
                  <a:pt x="110" y="156"/>
                  <a:pt x="109" y="156"/>
                </a:cubicBezTo>
                <a:cubicBezTo>
                  <a:pt x="109" y="155"/>
                  <a:pt x="109" y="155"/>
                  <a:pt x="108" y="155"/>
                </a:cubicBezTo>
                <a:cubicBezTo>
                  <a:pt x="108" y="155"/>
                  <a:pt x="107" y="156"/>
                  <a:pt x="107" y="156"/>
                </a:cubicBezTo>
                <a:cubicBezTo>
                  <a:pt x="107" y="156"/>
                  <a:pt x="106" y="157"/>
                  <a:pt x="105" y="157"/>
                </a:cubicBezTo>
                <a:cubicBezTo>
                  <a:pt x="105" y="156"/>
                  <a:pt x="105" y="157"/>
                  <a:pt x="104" y="157"/>
                </a:cubicBezTo>
                <a:cubicBezTo>
                  <a:pt x="103" y="157"/>
                  <a:pt x="105" y="161"/>
                  <a:pt x="101" y="161"/>
                </a:cubicBezTo>
                <a:cubicBezTo>
                  <a:pt x="102" y="160"/>
                  <a:pt x="101" y="158"/>
                  <a:pt x="100" y="158"/>
                </a:cubicBezTo>
                <a:cubicBezTo>
                  <a:pt x="100" y="160"/>
                  <a:pt x="97" y="160"/>
                  <a:pt x="96" y="159"/>
                </a:cubicBezTo>
                <a:cubicBezTo>
                  <a:pt x="96" y="158"/>
                  <a:pt x="95" y="157"/>
                  <a:pt x="94" y="157"/>
                </a:cubicBezTo>
                <a:cubicBezTo>
                  <a:pt x="94" y="156"/>
                  <a:pt x="94" y="154"/>
                  <a:pt x="94" y="153"/>
                </a:cubicBezTo>
                <a:cubicBezTo>
                  <a:pt x="92" y="153"/>
                  <a:pt x="94" y="149"/>
                  <a:pt x="92" y="149"/>
                </a:cubicBezTo>
                <a:cubicBezTo>
                  <a:pt x="92" y="149"/>
                  <a:pt x="92" y="149"/>
                  <a:pt x="92" y="149"/>
                </a:cubicBezTo>
                <a:cubicBezTo>
                  <a:pt x="91" y="149"/>
                  <a:pt x="89" y="150"/>
                  <a:pt x="88" y="149"/>
                </a:cubicBezTo>
                <a:cubicBezTo>
                  <a:pt x="88" y="148"/>
                  <a:pt x="87" y="148"/>
                  <a:pt x="87" y="146"/>
                </a:cubicBezTo>
                <a:cubicBezTo>
                  <a:pt x="87" y="145"/>
                  <a:pt x="88" y="144"/>
                  <a:pt x="88" y="143"/>
                </a:cubicBezTo>
                <a:cubicBezTo>
                  <a:pt x="89" y="143"/>
                  <a:pt x="89" y="141"/>
                  <a:pt x="90" y="141"/>
                </a:cubicBezTo>
                <a:cubicBezTo>
                  <a:pt x="91" y="141"/>
                  <a:pt x="89" y="139"/>
                  <a:pt x="89" y="140"/>
                </a:cubicBezTo>
                <a:cubicBezTo>
                  <a:pt x="89" y="140"/>
                  <a:pt x="87" y="141"/>
                  <a:pt x="87" y="141"/>
                </a:cubicBezTo>
                <a:cubicBezTo>
                  <a:pt x="87" y="141"/>
                  <a:pt x="85" y="143"/>
                  <a:pt x="85" y="142"/>
                </a:cubicBezTo>
                <a:cubicBezTo>
                  <a:pt x="84" y="142"/>
                  <a:pt x="83" y="144"/>
                  <a:pt x="84" y="144"/>
                </a:cubicBezTo>
                <a:cubicBezTo>
                  <a:pt x="84" y="145"/>
                  <a:pt x="83" y="146"/>
                  <a:pt x="83" y="146"/>
                </a:cubicBezTo>
                <a:cubicBezTo>
                  <a:pt x="81" y="146"/>
                  <a:pt x="82" y="146"/>
                  <a:pt x="82" y="145"/>
                </a:cubicBezTo>
                <a:cubicBezTo>
                  <a:pt x="80" y="145"/>
                  <a:pt x="79" y="142"/>
                  <a:pt x="78" y="142"/>
                </a:cubicBezTo>
                <a:cubicBezTo>
                  <a:pt x="78" y="141"/>
                  <a:pt x="76" y="140"/>
                  <a:pt x="76" y="138"/>
                </a:cubicBezTo>
                <a:cubicBezTo>
                  <a:pt x="76" y="138"/>
                  <a:pt x="76" y="132"/>
                  <a:pt x="76" y="132"/>
                </a:cubicBezTo>
                <a:cubicBezTo>
                  <a:pt x="76" y="129"/>
                  <a:pt x="78" y="127"/>
                  <a:pt x="81" y="127"/>
                </a:cubicBezTo>
                <a:cubicBezTo>
                  <a:pt x="83" y="127"/>
                  <a:pt x="83" y="128"/>
                  <a:pt x="84" y="128"/>
                </a:cubicBezTo>
                <a:cubicBezTo>
                  <a:pt x="85" y="128"/>
                  <a:pt x="86" y="128"/>
                  <a:pt x="87" y="127"/>
                </a:cubicBezTo>
                <a:cubicBezTo>
                  <a:pt x="87" y="127"/>
                  <a:pt x="86" y="126"/>
                  <a:pt x="86" y="126"/>
                </a:cubicBezTo>
                <a:cubicBezTo>
                  <a:pt x="87" y="126"/>
                  <a:pt x="90" y="126"/>
                  <a:pt x="91" y="127"/>
                </a:cubicBezTo>
                <a:cubicBezTo>
                  <a:pt x="92" y="127"/>
                  <a:pt x="93" y="126"/>
                  <a:pt x="94" y="127"/>
                </a:cubicBezTo>
                <a:cubicBezTo>
                  <a:pt x="95" y="128"/>
                  <a:pt x="96" y="130"/>
                  <a:pt x="96" y="131"/>
                </a:cubicBezTo>
                <a:cubicBezTo>
                  <a:pt x="95" y="131"/>
                  <a:pt x="97" y="133"/>
                  <a:pt x="97" y="133"/>
                </a:cubicBezTo>
                <a:cubicBezTo>
                  <a:pt x="99" y="133"/>
                  <a:pt x="98" y="132"/>
                  <a:pt x="98" y="131"/>
                </a:cubicBezTo>
                <a:cubicBezTo>
                  <a:pt x="98" y="129"/>
                  <a:pt x="97" y="126"/>
                  <a:pt x="97" y="125"/>
                </a:cubicBezTo>
                <a:cubicBezTo>
                  <a:pt x="97" y="122"/>
                  <a:pt x="99" y="123"/>
                  <a:pt x="100" y="120"/>
                </a:cubicBezTo>
                <a:cubicBezTo>
                  <a:pt x="102" y="120"/>
                  <a:pt x="102" y="117"/>
                  <a:pt x="104" y="116"/>
                </a:cubicBezTo>
                <a:cubicBezTo>
                  <a:pt x="104" y="116"/>
                  <a:pt x="104" y="113"/>
                  <a:pt x="104" y="113"/>
                </a:cubicBezTo>
                <a:cubicBezTo>
                  <a:pt x="105" y="112"/>
                  <a:pt x="105" y="112"/>
                  <a:pt x="106" y="111"/>
                </a:cubicBezTo>
                <a:cubicBezTo>
                  <a:pt x="106" y="111"/>
                  <a:pt x="108" y="109"/>
                  <a:pt x="108" y="109"/>
                </a:cubicBezTo>
                <a:cubicBezTo>
                  <a:pt x="109" y="108"/>
                  <a:pt x="110" y="106"/>
                  <a:pt x="111" y="105"/>
                </a:cubicBezTo>
                <a:cubicBezTo>
                  <a:pt x="111" y="105"/>
                  <a:pt x="112" y="104"/>
                  <a:pt x="113" y="103"/>
                </a:cubicBezTo>
                <a:cubicBezTo>
                  <a:pt x="114" y="103"/>
                  <a:pt x="115" y="103"/>
                  <a:pt x="116" y="103"/>
                </a:cubicBezTo>
                <a:cubicBezTo>
                  <a:pt x="116" y="103"/>
                  <a:pt x="116" y="103"/>
                  <a:pt x="117" y="104"/>
                </a:cubicBezTo>
                <a:cubicBezTo>
                  <a:pt x="117" y="104"/>
                  <a:pt x="116" y="104"/>
                  <a:pt x="115" y="104"/>
                </a:cubicBezTo>
                <a:cubicBezTo>
                  <a:pt x="115" y="105"/>
                  <a:pt x="114" y="105"/>
                  <a:pt x="117" y="105"/>
                </a:cubicBezTo>
                <a:cubicBezTo>
                  <a:pt x="117" y="104"/>
                  <a:pt x="118" y="104"/>
                  <a:pt x="118" y="104"/>
                </a:cubicBezTo>
                <a:cubicBezTo>
                  <a:pt x="118" y="103"/>
                  <a:pt x="120" y="103"/>
                  <a:pt x="120" y="103"/>
                </a:cubicBezTo>
                <a:cubicBezTo>
                  <a:pt x="119" y="102"/>
                  <a:pt x="118" y="102"/>
                  <a:pt x="117" y="101"/>
                </a:cubicBezTo>
                <a:cubicBezTo>
                  <a:pt x="117" y="100"/>
                  <a:pt x="115" y="98"/>
                  <a:pt x="118" y="98"/>
                </a:cubicBezTo>
                <a:cubicBezTo>
                  <a:pt x="118" y="97"/>
                  <a:pt x="117" y="98"/>
                  <a:pt x="117" y="97"/>
                </a:cubicBezTo>
                <a:cubicBezTo>
                  <a:pt x="116" y="98"/>
                  <a:pt x="116" y="99"/>
                  <a:pt x="114" y="99"/>
                </a:cubicBezTo>
                <a:cubicBezTo>
                  <a:pt x="112" y="99"/>
                  <a:pt x="111" y="101"/>
                  <a:pt x="109" y="101"/>
                </a:cubicBezTo>
                <a:cubicBezTo>
                  <a:pt x="109" y="99"/>
                  <a:pt x="113" y="95"/>
                  <a:pt x="114" y="95"/>
                </a:cubicBezTo>
                <a:cubicBezTo>
                  <a:pt x="118" y="94"/>
                  <a:pt x="123" y="97"/>
                  <a:pt x="124" y="92"/>
                </a:cubicBezTo>
                <a:cubicBezTo>
                  <a:pt x="125" y="93"/>
                  <a:pt x="128" y="94"/>
                  <a:pt x="128" y="92"/>
                </a:cubicBezTo>
                <a:cubicBezTo>
                  <a:pt x="128" y="92"/>
                  <a:pt x="127" y="91"/>
                  <a:pt x="128" y="91"/>
                </a:cubicBezTo>
                <a:cubicBezTo>
                  <a:pt x="128" y="90"/>
                  <a:pt x="127" y="89"/>
                  <a:pt x="126" y="89"/>
                </a:cubicBezTo>
                <a:cubicBezTo>
                  <a:pt x="126" y="87"/>
                  <a:pt x="125" y="89"/>
                  <a:pt x="124" y="89"/>
                </a:cubicBezTo>
                <a:cubicBezTo>
                  <a:pt x="124" y="88"/>
                  <a:pt x="124" y="88"/>
                  <a:pt x="124" y="87"/>
                </a:cubicBezTo>
                <a:cubicBezTo>
                  <a:pt x="124" y="86"/>
                  <a:pt x="121" y="85"/>
                  <a:pt x="121" y="84"/>
                </a:cubicBezTo>
                <a:cubicBezTo>
                  <a:pt x="120" y="84"/>
                  <a:pt x="118" y="79"/>
                  <a:pt x="118" y="80"/>
                </a:cubicBezTo>
                <a:cubicBezTo>
                  <a:pt x="118" y="81"/>
                  <a:pt x="117" y="82"/>
                  <a:pt x="116" y="82"/>
                </a:cubicBezTo>
                <a:cubicBezTo>
                  <a:pt x="116" y="83"/>
                  <a:pt x="114" y="83"/>
                  <a:pt x="113" y="83"/>
                </a:cubicBezTo>
                <a:cubicBezTo>
                  <a:pt x="113" y="82"/>
                  <a:pt x="114" y="83"/>
                  <a:pt x="114" y="82"/>
                </a:cubicBezTo>
                <a:cubicBezTo>
                  <a:pt x="113" y="82"/>
                  <a:pt x="113" y="81"/>
                  <a:pt x="113" y="81"/>
                </a:cubicBezTo>
                <a:cubicBezTo>
                  <a:pt x="113" y="81"/>
                  <a:pt x="110" y="78"/>
                  <a:pt x="110" y="78"/>
                </a:cubicBezTo>
                <a:cubicBezTo>
                  <a:pt x="107" y="78"/>
                  <a:pt x="109" y="77"/>
                  <a:pt x="107" y="76"/>
                </a:cubicBezTo>
                <a:cubicBezTo>
                  <a:pt x="106" y="78"/>
                  <a:pt x="104" y="77"/>
                  <a:pt x="102" y="77"/>
                </a:cubicBezTo>
                <a:cubicBezTo>
                  <a:pt x="102" y="77"/>
                  <a:pt x="101" y="76"/>
                  <a:pt x="100" y="77"/>
                </a:cubicBezTo>
                <a:cubicBezTo>
                  <a:pt x="101" y="78"/>
                  <a:pt x="102" y="81"/>
                  <a:pt x="100" y="81"/>
                </a:cubicBezTo>
                <a:cubicBezTo>
                  <a:pt x="100" y="82"/>
                  <a:pt x="101" y="81"/>
                  <a:pt x="102" y="82"/>
                </a:cubicBezTo>
                <a:cubicBezTo>
                  <a:pt x="103" y="83"/>
                  <a:pt x="102" y="85"/>
                  <a:pt x="102" y="86"/>
                </a:cubicBezTo>
                <a:cubicBezTo>
                  <a:pt x="104" y="87"/>
                  <a:pt x="100" y="89"/>
                  <a:pt x="100" y="88"/>
                </a:cubicBezTo>
                <a:cubicBezTo>
                  <a:pt x="99" y="88"/>
                  <a:pt x="99" y="90"/>
                  <a:pt x="100" y="90"/>
                </a:cubicBezTo>
                <a:cubicBezTo>
                  <a:pt x="100" y="91"/>
                  <a:pt x="99" y="92"/>
                  <a:pt x="100" y="92"/>
                </a:cubicBezTo>
                <a:cubicBezTo>
                  <a:pt x="100" y="94"/>
                  <a:pt x="98" y="94"/>
                  <a:pt x="97" y="93"/>
                </a:cubicBezTo>
                <a:cubicBezTo>
                  <a:pt x="97" y="93"/>
                  <a:pt x="97" y="93"/>
                  <a:pt x="97" y="93"/>
                </a:cubicBezTo>
                <a:cubicBezTo>
                  <a:pt x="97" y="92"/>
                  <a:pt x="96" y="90"/>
                  <a:pt x="97" y="90"/>
                </a:cubicBezTo>
                <a:cubicBezTo>
                  <a:pt x="96" y="90"/>
                  <a:pt x="94" y="86"/>
                  <a:pt x="94" y="88"/>
                </a:cubicBezTo>
                <a:cubicBezTo>
                  <a:pt x="93" y="88"/>
                  <a:pt x="91" y="88"/>
                  <a:pt x="91" y="86"/>
                </a:cubicBezTo>
                <a:cubicBezTo>
                  <a:pt x="91" y="86"/>
                  <a:pt x="90" y="86"/>
                  <a:pt x="90" y="86"/>
                </a:cubicBezTo>
                <a:cubicBezTo>
                  <a:pt x="87" y="85"/>
                  <a:pt x="86" y="85"/>
                  <a:pt x="83" y="84"/>
                </a:cubicBezTo>
                <a:cubicBezTo>
                  <a:pt x="84" y="83"/>
                  <a:pt x="81" y="81"/>
                  <a:pt x="80" y="80"/>
                </a:cubicBezTo>
                <a:cubicBezTo>
                  <a:pt x="80" y="78"/>
                  <a:pt x="79" y="75"/>
                  <a:pt x="82" y="75"/>
                </a:cubicBezTo>
                <a:cubicBezTo>
                  <a:pt x="82" y="75"/>
                  <a:pt x="85" y="74"/>
                  <a:pt x="85" y="74"/>
                </a:cubicBezTo>
                <a:cubicBezTo>
                  <a:pt x="86" y="72"/>
                  <a:pt x="87" y="74"/>
                  <a:pt x="88" y="72"/>
                </a:cubicBezTo>
                <a:cubicBezTo>
                  <a:pt x="89" y="71"/>
                  <a:pt x="90" y="70"/>
                  <a:pt x="92" y="70"/>
                </a:cubicBezTo>
                <a:cubicBezTo>
                  <a:pt x="91" y="72"/>
                  <a:pt x="91" y="74"/>
                  <a:pt x="89" y="74"/>
                </a:cubicBezTo>
                <a:cubicBezTo>
                  <a:pt x="90" y="75"/>
                  <a:pt x="93" y="74"/>
                  <a:pt x="95" y="74"/>
                </a:cubicBezTo>
                <a:cubicBezTo>
                  <a:pt x="95" y="74"/>
                  <a:pt x="97" y="74"/>
                  <a:pt x="97" y="74"/>
                </a:cubicBezTo>
                <a:cubicBezTo>
                  <a:pt x="96" y="73"/>
                  <a:pt x="91" y="72"/>
                  <a:pt x="93" y="70"/>
                </a:cubicBezTo>
                <a:cubicBezTo>
                  <a:pt x="93" y="69"/>
                  <a:pt x="96" y="69"/>
                  <a:pt x="96" y="68"/>
                </a:cubicBezTo>
                <a:cubicBezTo>
                  <a:pt x="96" y="67"/>
                  <a:pt x="96" y="65"/>
                  <a:pt x="96" y="65"/>
                </a:cubicBezTo>
                <a:cubicBezTo>
                  <a:pt x="95" y="64"/>
                  <a:pt x="94" y="65"/>
                  <a:pt x="93" y="65"/>
                </a:cubicBezTo>
                <a:cubicBezTo>
                  <a:pt x="93" y="64"/>
                  <a:pt x="93" y="64"/>
                  <a:pt x="93" y="64"/>
                </a:cubicBezTo>
                <a:cubicBezTo>
                  <a:pt x="93" y="65"/>
                  <a:pt x="92" y="64"/>
                  <a:pt x="91" y="64"/>
                </a:cubicBezTo>
                <a:cubicBezTo>
                  <a:pt x="91" y="64"/>
                  <a:pt x="92" y="65"/>
                  <a:pt x="91" y="65"/>
                </a:cubicBezTo>
                <a:cubicBezTo>
                  <a:pt x="91" y="67"/>
                  <a:pt x="91" y="69"/>
                  <a:pt x="89" y="69"/>
                </a:cubicBezTo>
                <a:cubicBezTo>
                  <a:pt x="89" y="68"/>
                  <a:pt x="88" y="66"/>
                  <a:pt x="87" y="65"/>
                </a:cubicBezTo>
                <a:cubicBezTo>
                  <a:pt x="87" y="69"/>
                  <a:pt x="83" y="64"/>
                  <a:pt x="83" y="63"/>
                </a:cubicBezTo>
                <a:cubicBezTo>
                  <a:pt x="82" y="62"/>
                  <a:pt x="82" y="61"/>
                  <a:pt x="81" y="61"/>
                </a:cubicBezTo>
                <a:cubicBezTo>
                  <a:pt x="80" y="63"/>
                  <a:pt x="79" y="61"/>
                  <a:pt x="78" y="63"/>
                </a:cubicBezTo>
                <a:cubicBezTo>
                  <a:pt x="77" y="64"/>
                  <a:pt x="78" y="64"/>
                  <a:pt x="77" y="65"/>
                </a:cubicBezTo>
                <a:cubicBezTo>
                  <a:pt x="76" y="65"/>
                  <a:pt x="74" y="65"/>
                  <a:pt x="74" y="66"/>
                </a:cubicBezTo>
                <a:cubicBezTo>
                  <a:pt x="75" y="66"/>
                  <a:pt x="75" y="66"/>
                  <a:pt x="75" y="67"/>
                </a:cubicBezTo>
                <a:cubicBezTo>
                  <a:pt x="77" y="67"/>
                  <a:pt x="74" y="68"/>
                  <a:pt x="74" y="68"/>
                </a:cubicBezTo>
                <a:cubicBezTo>
                  <a:pt x="73" y="68"/>
                  <a:pt x="72" y="69"/>
                  <a:pt x="71" y="69"/>
                </a:cubicBezTo>
                <a:cubicBezTo>
                  <a:pt x="70" y="68"/>
                  <a:pt x="68" y="68"/>
                  <a:pt x="67" y="68"/>
                </a:cubicBezTo>
                <a:cubicBezTo>
                  <a:pt x="65" y="67"/>
                  <a:pt x="66" y="66"/>
                  <a:pt x="65" y="66"/>
                </a:cubicBezTo>
                <a:cubicBezTo>
                  <a:pt x="63" y="64"/>
                  <a:pt x="68" y="65"/>
                  <a:pt x="68" y="65"/>
                </a:cubicBezTo>
                <a:cubicBezTo>
                  <a:pt x="69" y="65"/>
                  <a:pt x="71" y="67"/>
                  <a:pt x="70" y="64"/>
                </a:cubicBezTo>
                <a:cubicBezTo>
                  <a:pt x="71" y="64"/>
                  <a:pt x="71" y="65"/>
                  <a:pt x="72" y="65"/>
                </a:cubicBezTo>
                <a:cubicBezTo>
                  <a:pt x="71" y="63"/>
                  <a:pt x="70" y="64"/>
                  <a:pt x="69" y="64"/>
                </a:cubicBezTo>
                <a:cubicBezTo>
                  <a:pt x="69" y="63"/>
                  <a:pt x="68" y="61"/>
                  <a:pt x="68" y="61"/>
                </a:cubicBezTo>
                <a:cubicBezTo>
                  <a:pt x="67" y="60"/>
                  <a:pt x="67" y="60"/>
                  <a:pt x="67" y="59"/>
                </a:cubicBezTo>
                <a:cubicBezTo>
                  <a:pt x="67" y="59"/>
                  <a:pt x="65" y="60"/>
                  <a:pt x="65" y="60"/>
                </a:cubicBezTo>
                <a:cubicBezTo>
                  <a:pt x="86" y="40"/>
                  <a:pt x="114" y="28"/>
                  <a:pt x="144" y="28"/>
                </a:cubicBezTo>
                <a:cubicBezTo>
                  <a:pt x="180" y="28"/>
                  <a:pt x="211" y="44"/>
                  <a:pt x="233" y="70"/>
                </a:cubicBezTo>
                <a:cubicBezTo>
                  <a:pt x="232" y="72"/>
                  <a:pt x="230" y="70"/>
                  <a:pt x="230" y="72"/>
                </a:cubicBezTo>
                <a:cubicBezTo>
                  <a:pt x="229" y="72"/>
                  <a:pt x="229" y="73"/>
                  <a:pt x="230" y="73"/>
                </a:cubicBezTo>
                <a:cubicBezTo>
                  <a:pt x="230" y="75"/>
                  <a:pt x="228" y="75"/>
                  <a:pt x="228" y="73"/>
                </a:cubicBezTo>
                <a:cubicBezTo>
                  <a:pt x="227" y="73"/>
                  <a:pt x="226" y="74"/>
                  <a:pt x="225" y="74"/>
                </a:cubicBezTo>
                <a:cubicBezTo>
                  <a:pt x="225" y="73"/>
                  <a:pt x="223" y="71"/>
                  <a:pt x="222" y="71"/>
                </a:cubicBezTo>
                <a:cubicBezTo>
                  <a:pt x="222" y="70"/>
                  <a:pt x="222" y="71"/>
                  <a:pt x="222" y="70"/>
                </a:cubicBezTo>
                <a:cubicBezTo>
                  <a:pt x="225" y="70"/>
                  <a:pt x="229" y="69"/>
                  <a:pt x="231" y="69"/>
                </a:cubicBezTo>
                <a:cubicBezTo>
                  <a:pt x="231" y="68"/>
                  <a:pt x="226" y="65"/>
                  <a:pt x="225" y="66"/>
                </a:cubicBezTo>
                <a:cubicBezTo>
                  <a:pt x="224" y="66"/>
                  <a:pt x="222" y="65"/>
                  <a:pt x="221" y="65"/>
                </a:cubicBezTo>
                <a:cubicBezTo>
                  <a:pt x="221" y="65"/>
                  <a:pt x="214" y="65"/>
                  <a:pt x="213" y="65"/>
                </a:cubicBezTo>
                <a:cubicBezTo>
                  <a:pt x="213" y="63"/>
                  <a:pt x="203" y="66"/>
                  <a:pt x="202" y="66"/>
                </a:cubicBezTo>
                <a:cubicBezTo>
                  <a:pt x="200" y="66"/>
                  <a:pt x="199" y="68"/>
                  <a:pt x="197" y="69"/>
                </a:cubicBezTo>
                <a:cubicBezTo>
                  <a:pt x="197" y="69"/>
                  <a:pt x="192" y="73"/>
                  <a:pt x="195" y="73"/>
                </a:cubicBezTo>
                <a:cubicBezTo>
                  <a:pt x="194" y="76"/>
                  <a:pt x="187" y="76"/>
                  <a:pt x="187" y="78"/>
                </a:cubicBezTo>
                <a:cubicBezTo>
                  <a:pt x="186" y="78"/>
                  <a:pt x="184" y="77"/>
                  <a:pt x="185" y="79"/>
                </a:cubicBezTo>
                <a:cubicBezTo>
                  <a:pt x="185" y="79"/>
                  <a:pt x="187" y="82"/>
                  <a:pt x="187" y="82"/>
                </a:cubicBezTo>
                <a:cubicBezTo>
                  <a:pt x="189" y="82"/>
                  <a:pt x="190" y="83"/>
                  <a:pt x="192" y="83"/>
                </a:cubicBezTo>
                <a:cubicBezTo>
                  <a:pt x="192" y="82"/>
                  <a:pt x="193" y="82"/>
                  <a:pt x="194" y="82"/>
                </a:cubicBezTo>
                <a:cubicBezTo>
                  <a:pt x="194" y="83"/>
                  <a:pt x="195" y="86"/>
                  <a:pt x="195" y="86"/>
                </a:cubicBezTo>
                <a:cubicBezTo>
                  <a:pt x="195" y="87"/>
                  <a:pt x="196" y="88"/>
                  <a:pt x="194" y="87"/>
                </a:cubicBezTo>
                <a:cubicBezTo>
                  <a:pt x="194" y="87"/>
                  <a:pt x="194" y="85"/>
                  <a:pt x="193" y="85"/>
                </a:cubicBezTo>
                <a:cubicBezTo>
                  <a:pt x="193" y="83"/>
                  <a:pt x="192" y="86"/>
                  <a:pt x="190" y="85"/>
                </a:cubicBezTo>
                <a:cubicBezTo>
                  <a:pt x="190" y="86"/>
                  <a:pt x="190" y="89"/>
                  <a:pt x="191" y="90"/>
                </a:cubicBezTo>
                <a:cubicBezTo>
                  <a:pt x="191" y="91"/>
                  <a:pt x="189" y="90"/>
                  <a:pt x="188" y="92"/>
                </a:cubicBezTo>
                <a:cubicBezTo>
                  <a:pt x="187" y="92"/>
                  <a:pt x="186" y="94"/>
                  <a:pt x="186" y="92"/>
                </a:cubicBezTo>
                <a:cubicBezTo>
                  <a:pt x="184" y="93"/>
                  <a:pt x="186" y="95"/>
                  <a:pt x="183" y="94"/>
                </a:cubicBezTo>
                <a:cubicBezTo>
                  <a:pt x="183" y="95"/>
                  <a:pt x="183" y="95"/>
                  <a:pt x="183" y="96"/>
                </a:cubicBezTo>
                <a:cubicBezTo>
                  <a:pt x="185" y="96"/>
                  <a:pt x="183" y="97"/>
                  <a:pt x="182" y="97"/>
                </a:cubicBezTo>
                <a:cubicBezTo>
                  <a:pt x="182" y="99"/>
                  <a:pt x="181" y="97"/>
                  <a:pt x="180" y="97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82" y="99"/>
                  <a:pt x="178" y="98"/>
                  <a:pt x="177" y="98"/>
                </a:cubicBezTo>
                <a:cubicBezTo>
                  <a:pt x="176" y="97"/>
                  <a:pt x="177" y="99"/>
                  <a:pt x="178" y="99"/>
                </a:cubicBezTo>
                <a:cubicBezTo>
                  <a:pt x="178" y="100"/>
                  <a:pt x="182" y="102"/>
                  <a:pt x="180" y="105"/>
                </a:cubicBezTo>
                <a:cubicBezTo>
                  <a:pt x="180" y="105"/>
                  <a:pt x="180" y="106"/>
                  <a:pt x="181" y="106"/>
                </a:cubicBezTo>
                <a:cubicBezTo>
                  <a:pt x="181" y="107"/>
                  <a:pt x="179" y="107"/>
                  <a:pt x="177" y="107"/>
                </a:cubicBezTo>
                <a:cubicBezTo>
                  <a:pt x="178" y="106"/>
                  <a:pt x="178" y="105"/>
                  <a:pt x="176" y="105"/>
                </a:cubicBezTo>
                <a:cubicBezTo>
                  <a:pt x="176" y="107"/>
                  <a:pt x="173" y="106"/>
                  <a:pt x="172" y="106"/>
                </a:cubicBezTo>
                <a:cubicBezTo>
                  <a:pt x="172" y="106"/>
                  <a:pt x="172" y="106"/>
                  <a:pt x="171" y="106"/>
                </a:cubicBezTo>
                <a:cubicBezTo>
                  <a:pt x="171" y="106"/>
                  <a:pt x="170" y="112"/>
                  <a:pt x="170" y="112"/>
                </a:cubicBezTo>
                <a:cubicBezTo>
                  <a:pt x="170" y="115"/>
                  <a:pt x="172" y="116"/>
                  <a:pt x="174" y="117"/>
                </a:cubicBezTo>
                <a:cubicBezTo>
                  <a:pt x="174" y="116"/>
                  <a:pt x="179" y="117"/>
                  <a:pt x="180" y="116"/>
                </a:cubicBezTo>
                <a:cubicBezTo>
                  <a:pt x="180" y="114"/>
                  <a:pt x="181" y="114"/>
                  <a:pt x="182" y="113"/>
                </a:cubicBezTo>
                <a:cubicBezTo>
                  <a:pt x="182" y="112"/>
                  <a:pt x="184" y="106"/>
                  <a:pt x="184" y="106"/>
                </a:cubicBezTo>
                <a:cubicBezTo>
                  <a:pt x="184" y="106"/>
                  <a:pt x="189" y="107"/>
                  <a:pt x="190" y="105"/>
                </a:cubicBezTo>
                <a:cubicBezTo>
                  <a:pt x="190" y="105"/>
                  <a:pt x="191" y="105"/>
                  <a:pt x="191" y="105"/>
                </a:cubicBezTo>
                <a:cubicBezTo>
                  <a:pt x="193" y="105"/>
                  <a:pt x="193" y="107"/>
                  <a:pt x="194" y="107"/>
                </a:cubicBezTo>
                <a:cubicBezTo>
                  <a:pt x="195" y="109"/>
                  <a:pt x="197" y="109"/>
                  <a:pt x="198" y="110"/>
                </a:cubicBezTo>
                <a:cubicBezTo>
                  <a:pt x="199" y="110"/>
                  <a:pt x="200" y="113"/>
                  <a:pt x="200" y="115"/>
                </a:cubicBezTo>
                <a:cubicBezTo>
                  <a:pt x="201" y="114"/>
                  <a:pt x="201" y="113"/>
                  <a:pt x="201" y="112"/>
                </a:cubicBezTo>
                <a:cubicBezTo>
                  <a:pt x="200" y="110"/>
                  <a:pt x="202" y="112"/>
                  <a:pt x="203" y="111"/>
                </a:cubicBezTo>
                <a:cubicBezTo>
                  <a:pt x="202" y="111"/>
                  <a:pt x="202" y="109"/>
                  <a:pt x="201" y="110"/>
                </a:cubicBezTo>
                <a:cubicBezTo>
                  <a:pt x="200" y="109"/>
                  <a:pt x="200" y="109"/>
                  <a:pt x="200" y="108"/>
                </a:cubicBezTo>
                <a:cubicBezTo>
                  <a:pt x="198" y="109"/>
                  <a:pt x="198" y="105"/>
                  <a:pt x="196" y="105"/>
                </a:cubicBezTo>
                <a:cubicBezTo>
                  <a:pt x="196" y="104"/>
                  <a:pt x="195" y="104"/>
                  <a:pt x="195" y="103"/>
                </a:cubicBezTo>
                <a:cubicBezTo>
                  <a:pt x="196" y="101"/>
                  <a:pt x="200" y="106"/>
                  <a:pt x="201" y="106"/>
                </a:cubicBezTo>
                <a:cubicBezTo>
                  <a:pt x="201" y="107"/>
                  <a:pt x="203" y="107"/>
                  <a:pt x="203" y="108"/>
                </a:cubicBezTo>
                <a:cubicBezTo>
                  <a:pt x="204" y="108"/>
                  <a:pt x="204" y="110"/>
                  <a:pt x="204" y="111"/>
                </a:cubicBezTo>
                <a:cubicBezTo>
                  <a:pt x="205" y="111"/>
                  <a:pt x="205" y="112"/>
                  <a:pt x="205" y="112"/>
                </a:cubicBezTo>
                <a:cubicBezTo>
                  <a:pt x="207" y="113"/>
                  <a:pt x="206" y="116"/>
                  <a:pt x="208" y="116"/>
                </a:cubicBezTo>
                <a:cubicBezTo>
                  <a:pt x="208" y="116"/>
                  <a:pt x="211" y="114"/>
                  <a:pt x="209" y="114"/>
                </a:cubicBezTo>
                <a:cubicBezTo>
                  <a:pt x="209" y="113"/>
                  <a:pt x="208" y="109"/>
                  <a:pt x="210" y="110"/>
                </a:cubicBezTo>
                <a:cubicBezTo>
                  <a:pt x="211" y="110"/>
                  <a:pt x="212" y="110"/>
                  <a:pt x="213" y="111"/>
                </a:cubicBezTo>
                <a:cubicBezTo>
                  <a:pt x="213" y="113"/>
                  <a:pt x="213" y="114"/>
                  <a:pt x="214" y="116"/>
                </a:cubicBezTo>
                <a:cubicBezTo>
                  <a:pt x="215" y="118"/>
                  <a:pt x="219" y="116"/>
                  <a:pt x="219" y="117"/>
                </a:cubicBezTo>
                <a:cubicBezTo>
                  <a:pt x="220" y="117"/>
                  <a:pt x="222" y="118"/>
                  <a:pt x="222" y="117"/>
                </a:cubicBezTo>
                <a:cubicBezTo>
                  <a:pt x="223" y="117"/>
                  <a:pt x="223" y="116"/>
                  <a:pt x="225" y="116"/>
                </a:cubicBezTo>
                <a:cubicBezTo>
                  <a:pt x="225" y="118"/>
                  <a:pt x="224" y="119"/>
                  <a:pt x="224" y="120"/>
                </a:cubicBezTo>
                <a:cubicBezTo>
                  <a:pt x="224" y="121"/>
                  <a:pt x="223" y="122"/>
                  <a:pt x="223" y="123"/>
                </a:cubicBezTo>
                <a:cubicBezTo>
                  <a:pt x="222" y="123"/>
                  <a:pt x="222" y="124"/>
                  <a:pt x="223" y="124"/>
                </a:cubicBezTo>
                <a:cubicBezTo>
                  <a:pt x="223" y="126"/>
                  <a:pt x="221" y="126"/>
                  <a:pt x="220" y="126"/>
                </a:cubicBezTo>
                <a:cubicBezTo>
                  <a:pt x="220" y="127"/>
                  <a:pt x="223" y="130"/>
                  <a:pt x="224" y="130"/>
                </a:cubicBezTo>
                <a:cubicBezTo>
                  <a:pt x="224" y="132"/>
                  <a:pt x="225" y="134"/>
                  <a:pt x="226" y="134"/>
                </a:cubicBezTo>
                <a:cubicBezTo>
                  <a:pt x="226" y="135"/>
                  <a:pt x="227" y="138"/>
                  <a:pt x="228" y="138"/>
                </a:cubicBezTo>
                <a:cubicBezTo>
                  <a:pt x="228" y="139"/>
                  <a:pt x="232" y="147"/>
                  <a:pt x="231" y="147"/>
                </a:cubicBezTo>
                <a:cubicBezTo>
                  <a:pt x="231" y="148"/>
                  <a:pt x="232" y="148"/>
                  <a:pt x="232" y="149"/>
                </a:cubicBezTo>
                <a:cubicBezTo>
                  <a:pt x="233" y="149"/>
                  <a:pt x="233" y="153"/>
                  <a:pt x="236" y="153"/>
                </a:cubicBezTo>
                <a:cubicBezTo>
                  <a:pt x="237" y="153"/>
                  <a:pt x="239" y="152"/>
                  <a:pt x="240" y="152"/>
                </a:cubicBezTo>
                <a:cubicBezTo>
                  <a:pt x="241" y="151"/>
                  <a:pt x="244" y="150"/>
                  <a:pt x="245" y="150"/>
                </a:cubicBezTo>
                <a:cubicBezTo>
                  <a:pt x="245" y="149"/>
                  <a:pt x="250" y="146"/>
                  <a:pt x="250" y="146"/>
                </a:cubicBezTo>
                <a:cubicBezTo>
                  <a:pt x="251" y="145"/>
                  <a:pt x="252" y="144"/>
                  <a:pt x="252" y="143"/>
                </a:cubicBezTo>
                <a:cubicBezTo>
                  <a:pt x="252" y="142"/>
                  <a:pt x="253" y="142"/>
                  <a:pt x="253" y="141"/>
                </a:cubicBezTo>
                <a:cubicBezTo>
                  <a:pt x="254" y="140"/>
                  <a:pt x="255" y="137"/>
                  <a:pt x="252" y="137"/>
                </a:cubicBezTo>
                <a:cubicBezTo>
                  <a:pt x="253" y="139"/>
                  <a:pt x="251" y="138"/>
                  <a:pt x="251" y="137"/>
                </a:cubicBezTo>
                <a:cubicBezTo>
                  <a:pt x="252" y="136"/>
                  <a:pt x="251" y="136"/>
                  <a:pt x="250" y="135"/>
                </a:cubicBezTo>
                <a:cubicBezTo>
                  <a:pt x="250" y="135"/>
                  <a:pt x="251" y="134"/>
                  <a:pt x="250" y="133"/>
                </a:cubicBezTo>
                <a:cubicBezTo>
                  <a:pt x="249" y="136"/>
                  <a:pt x="247" y="137"/>
                  <a:pt x="245" y="137"/>
                </a:cubicBezTo>
                <a:cubicBezTo>
                  <a:pt x="245" y="135"/>
                  <a:pt x="246" y="137"/>
                  <a:pt x="245" y="135"/>
                </a:cubicBezTo>
                <a:cubicBezTo>
                  <a:pt x="244" y="134"/>
                  <a:pt x="244" y="134"/>
                  <a:pt x="245" y="133"/>
                </a:cubicBezTo>
                <a:cubicBezTo>
                  <a:pt x="244" y="133"/>
                  <a:pt x="244" y="133"/>
                  <a:pt x="244" y="133"/>
                </a:cubicBezTo>
                <a:cubicBezTo>
                  <a:pt x="244" y="135"/>
                  <a:pt x="244" y="135"/>
                  <a:pt x="243" y="135"/>
                </a:cubicBezTo>
                <a:cubicBezTo>
                  <a:pt x="242" y="134"/>
                  <a:pt x="244" y="134"/>
                  <a:pt x="243" y="133"/>
                </a:cubicBezTo>
                <a:cubicBezTo>
                  <a:pt x="242" y="132"/>
                  <a:pt x="242" y="131"/>
                  <a:pt x="242" y="131"/>
                </a:cubicBezTo>
                <a:cubicBezTo>
                  <a:pt x="241" y="130"/>
                  <a:pt x="240" y="128"/>
                  <a:pt x="240" y="127"/>
                </a:cubicBezTo>
                <a:cubicBezTo>
                  <a:pt x="242" y="125"/>
                  <a:pt x="245" y="130"/>
                  <a:pt x="244" y="131"/>
                </a:cubicBezTo>
                <a:cubicBezTo>
                  <a:pt x="245" y="131"/>
                  <a:pt x="245" y="131"/>
                  <a:pt x="245" y="132"/>
                </a:cubicBezTo>
                <a:cubicBezTo>
                  <a:pt x="248" y="130"/>
                  <a:pt x="252" y="134"/>
                  <a:pt x="255" y="134"/>
                </a:cubicBezTo>
                <a:cubicBezTo>
                  <a:pt x="256" y="134"/>
                  <a:pt x="258" y="135"/>
                  <a:pt x="260" y="135"/>
                </a:cubicBezTo>
                <a:cubicBezTo>
                  <a:pt x="260" y="138"/>
                  <a:pt x="260" y="141"/>
                  <a:pt x="260" y="144"/>
                </a:cubicBezTo>
                <a:cubicBezTo>
                  <a:pt x="260" y="170"/>
                  <a:pt x="252" y="193"/>
                  <a:pt x="238" y="212"/>
                </a:cubicBezTo>
                <a:close/>
                <a:moveTo>
                  <a:pt x="215" y="108"/>
                </a:moveTo>
                <a:cubicBezTo>
                  <a:pt x="215" y="105"/>
                  <a:pt x="216" y="104"/>
                  <a:pt x="218" y="101"/>
                </a:cubicBezTo>
                <a:cubicBezTo>
                  <a:pt x="220" y="101"/>
                  <a:pt x="221" y="101"/>
                  <a:pt x="221" y="103"/>
                </a:cubicBezTo>
                <a:cubicBezTo>
                  <a:pt x="222" y="103"/>
                  <a:pt x="221" y="105"/>
                  <a:pt x="223" y="104"/>
                </a:cubicBezTo>
                <a:cubicBezTo>
                  <a:pt x="223" y="103"/>
                  <a:pt x="224" y="103"/>
                  <a:pt x="225" y="103"/>
                </a:cubicBezTo>
                <a:cubicBezTo>
                  <a:pt x="226" y="103"/>
                  <a:pt x="227" y="104"/>
                  <a:pt x="228" y="104"/>
                </a:cubicBezTo>
                <a:cubicBezTo>
                  <a:pt x="228" y="106"/>
                  <a:pt x="231" y="106"/>
                  <a:pt x="231" y="109"/>
                </a:cubicBezTo>
                <a:cubicBezTo>
                  <a:pt x="233" y="109"/>
                  <a:pt x="229" y="111"/>
                  <a:pt x="229" y="111"/>
                </a:cubicBezTo>
                <a:cubicBezTo>
                  <a:pt x="227" y="111"/>
                  <a:pt x="226" y="109"/>
                  <a:pt x="225" y="109"/>
                </a:cubicBezTo>
                <a:cubicBezTo>
                  <a:pt x="225" y="111"/>
                  <a:pt x="224" y="109"/>
                  <a:pt x="224" y="109"/>
                </a:cubicBezTo>
                <a:cubicBezTo>
                  <a:pt x="224" y="109"/>
                  <a:pt x="217" y="110"/>
                  <a:pt x="215" y="110"/>
                </a:cubicBezTo>
                <a:cubicBezTo>
                  <a:pt x="216" y="109"/>
                  <a:pt x="216" y="109"/>
                  <a:pt x="215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4" name="Freeform 76"/>
          <p:cNvSpPr>
            <a:spLocks/>
          </p:cNvSpPr>
          <p:nvPr/>
        </p:nvSpPr>
        <p:spPr bwMode="auto">
          <a:xfrm>
            <a:off x="5475863" y="7067780"/>
            <a:ext cx="14352" cy="5740"/>
          </a:xfrm>
          <a:custGeom>
            <a:avLst/>
            <a:gdLst>
              <a:gd name="T0" fmla="*/ 11 w 12"/>
              <a:gd name="T1" fmla="*/ 1 h 5"/>
              <a:gd name="T2" fmla="*/ 9 w 12"/>
              <a:gd name="T3" fmla="*/ 2 h 5"/>
              <a:gd name="T4" fmla="*/ 6 w 12"/>
              <a:gd name="T5" fmla="*/ 1 h 5"/>
              <a:gd name="T6" fmla="*/ 3 w 12"/>
              <a:gd name="T7" fmla="*/ 2 h 5"/>
              <a:gd name="T8" fmla="*/ 3 w 12"/>
              <a:gd name="T9" fmla="*/ 1 h 5"/>
              <a:gd name="T10" fmla="*/ 3 w 12"/>
              <a:gd name="T11" fmla="*/ 0 h 5"/>
              <a:gd name="T12" fmla="*/ 0 w 12"/>
              <a:gd name="T13" fmla="*/ 1 h 5"/>
              <a:gd name="T14" fmla="*/ 0 w 12"/>
              <a:gd name="T15" fmla="*/ 3 h 5"/>
              <a:gd name="T16" fmla="*/ 4 w 12"/>
              <a:gd name="T17" fmla="*/ 4 h 5"/>
              <a:gd name="T18" fmla="*/ 7 w 12"/>
              <a:gd name="T19" fmla="*/ 4 h 5"/>
              <a:gd name="T20" fmla="*/ 11 w 12"/>
              <a:gd name="T21" fmla="*/ 3 h 5"/>
              <a:gd name="T22" fmla="*/ 11 w 12"/>
              <a:gd name="T23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">
                <a:moveTo>
                  <a:pt x="11" y="1"/>
                </a:moveTo>
                <a:cubicBezTo>
                  <a:pt x="10" y="2"/>
                  <a:pt x="10" y="3"/>
                  <a:pt x="9" y="2"/>
                </a:cubicBezTo>
                <a:cubicBezTo>
                  <a:pt x="9" y="0"/>
                  <a:pt x="9" y="1"/>
                  <a:pt x="6" y="1"/>
                </a:cubicBezTo>
                <a:cubicBezTo>
                  <a:pt x="6" y="2"/>
                  <a:pt x="3" y="3"/>
                  <a:pt x="3" y="2"/>
                </a:cubicBezTo>
                <a:cubicBezTo>
                  <a:pt x="3" y="2"/>
                  <a:pt x="3" y="1"/>
                  <a:pt x="3" y="1"/>
                </a:cubicBezTo>
                <a:cubicBezTo>
                  <a:pt x="2" y="1"/>
                  <a:pt x="3" y="1"/>
                  <a:pt x="3" y="0"/>
                </a:cubicBezTo>
                <a:cubicBezTo>
                  <a:pt x="2" y="0"/>
                  <a:pt x="0" y="1"/>
                  <a:pt x="0" y="1"/>
                </a:cubicBezTo>
                <a:cubicBezTo>
                  <a:pt x="2" y="1"/>
                  <a:pt x="0" y="3"/>
                  <a:pt x="0" y="3"/>
                </a:cubicBezTo>
                <a:cubicBezTo>
                  <a:pt x="2" y="4"/>
                  <a:pt x="2" y="4"/>
                  <a:pt x="4" y="4"/>
                </a:cubicBezTo>
                <a:cubicBezTo>
                  <a:pt x="4" y="5"/>
                  <a:pt x="7" y="4"/>
                  <a:pt x="7" y="4"/>
                </a:cubicBezTo>
                <a:cubicBezTo>
                  <a:pt x="9" y="4"/>
                  <a:pt x="10" y="4"/>
                  <a:pt x="11" y="3"/>
                </a:cubicBezTo>
                <a:cubicBezTo>
                  <a:pt x="12" y="2"/>
                  <a:pt x="11" y="2"/>
                  <a:pt x="11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5" name="Freeform 77"/>
          <p:cNvSpPr>
            <a:spLocks/>
          </p:cNvSpPr>
          <p:nvPr/>
        </p:nvSpPr>
        <p:spPr bwMode="auto">
          <a:xfrm>
            <a:off x="5501693" y="7079260"/>
            <a:ext cx="8611" cy="14352"/>
          </a:xfrm>
          <a:custGeom>
            <a:avLst/>
            <a:gdLst>
              <a:gd name="T0" fmla="*/ 1 w 9"/>
              <a:gd name="T1" fmla="*/ 6 h 12"/>
              <a:gd name="T2" fmla="*/ 3 w 9"/>
              <a:gd name="T3" fmla="*/ 8 h 12"/>
              <a:gd name="T4" fmla="*/ 1 w 9"/>
              <a:gd name="T5" fmla="*/ 9 h 12"/>
              <a:gd name="T6" fmla="*/ 2 w 9"/>
              <a:gd name="T7" fmla="*/ 11 h 12"/>
              <a:gd name="T8" fmla="*/ 3 w 9"/>
              <a:gd name="T9" fmla="*/ 12 h 12"/>
              <a:gd name="T10" fmla="*/ 8 w 9"/>
              <a:gd name="T11" fmla="*/ 10 h 12"/>
              <a:gd name="T12" fmla="*/ 8 w 9"/>
              <a:gd name="T13" fmla="*/ 9 h 12"/>
              <a:gd name="T14" fmla="*/ 7 w 9"/>
              <a:gd name="T15" fmla="*/ 10 h 12"/>
              <a:gd name="T16" fmla="*/ 5 w 9"/>
              <a:gd name="T17" fmla="*/ 7 h 12"/>
              <a:gd name="T18" fmla="*/ 4 w 9"/>
              <a:gd name="T19" fmla="*/ 4 h 12"/>
              <a:gd name="T20" fmla="*/ 5 w 9"/>
              <a:gd name="T21" fmla="*/ 2 h 12"/>
              <a:gd name="T22" fmla="*/ 2 w 9"/>
              <a:gd name="T23" fmla="*/ 3 h 12"/>
              <a:gd name="T24" fmla="*/ 2 w 9"/>
              <a:gd name="T25" fmla="*/ 2 h 12"/>
              <a:gd name="T26" fmla="*/ 2 w 9"/>
              <a:gd name="T27" fmla="*/ 0 h 12"/>
              <a:gd name="T28" fmla="*/ 0 w 9"/>
              <a:gd name="T29" fmla="*/ 3 h 12"/>
              <a:gd name="T30" fmla="*/ 1 w 9"/>
              <a:gd name="T31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" h="12">
                <a:moveTo>
                  <a:pt x="1" y="6"/>
                </a:moveTo>
                <a:cubicBezTo>
                  <a:pt x="2" y="6"/>
                  <a:pt x="3" y="6"/>
                  <a:pt x="3" y="8"/>
                </a:cubicBezTo>
                <a:cubicBezTo>
                  <a:pt x="5" y="9"/>
                  <a:pt x="2" y="9"/>
                  <a:pt x="1" y="9"/>
                </a:cubicBezTo>
                <a:cubicBezTo>
                  <a:pt x="1" y="10"/>
                  <a:pt x="0" y="12"/>
                  <a:pt x="2" y="11"/>
                </a:cubicBezTo>
                <a:cubicBezTo>
                  <a:pt x="3" y="11"/>
                  <a:pt x="3" y="11"/>
                  <a:pt x="3" y="12"/>
                </a:cubicBezTo>
                <a:cubicBezTo>
                  <a:pt x="5" y="12"/>
                  <a:pt x="7" y="12"/>
                  <a:pt x="8" y="10"/>
                </a:cubicBezTo>
                <a:cubicBezTo>
                  <a:pt x="9" y="10"/>
                  <a:pt x="9" y="10"/>
                  <a:pt x="8" y="9"/>
                </a:cubicBezTo>
                <a:cubicBezTo>
                  <a:pt x="8" y="10"/>
                  <a:pt x="8" y="10"/>
                  <a:pt x="7" y="10"/>
                </a:cubicBezTo>
                <a:cubicBezTo>
                  <a:pt x="8" y="8"/>
                  <a:pt x="7" y="7"/>
                  <a:pt x="5" y="7"/>
                </a:cubicBezTo>
                <a:cubicBezTo>
                  <a:pt x="6" y="6"/>
                  <a:pt x="5" y="5"/>
                  <a:pt x="4" y="4"/>
                </a:cubicBezTo>
                <a:cubicBezTo>
                  <a:pt x="3" y="3"/>
                  <a:pt x="4" y="3"/>
                  <a:pt x="5" y="2"/>
                </a:cubicBezTo>
                <a:cubicBezTo>
                  <a:pt x="4" y="2"/>
                  <a:pt x="4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2" y="2"/>
                  <a:pt x="4" y="0"/>
                  <a:pt x="2" y="0"/>
                </a:cubicBezTo>
                <a:cubicBezTo>
                  <a:pt x="2" y="3"/>
                  <a:pt x="0" y="1"/>
                  <a:pt x="0" y="3"/>
                </a:cubicBezTo>
                <a:cubicBezTo>
                  <a:pt x="0" y="4"/>
                  <a:pt x="1" y="4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6" name="Freeform 78"/>
          <p:cNvSpPr>
            <a:spLocks/>
          </p:cNvSpPr>
          <p:nvPr/>
        </p:nvSpPr>
        <p:spPr bwMode="auto">
          <a:xfrm>
            <a:off x="5493084" y="7085001"/>
            <a:ext cx="8611" cy="8611"/>
          </a:xfrm>
          <a:custGeom>
            <a:avLst/>
            <a:gdLst>
              <a:gd name="T0" fmla="*/ 2 w 7"/>
              <a:gd name="T1" fmla="*/ 6 h 6"/>
              <a:gd name="T2" fmla="*/ 6 w 7"/>
              <a:gd name="T3" fmla="*/ 2 h 6"/>
              <a:gd name="T4" fmla="*/ 5 w 7"/>
              <a:gd name="T5" fmla="*/ 1 h 6"/>
              <a:gd name="T6" fmla="*/ 4 w 7"/>
              <a:gd name="T7" fmla="*/ 1 h 6"/>
              <a:gd name="T8" fmla="*/ 4 w 7"/>
              <a:gd name="T9" fmla="*/ 2 h 6"/>
              <a:gd name="T10" fmla="*/ 2 w 7"/>
              <a:gd name="T11" fmla="*/ 3 h 6"/>
              <a:gd name="T12" fmla="*/ 2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5" y="6"/>
                  <a:pt x="6" y="4"/>
                  <a:pt x="6" y="2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0"/>
                  <a:pt x="4" y="1"/>
                </a:cubicBezTo>
                <a:cubicBezTo>
                  <a:pt x="3" y="1"/>
                  <a:pt x="4" y="2"/>
                  <a:pt x="4" y="2"/>
                </a:cubicBezTo>
                <a:cubicBezTo>
                  <a:pt x="4" y="2"/>
                  <a:pt x="0" y="3"/>
                  <a:pt x="2" y="3"/>
                </a:cubicBezTo>
                <a:cubicBezTo>
                  <a:pt x="2" y="4"/>
                  <a:pt x="1" y="5"/>
                  <a:pt x="2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7" name="Freeform 79"/>
          <p:cNvSpPr>
            <a:spLocks/>
          </p:cNvSpPr>
          <p:nvPr/>
        </p:nvSpPr>
        <p:spPr bwMode="auto">
          <a:xfrm>
            <a:off x="5501693" y="7093610"/>
            <a:ext cx="2871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0 h 1"/>
              <a:gd name="T4" fmla="*/ 0 w 1"/>
              <a:gd name="T5" fmla="*/ 0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8" name="Freeform 80"/>
          <p:cNvSpPr>
            <a:spLocks/>
          </p:cNvSpPr>
          <p:nvPr/>
        </p:nvSpPr>
        <p:spPr bwMode="auto">
          <a:xfrm>
            <a:off x="5441421" y="7102222"/>
            <a:ext cx="0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1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9" name="Freeform 81"/>
          <p:cNvSpPr>
            <a:spLocks/>
          </p:cNvSpPr>
          <p:nvPr/>
        </p:nvSpPr>
        <p:spPr bwMode="auto">
          <a:xfrm>
            <a:off x="5518914" y="7107962"/>
            <a:ext cx="2871" cy="2871"/>
          </a:xfrm>
          <a:custGeom>
            <a:avLst/>
            <a:gdLst>
              <a:gd name="T0" fmla="*/ 1 w 2"/>
              <a:gd name="T1" fmla="*/ 0 h 2"/>
              <a:gd name="T2" fmla="*/ 0 w 2"/>
              <a:gd name="T3" fmla="*/ 0 h 2"/>
              <a:gd name="T4" fmla="*/ 0 w 2"/>
              <a:gd name="T5" fmla="*/ 2 h 2"/>
              <a:gd name="T6" fmla="*/ 1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0" y="1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0" name="Freeform 82"/>
          <p:cNvSpPr>
            <a:spLocks/>
          </p:cNvSpPr>
          <p:nvPr/>
        </p:nvSpPr>
        <p:spPr bwMode="auto">
          <a:xfrm>
            <a:off x="5518914" y="7110831"/>
            <a:ext cx="0" cy="2871"/>
          </a:xfrm>
          <a:custGeom>
            <a:avLst/>
            <a:gdLst>
              <a:gd name="T0" fmla="*/ 1 w 2"/>
              <a:gd name="T1" fmla="*/ 0 h 4"/>
              <a:gd name="T2" fmla="*/ 1 w 2"/>
              <a:gd name="T3" fmla="*/ 1 h 4"/>
              <a:gd name="T4" fmla="*/ 0 w 2"/>
              <a:gd name="T5" fmla="*/ 3 h 4"/>
              <a:gd name="T6" fmla="*/ 1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1" y="0"/>
                </a:moveTo>
                <a:cubicBezTo>
                  <a:pt x="1" y="1"/>
                  <a:pt x="1" y="2"/>
                  <a:pt x="1" y="1"/>
                </a:cubicBezTo>
                <a:cubicBezTo>
                  <a:pt x="0" y="1"/>
                  <a:pt x="0" y="2"/>
                  <a:pt x="0" y="3"/>
                </a:cubicBezTo>
                <a:cubicBezTo>
                  <a:pt x="2" y="4"/>
                  <a:pt x="2" y="0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1" name="Freeform 83"/>
          <p:cNvSpPr>
            <a:spLocks/>
          </p:cNvSpPr>
          <p:nvPr/>
        </p:nvSpPr>
        <p:spPr bwMode="auto">
          <a:xfrm>
            <a:off x="5524655" y="7116571"/>
            <a:ext cx="2871" cy="2871"/>
          </a:xfrm>
          <a:custGeom>
            <a:avLst/>
            <a:gdLst>
              <a:gd name="T0" fmla="*/ 4 w 4"/>
              <a:gd name="T1" fmla="*/ 0 h 3"/>
              <a:gd name="T2" fmla="*/ 2 w 4"/>
              <a:gd name="T3" fmla="*/ 1 h 3"/>
              <a:gd name="T4" fmla="*/ 0 w 4"/>
              <a:gd name="T5" fmla="*/ 1 h 3"/>
              <a:gd name="T6" fmla="*/ 4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cubicBezTo>
                  <a:pt x="3" y="1"/>
                  <a:pt x="3" y="1"/>
                  <a:pt x="2" y="1"/>
                </a:cubicBezTo>
                <a:cubicBezTo>
                  <a:pt x="1" y="1"/>
                  <a:pt x="1" y="0"/>
                  <a:pt x="0" y="1"/>
                </a:cubicBezTo>
                <a:cubicBezTo>
                  <a:pt x="2" y="1"/>
                  <a:pt x="4" y="3"/>
                  <a:pt x="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2" name="Freeform 84"/>
          <p:cNvSpPr>
            <a:spLocks/>
          </p:cNvSpPr>
          <p:nvPr/>
        </p:nvSpPr>
        <p:spPr bwMode="auto">
          <a:xfrm>
            <a:off x="5484472" y="7116571"/>
            <a:ext cx="91845" cy="126287"/>
          </a:xfrm>
          <a:custGeom>
            <a:avLst/>
            <a:gdLst>
              <a:gd name="T0" fmla="*/ 76 w 84"/>
              <a:gd name="T1" fmla="*/ 41 h 113"/>
              <a:gd name="T2" fmla="*/ 70 w 84"/>
              <a:gd name="T3" fmla="*/ 32 h 113"/>
              <a:gd name="T4" fmla="*/ 65 w 84"/>
              <a:gd name="T5" fmla="*/ 22 h 113"/>
              <a:gd name="T6" fmla="*/ 61 w 84"/>
              <a:gd name="T7" fmla="*/ 14 h 113"/>
              <a:gd name="T8" fmla="*/ 50 w 84"/>
              <a:gd name="T9" fmla="*/ 10 h 113"/>
              <a:gd name="T10" fmla="*/ 42 w 84"/>
              <a:gd name="T11" fmla="*/ 10 h 113"/>
              <a:gd name="T12" fmla="*/ 36 w 84"/>
              <a:gd name="T13" fmla="*/ 8 h 113"/>
              <a:gd name="T14" fmla="*/ 32 w 84"/>
              <a:gd name="T15" fmla="*/ 1 h 113"/>
              <a:gd name="T16" fmla="*/ 20 w 84"/>
              <a:gd name="T17" fmla="*/ 4 h 113"/>
              <a:gd name="T18" fmla="*/ 14 w 84"/>
              <a:gd name="T19" fmla="*/ 5 h 113"/>
              <a:gd name="T20" fmla="*/ 10 w 84"/>
              <a:gd name="T21" fmla="*/ 8 h 113"/>
              <a:gd name="T22" fmla="*/ 9 w 84"/>
              <a:gd name="T23" fmla="*/ 13 h 113"/>
              <a:gd name="T24" fmla="*/ 4 w 84"/>
              <a:gd name="T25" fmla="*/ 18 h 113"/>
              <a:gd name="T26" fmla="*/ 1 w 84"/>
              <a:gd name="T27" fmla="*/ 27 h 113"/>
              <a:gd name="T28" fmla="*/ 1 w 84"/>
              <a:gd name="T29" fmla="*/ 34 h 113"/>
              <a:gd name="T30" fmla="*/ 5 w 84"/>
              <a:gd name="T31" fmla="*/ 45 h 113"/>
              <a:gd name="T32" fmla="*/ 16 w 84"/>
              <a:gd name="T33" fmla="*/ 51 h 113"/>
              <a:gd name="T34" fmla="*/ 32 w 84"/>
              <a:gd name="T35" fmla="*/ 52 h 113"/>
              <a:gd name="T36" fmla="*/ 33 w 84"/>
              <a:gd name="T37" fmla="*/ 64 h 113"/>
              <a:gd name="T38" fmla="*/ 35 w 84"/>
              <a:gd name="T39" fmla="*/ 74 h 113"/>
              <a:gd name="T40" fmla="*/ 35 w 84"/>
              <a:gd name="T41" fmla="*/ 87 h 113"/>
              <a:gd name="T42" fmla="*/ 38 w 84"/>
              <a:gd name="T43" fmla="*/ 97 h 113"/>
              <a:gd name="T44" fmla="*/ 42 w 84"/>
              <a:gd name="T45" fmla="*/ 108 h 113"/>
              <a:gd name="T46" fmla="*/ 48 w 84"/>
              <a:gd name="T47" fmla="*/ 112 h 113"/>
              <a:gd name="T48" fmla="*/ 57 w 84"/>
              <a:gd name="T49" fmla="*/ 107 h 113"/>
              <a:gd name="T50" fmla="*/ 64 w 84"/>
              <a:gd name="T51" fmla="*/ 96 h 113"/>
              <a:gd name="T52" fmla="*/ 67 w 84"/>
              <a:gd name="T53" fmla="*/ 86 h 113"/>
              <a:gd name="T54" fmla="*/ 70 w 84"/>
              <a:gd name="T55" fmla="*/ 80 h 113"/>
              <a:gd name="T56" fmla="*/ 69 w 84"/>
              <a:gd name="T57" fmla="*/ 64 h 113"/>
              <a:gd name="T58" fmla="*/ 76 w 84"/>
              <a:gd name="T59" fmla="*/ 55 h 113"/>
              <a:gd name="T60" fmla="*/ 81 w 84"/>
              <a:gd name="T61" fmla="*/ 49 h 113"/>
              <a:gd name="T62" fmla="*/ 84 w 84"/>
              <a:gd name="T63" fmla="*/ 41 h 113"/>
              <a:gd name="T64" fmla="*/ 76 w 84"/>
              <a:gd name="T65" fmla="*/ 4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113">
                <a:moveTo>
                  <a:pt x="76" y="42"/>
                </a:moveTo>
                <a:cubicBezTo>
                  <a:pt x="74" y="42"/>
                  <a:pt x="76" y="42"/>
                  <a:pt x="76" y="41"/>
                </a:cubicBezTo>
                <a:cubicBezTo>
                  <a:pt x="74" y="41"/>
                  <a:pt x="71" y="36"/>
                  <a:pt x="71" y="34"/>
                </a:cubicBezTo>
                <a:cubicBezTo>
                  <a:pt x="71" y="34"/>
                  <a:pt x="70" y="32"/>
                  <a:pt x="70" y="32"/>
                </a:cubicBezTo>
                <a:cubicBezTo>
                  <a:pt x="70" y="31"/>
                  <a:pt x="68" y="30"/>
                  <a:pt x="69" y="28"/>
                </a:cubicBezTo>
                <a:cubicBezTo>
                  <a:pt x="67" y="27"/>
                  <a:pt x="65" y="24"/>
                  <a:pt x="65" y="22"/>
                </a:cubicBezTo>
                <a:cubicBezTo>
                  <a:pt x="64" y="22"/>
                  <a:pt x="63" y="19"/>
                  <a:pt x="63" y="18"/>
                </a:cubicBezTo>
                <a:cubicBezTo>
                  <a:pt x="62" y="18"/>
                  <a:pt x="61" y="15"/>
                  <a:pt x="61" y="14"/>
                </a:cubicBezTo>
                <a:cubicBezTo>
                  <a:pt x="60" y="14"/>
                  <a:pt x="59" y="12"/>
                  <a:pt x="58" y="12"/>
                </a:cubicBezTo>
                <a:cubicBezTo>
                  <a:pt x="59" y="10"/>
                  <a:pt x="51" y="10"/>
                  <a:pt x="50" y="10"/>
                </a:cubicBezTo>
                <a:cubicBezTo>
                  <a:pt x="50" y="9"/>
                  <a:pt x="49" y="8"/>
                  <a:pt x="48" y="8"/>
                </a:cubicBezTo>
                <a:cubicBezTo>
                  <a:pt x="48" y="10"/>
                  <a:pt x="44" y="10"/>
                  <a:pt x="42" y="10"/>
                </a:cubicBezTo>
                <a:cubicBezTo>
                  <a:pt x="41" y="10"/>
                  <a:pt x="39" y="10"/>
                  <a:pt x="39" y="8"/>
                </a:cubicBezTo>
                <a:cubicBezTo>
                  <a:pt x="38" y="8"/>
                  <a:pt x="37" y="8"/>
                  <a:pt x="36" y="8"/>
                </a:cubicBezTo>
                <a:cubicBezTo>
                  <a:pt x="36" y="7"/>
                  <a:pt x="34" y="1"/>
                  <a:pt x="32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31" y="2"/>
                  <a:pt x="25" y="0"/>
                  <a:pt x="25" y="1"/>
                </a:cubicBezTo>
                <a:cubicBezTo>
                  <a:pt x="24" y="1"/>
                  <a:pt x="20" y="3"/>
                  <a:pt x="20" y="4"/>
                </a:cubicBezTo>
                <a:cubicBezTo>
                  <a:pt x="20" y="4"/>
                  <a:pt x="17" y="5"/>
                  <a:pt x="17" y="4"/>
                </a:cubicBezTo>
                <a:cubicBezTo>
                  <a:pt x="16" y="4"/>
                  <a:pt x="15" y="4"/>
                  <a:pt x="14" y="5"/>
                </a:cubicBezTo>
                <a:cubicBezTo>
                  <a:pt x="14" y="5"/>
                  <a:pt x="13" y="7"/>
                  <a:pt x="12" y="7"/>
                </a:cubicBezTo>
                <a:cubicBezTo>
                  <a:pt x="11" y="7"/>
                  <a:pt x="12" y="6"/>
                  <a:pt x="10" y="8"/>
                </a:cubicBezTo>
                <a:cubicBezTo>
                  <a:pt x="10" y="9"/>
                  <a:pt x="9" y="12"/>
                  <a:pt x="9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4"/>
                  <a:pt x="7" y="16"/>
                  <a:pt x="6" y="16"/>
                </a:cubicBezTo>
                <a:cubicBezTo>
                  <a:pt x="5" y="18"/>
                  <a:pt x="5" y="16"/>
                  <a:pt x="4" y="18"/>
                </a:cubicBezTo>
                <a:cubicBezTo>
                  <a:pt x="4" y="19"/>
                  <a:pt x="3" y="20"/>
                  <a:pt x="3" y="21"/>
                </a:cubicBezTo>
                <a:cubicBezTo>
                  <a:pt x="1" y="24"/>
                  <a:pt x="1" y="25"/>
                  <a:pt x="1" y="27"/>
                </a:cubicBezTo>
                <a:cubicBezTo>
                  <a:pt x="1" y="28"/>
                  <a:pt x="0" y="29"/>
                  <a:pt x="0" y="30"/>
                </a:cubicBezTo>
                <a:cubicBezTo>
                  <a:pt x="1" y="31"/>
                  <a:pt x="1" y="33"/>
                  <a:pt x="1" y="34"/>
                </a:cubicBezTo>
                <a:cubicBezTo>
                  <a:pt x="0" y="34"/>
                  <a:pt x="0" y="37"/>
                  <a:pt x="1" y="37"/>
                </a:cubicBezTo>
                <a:cubicBezTo>
                  <a:pt x="1" y="39"/>
                  <a:pt x="4" y="44"/>
                  <a:pt x="5" y="45"/>
                </a:cubicBezTo>
                <a:cubicBezTo>
                  <a:pt x="5" y="46"/>
                  <a:pt x="8" y="49"/>
                  <a:pt x="10" y="49"/>
                </a:cubicBezTo>
                <a:cubicBezTo>
                  <a:pt x="10" y="50"/>
                  <a:pt x="16" y="52"/>
                  <a:pt x="16" y="51"/>
                </a:cubicBezTo>
                <a:cubicBezTo>
                  <a:pt x="18" y="51"/>
                  <a:pt x="26" y="49"/>
                  <a:pt x="27" y="52"/>
                </a:cubicBezTo>
                <a:cubicBezTo>
                  <a:pt x="30" y="52"/>
                  <a:pt x="30" y="51"/>
                  <a:pt x="32" y="52"/>
                </a:cubicBezTo>
                <a:cubicBezTo>
                  <a:pt x="32" y="54"/>
                  <a:pt x="32" y="58"/>
                  <a:pt x="31" y="59"/>
                </a:cubicBezTo>
                <a:cubicBezTo>
                  <a:pt x="31" y="61"/>
                  <a:pt x="32" y="63"/>
                  <a:pt x="33" y="64"/>
                </a:cubicBezTo>
                <a:cubicBezTo>
                  <a:pt x="33" y="64"/>
                  <a:pt x="34" y="66"/>
                  <a:pt x="35" y="66"/>
                </a:cubicBezTo>
                <a:cubicBezTo>
                  <a:pt x="35" y="69"/>
                  <a:pt x="36" y="71"/>
                  <a:pt x="35" y="74"/>
                </a:cubicBezTo>
                <a:cubicBezTo>
                  <a:pt x="35" y="77"/>
                  <a:pt x="34" y="79"/>
                  <a:pt x="34" y="82"/>
                </a:cubicBezTo>
                <a:cubicBezTo>
                  <a:pt x="34" y="82"/>
                  <a:pt x="35" y="87"/>
                  <a:pt x="35" y="87"/>
                </a:cubicBezTo>
                <a:cubicBezTo>
                  <a:pt x="35" y="89"/>
                  <a:pt x="37" y="91"/>
                  <a:pt x="37" y="94"/>
                </a:cubicBezTo>
                <a:cubicBezTo>
                  <a:pt x="37" y="94"/>
                  <a:pt x="38" y="97"/>
                  <a:pt x="38" y="97"/>
                </a:cubicBezTo>
                <a:cubicBezTo>
                  <a:pt x="37" y="97"/>
                  <a:pt x="41" y="105"/>
                  <a:pt x="41" y="105"/>
                </a:cubicBezTo>
                <a:cubicBezTo>
                  <a:pt x="42" y="105"/>
                  <a:pt x="42" y="108"/>
                  <a:pt x="42" y="108"/>
                </a:cubicBezTo>
                <a:cubicBezTo>
                  <a:pt x="42" y="109"/>
                  <a:pt x="43" y="111"/>
                  <a:pt x="43" y="112"/>
                </a:cubicBezTo>
                <a:cubicBezTo>
                  <a:pt x="44" y="113"/>
                  <a:pt x="47" y="112"/>
                  <a:pt x="48" y="112"/>
                </a:cubicBezTo>
                <a:cubicBezTo>
                  <a:pt x="48" y="112"/>
                  <a:pt x="54" y="111"/>
                  <a:pt x="55" y="111"/>
                </a:cubicBezTo>
                <a:cubicBezTo>
                  <a:pt x="55" y="110"/>
                  <a:pt x="57" y="107"/>
                  <a:pt x="57" y="107"/>
                </a:cubicBezTo>
                <a:cubicBezTo>
                  <a:pt x="57" y="105"/>
                  <a:pt x="61" y="101"/>
                  <a:pt x="62" y="101"/>
                </a:cubicBezTo>
                <a:cubicBezTo>
                  <a:pt x="62" y="100"/>
                  <a:pt x="64" y="96"/>
                  <a:pt x="64" y="96"/>
                </a:cubicBezTo>
                <a:cubicBezTo>
                  <a:pt x="64" y="93"/>
                  <a:pt x="65" y="91"/>
                  <a:pt x="65" y="88"/>
                </a:cubicBezTo>
                <a:cubicBezTo>
                  <a:pt x="65" y="88"/>
                  <a:pt x="66" y="86"/>
                  <a:pt x="67" y="86"/>
                </a:cubicBezTo>
                <a:cubicBezTo>
                  <a:pt x="67" y="85"/>
                  <a:pt x="68" y="85"/>
                  <a:pt x="69" y="85"/>
                </a:cubicBezTo>
                <a:cubicBezTo>
                  <a:pt x="69" y="83"/>
                  <a:pt x="70" y="82"/>
                  <a:pt x="70" y="80"/>
                </a:cubicBezTo>
                <a:cubicBezTo>
                  <a:pt x="71" y="80"/>
                  <a:pt x="69" y="73"/>
                  <a:pt x="69" y="73"/>
                </a:cubicBezTo>
                <a:cubicBezTo>
                  <a:pt x="68" y="73"/>
                  <a:pt x="69" y="65"/>
                  <a:pt x="69" y="64"/>
                </a:cubicBezTo>
                <a:cubicBezTo>
                  <a:pt x="68" y="64"/>
                  <a:pt x="73" y="59"/>
                  <a:pt x="72" y="59"/>
                </a:cubicBezTo>
                <a:cubicBezTo>
                  <a:pt x="73" y="58"/>
                  <a:pt x="75" y="56"/>
                  <a:pt x="76" y="55"/>
                </a:cubicBezTo>
                <a:cubicBezTo>
                  <a:pt x="77" y="54"/>
                  <a:pt x="79" y="52"/>
                  <a:pt x="79" y="51"/>
                </a:cubicBezTo>
                <a:cubicBezTo>
                  <a:pt x="80" y="51"/>
                  <a:pt x="80" y="50"/>
                  <a:pt x="81" y="49"/>
                </a:cubicBezTo>
                <a:cubicBezTo>
                  <a:pt x="81" y="49"/>
                  <a:pt x="81" y="47"/>
                  <a:pt x="82" y="47"/>
                </a:cubicBezTo>
                <a:cubicBezTo>
                  <a:pt x="82" y="45"/>
                  <a:pt x="84" y="44"/>
                  <a:pt x="84" y="41"/>
                </a:cubicBezTo>
                <a:cubicBezTo>
                  <a:pt x="82" y="42"/>
                  <a:pt x="80" y="42"/>
                  <a:pt x="78" y="42"/>
                </a:cubicBezTo>
                <a:cubicBezTo>
                  <a:pt x="78" y="42"/>
                  <a:pt x="77" y="42"/>
                  <a:pt x="76" y="4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3" name="Freeform 85"/>
          <p:cNvSpPr>
            <a:spLocks/>
          </p:cNvSpPr>
          <p:nvPr/>
        </p:nvSpPr>
        <p:spPr bwMode="auto">
          <a:xfrm>
            <a:off x="5409848" y="7142404"/>
            <a:ext cx="2871" cy="2871"/>
          </a:xfrm>
          <a:custGeom>
            <a:avLst/>
            <a:gdLst>
              <a:gd name="T0" fmla="*/ 1 w 3"/>
              <a:gd name="T1" fmla="*/ 0 h 2"/>
              <a:gd name="T2" fmla="*/ 1 w 3"/>
              <a:gd name="T3" fmla="*/ 0 h 2"/>
              <a:gd name="T4" fmla="*/ 3 w 3"/>
              <a:gd name="T5" fmla="*/ 0 h 2"/>
              <a:gd name="T6" fmla="*/ 1 w 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3" y="1"/>
                  <a:pt x="3" y="0"/>
                </a:cubicBezTo>
                <a:cubicBezTo>
                  <a:pt x="2" y="1"/>
                  <a:pt x="2" y="1"/>
                  <a:pt x="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4" name="Freeform 86"/>
          <p:cNvSpPr>
            <a:spLocks/>
          </p:cNvSpPr>
          <p:nvPr/>
        </p:nvSpPr>
        <p:spPr bwMode="auto">
          <a:xfrm>
            <a:off x="5415588" y="7142404"/>
            <a:ext cx="8611" cy="5740"/>
          </a:xfrm>
          <a:custGeom>
            <a:avLst/>
            <a:gdLst>
              <a:gd name="T0" fmla="*/ 2 w 9"/>
              <a:gd name="T1" fmla="*/ 0 h 4"/>
              <a:gd name="T2" fmla="*/ 0 w 9"/>
              <a:gd name="T3" fmla="*/ 0 h 4"/>
              <a:gd name="T4" fmla="*/ 3 w 9"/>
              <a:gd name="T5" fmla="*/ 2 h 4"/>
              <a:gd name="T6" fmla="*/ 7 w 9"/>
              <a:gd name="T7" fmla="*/ 4 h 4"/>
              <a:gd name="T8" fmla="*/ 7 w 9"/>
              <a:gd name="T9" fmla="*/ 2 h 4"/>
              <a:gd name="T10" fmla="*/ 2 w 9"/>
              <a:gd name="T11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4">
                <a:moveTo>
                  <a:pt x="2" y="0"/>
                </a:moveTo>
                <a:cubicBezTo>
                  <a:pt x="1" y="1"/>
                  <a:pt x="0" y="0"/>
                  <a:pt x="0" y="0"/>
                </a:cubicBezTo>
                <a:cubicBezTo>
                  <a:pt x="0" y="1"/>
                  <a:pt x="2" y="2"/>
                  <a:pt x="3" y="2"/>
                </a:cubicBezTo>
                <a:cubicBezTo>
                  <a:pt x="4" y="3"/>
                  <a:pt x="5" y="4"/>
                  <a:pt x="7" y="4"/>
                </a:cubicBezTo>
                <a:cubicBezTo>
                  <a:pt x="9" y="4"/>
                  <a:pt x="7" y="2"/>
                  <a:pt x="7" y="2"/>
                </a:cubicBezTo>
                <a:cubicBezTo>
                  <a:pt x="5" y="2"/>
                  <a:pt x="4" y="0"/>
                  <a:pt x="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5" name="Freeform 87"/>
          <p:cNvSpPr>
            <a:spLocks/>
          </p:cNvSpPr>
          <p:nvPr/>
        </p:nvSpPr>
        <p:spPr bwMode="auto">
          <a:xfrm>
            <a:off x="5424200" y="7148144"/>
            <a:ext cx="8611" cy="2871"/>
          </a:xfrm>
          <a:custGeom>
            <a:avLst/>
            <a:gdLst>
              <a:gd name="T0" fmla="*/ 6 w 8"/>
              <a:gd name="T1" fmla="*/ 0 h 2"/>
              <a:gd name="T2" fmla="*/ 6 w 8"/>
              <a:gd name="T3" fmla="*/ 1 h 2"/>
              <a:gd name="T4" fmla="*/ 2 w 8"/>
              <a:gd name="T5" fmla="*/ 0 h 2"/>
              <a:gd name="T6" fmla="*/ 3 w 8"/>
              <a:gd name="T7" fmla="*/ 1 h 2"/>
              <a:gd name="T8" fmla="*/ 0 w 8"/>
              <a:gd name="T9" fmla="*/ 1 h 2"/>
              <a:gd name="T10" fmla="*/ 3 w 8"/>
              <a:gd name="T11" fmla="*/ 2 h 2"/>
              <a:gd name="T12" fmla="*/ 8 w 8"/>
              <a:gd name="T13" fmla="*/ 2 h 2"/>
              <a:gd name="T14" fmla="*/ 6 w 8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2">
                <a:moveTo>
                  <a:pt x="6" y="0"/>
                </a:moveTo>
                <a:cubicBezTo>
                  <a:pt x="5" y="1"/>
                  <a:pt x="6" y="0"/>
                  <a:pt x="6" y="1"/>
                </a:cubicBezTo>
                <a:cubicBezTo>
                  <a:pt x="4" y="1"/>
                  <a:pt x="3" y="0"/>
                  <a:pt x="2" y="0"/>
                </a:cubicBezTo>
                <a:cubicBezTo>
                  <a:pt x="2" y="1"/>
                  <a:pt x="3" y="1"/>
                  <a:pt x="3" y="1"/>
                </a:cubicBezTo>
                <a:cubicBezTo>
                  <a:pt x="2" y="2"/>
                  <a:pt x="1" y="1"/>
                  <a:pt x="0" y="1"/>
                </a:cubicBezTo>
                <a:cubicBezTo>
                  <a:pt x="0" y="2"/>
                  <a:pt x="3" y="2"/>
                  <a:pt x="3" y="2"/>
                </a:cubicBezTo>
                <a:cubicBezTo>
                  <a:pt x="5" y="2"/>
                  <a:pt x="6" y="2"/>
                  <a:pt x="8" y="2"/>
                </a:cubicBezTo>
                <a:cubicBezTo>
                  <a:pt x="8" y="1"/>
                  <a:pt x="6" y="0"/>
                  <a:pt x="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6" name="Freeform 88"/>
          <p:cNvSpPr>
            <a:spLocks/>
          </p:cNvSpPr>
          <p:nvPr/>
        </p:nvSpPr>
        <p:spPr bwMode="auto">
          <a:xfrm>
            <a:off x="5418459" y="7148144"/>
            <a:ext cx="0" cy="2871"/>
          </a:xfrm>
          <a:custGeom>
            <a:avLst/>
            <a:gdLst>
              <a:gd name="T0" fmla="*/ 0 w 1"/>
              <a:gd name="T1" fmla="*/ 0 h 2"/>
              <a:gd name="T2" fmla="*/ 1 w 1"/>
              <a:gd name="T3" fmla="*/ 1 h 2"/>
              <a:gd name="T4" fmla="*/ 0 w 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7" name="Freeform 89"/>
          <p:cNvSpPr>
            <a:spLocks/>
          </p:cNvSpPr>
          <p:nvPr/>
        </p:nvSpPr>
        <p:spPr bwMode="auto">
          <a:xfrm>
            <a:off x="5421328" y="7148144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1" y="1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8" name="Freeform 90"/>
          <p:cNvSpPr>
            <a:spLocks/>
          </p:cNvSpPr>
          <p:nvPr/>
        </p:nvSpPr>
        <p:spPr bwMode="auto">
          <a:xfrm>
            <a:off x="5435680" y="7148144"/>
            <a:ext cx="0" cy="2871"/>
          </a:xfrm>
          <a:custGeom>
            <a:avLst/>
            <a:gdLst>
              <a:gd name="T0" fmla="*/ 0 w 1"/>
              <a:gd name="T1" fmla="*/ 0 h 1"/>
              <a:gd name="T2" fmla="*/ 1 w 1"/>
              <a:gd name="T3" fmla="*/ 1 h 1"/>
              <a:gd name="T4" fmla="*/ 0 w 1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1" y="1"/>
                  <a:pt x="1" y="1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9" name="Freeform 91"/>
          <p:cNvSpPr>
            <a:spLocks/>
          </p:cNvSpPr>
          <p:nvPr/>
        </p:nvSpPr>
        <p:spPr bwMode="auto">
          <a:xfrm>
            <a:off x="5432809" y="7148144"/>
            <a:ext cx="2871" cy="2871"/>
          </a:xfrm>
          <a:custGeom>
            <a:avLst/>
            <a:gdLst>
              <a:gd name="T0" fmla="*/ 0 w 1"/>
              <a:gd name="T1" fmla="*/ 0 h 1"/>
              <a:gd name="T2" fmla="*/ 0 w 1"/>
              <a:gd name="T3" fmla="*/ 1 h 1"/>
              <a:gd name="T4" fmla="*/ 1 w 1"/>
              <a:gd name="T5" fmla="*/ 1 h 1"/>
              <a:gd name="T6" fmla="*/ 0 w 1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0" name="Freeform 92"/>
          <p:cNvSpPr>
            <a:spLocks/>
          </p:cNvSpPr>
          <p:nvPr/>
        </p:nvSpPr>
        <p:spPr bwMode="auto">
          <a:xfrm>
            <a:off x="5427069" y="7159625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1 h 1"/>
              <a:gd name="T4" fmla="*/ 0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1" name="Freeform 93"/>
          <p:cNvSpPr>
            <a:spLocks/>
          </p:cNvSpPr>
          <p:nvPr/>
        </p:nvSpPr>
        <p:spPr bwMode="auto">
          <a:xfrm>
            <a:off x="5573448" y="7202677"/>
            <a:ext cx="0" cy="2871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1" y="1"/>
                  <a:pt x="1" y="1"/>
                  <a:pt x="1" y="0"/>
                </a:cubicBezTo>
                <a:cubicBezTo>
                  <a:pt x="0" y="0"/>
                  <a:pt x="0" y="0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2" name="Freeform 94"/>
          <p:cNvSpPr>
            <a:spLocks/>
          </p:cNvSpPr>
          <p:nvPr/>
        </p:nvSpPr>
        <p:spPr bwMode="auto">
          <a:xfrm>
            <a:off x="6210625" y="7099350"/>
            <a:ext cx="11481" cy="20092"/>
          </a:xfrm>
          <a:custGeom>
            <a:avLst/>
            <a:gdLst>
              <a:gd name="T0" fmla="*/ 1 w 10"/>
              <a:gd name="T1" fmla="*/ 6 h 18"/>
              <a:gd name="T2" fmla="*/ 4 w 10"/>
              <a:gd name="T3" fmla="*/ 11 h 18"/>
              <a:gd name="T4" fmla="*/ 5 w 10"/>
              <a:gd name="T5" fmla="*/ 16 h 18"/>
              <a:gd name="T6" fmla="*/ 9 w 10"/>
              <a:gd name="T7" fmla="*/ 16 h 18"/>
              <a:gd name="T8" fmla="*/ 8 w 10"/>
              <a:gd name="T9" fmla="*/ 13 h 18"/>
              <a:gd name="T10" fmla="*/ 8 w 10"/>
              <a:gd name="T11" fmla="*/ 11 h 18"/>
              <a:gd name="T12" fmla="*/ 10 w 10"/>
              <a:gd name="T13" fmla="*/ 11 h 18"/>
              <a:gd name="T14" fmla="*/ 8 w 10"/>
              <a:gd name="T15" fmla="*/ 9 h 18"/>
              <a:gd name="T16" fmla="*/ 7 w 10"/>
              <a:gd name="T17" fmla="*/ 8 h 18"/>
              <a:gd name="T18" fmla="*/ 5 w 10"/>
              <a:gd name="T19" fmla="*/ 6 h 18"/>
              <a:gd name="T20" fmla="*/ 5 w 10"/>
              <a:gd name="T21" fmla="*/ 4 h 18"/>
              <a:gd name="T22" fmla="*/ 7 w 10"/>
              <a:gd name="T23" fmla="*/ 4 h 18"/>
              <a:gd name="T24" fmla="*/ 8 w 10"/>
              <a:gd name="T25" fmla="*/ 3 h 18"/>
              <a:gd name="T26" fmla="*/ 5 w 10"/>
              <a:gd name="T27" fmla="*/ 1 h 18"/>
              <a:gd name="T28" fmla="*/ 1 w 10"/>
              <a:gd name="T29" fmla="*/ 3 h 18"/>
              <a:gd name="T30" fmla="*/ 1 w 10"/>
              <a:gd name="T31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" h="18">
                <a:moveTo>
                  <a:pt x="1" y="6"/>
                </a:moveTo>
                <a:cubicBezTo>
                  <a:pt x="1" y="8"/>
                  <a:pt x="3" y="9"/>
                  <a:pt x="4" y="11"/>
                </a:cubicBezTo>
                <a:cubicBezTo>
                  <a:pt x="4" y="13"/>
                  <a:pt x="2" y="15"/>
                  <a:pt x="5" y="16"/>
                </a:cubicBezTo>
                <a:cubicBezTo>
                  <a:pt x="6" y="18"/>
                  <a:pt x="9" y="18"/>
                  <a:pt x="9" y="16"/>
                </a:cubicBezTo>
                <a:cubicBezTo>
                  <a:pt x="7" y="16"/>
                  <a:pt x="9" y="13"/>
                  <a:pt x="8" y="13"/>
                </a:cubicBezTo>
                <a:cubicBezTo>
                  <a:pt x="8" y="12"/>
                  <a:pt x="8" y="12"/>
                  <a:pt x="8" y="11"/>
                </a:cubicBezTo>
                <a:cubicBezTo>
                  <a:pt x="8" y="11"/>
                  <a:pt x="9" y="11"/>
                  <a:pt x="10" y="11"/>
                </a:cubicBezTo>
                <a:cubicBezTo>
                  <a:pt x="10" y="10"/>
                  <a:pt x="8" y="10"/>
                  <a:pt x="8" y="9"/>
                </a:cubicBezTo>
                <a:cubicBezTo>
                  <a:pt x="8" y="9"/>
                  <a:pt x="6" y="10"/>
                  <a:pt x="7" y="8"/>
                </a:cubicBezTo>
                <a:cubicBezTo>
                  <a:pt x="7" y="7"/>
                  <a:pt x="6" y="7"/>
                  <a:pt x="5" y="6"/>
                </a:cubicBezTo>
                <a:cubicBezTo>
                  <a:pt x="5" y="6"/>
                  <a:pt x="4" y="4"/>
                  <a:pt x="5" y="4"/>
                </a:cubicBezTo>
                <a:cubicBezTo>
                  <a:pt x="6" y="4"/>
                  <a:pt x="5" y="4"/>
                  <a:pt x="7" y="4"/>
                </a:cubicBezTo>
                <a:cubicBezTo>
                  <a:pt x="7" y="4"/>
                  <a:pt x="9" y="3"/>
                  <a:pt x="8" y="3"/>
                </a:cubicBezTo>
                <a:cubicBezTo>
                  <a:pt x="7" y="2"/>
                  <a:pt x="8" y="0"/>
                  <a:pt x="5" y="1"/>
                </a:cubicBezTo>
                <a:cubicBezTo>
                  <a:pt x="4" y="1"/>
                  <a:pt x="3" y="3"/>
                  <a:pt x="1" y="3"/>
                </a:cubicBezTo>
                <a:cubicBezTo>
                  <a:pt x="1" y="3"/>
                  <a:pt x="0" y="6"/>
                  <a:pt x="1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3" name="Freeform 95"/>
          <p:cNvSpPr>
            <a:spLocks/>
          </p:cNvSpPr>
          <p:nvPr/>
        </p:nvSpPr>
        <p:spPr bwMode="auto">
          <a:xfrm>
            <a:off x="6184793" y="7102222"/>
            <a:ext cx="20092" cy="11481"/>
          </a:xfrm>
          <a:custGeom>
            <a:avLst/>
            <a:gdLst>
              <a:gd name="T0" fmla="*/ 16 w 18"/>
              <a:gd name="T1" fmla="*/ 8 h 11"/>
              <a:gd name="T2" fmla="*/ 13 w 18"/>
              <a:gd name="T3" fmla="*/ 4 h 11"/>
              <a:gd name="T4" fmla="*/ 10 w 18"/>
              <a:gd name="T5" fmla="*/ 3 h 11"/>
              <a:gd name="T6" fmla="*/ 8 w 18"/>
              <a:gd name="T7" fmla="*/ 3 h 11"/>
              <a:gd name="T8" fmla="*/ 6 w 18"/>
              <a:gd name="T9" fmla="*/ 2 h 11"/>
              <a:gd name="T10" fmla="*/ 3 w 18"/>
              <a:gd name="T11" fmla="*/ 0 h 11"/>
              <a:gd name="T12" fmla="*/ 0 w 18"/>
              <a:gd name="T13" fmla="*/ 8 h 11"/>
              <a:gd name="T14" fmla="*/ 0 w 18"/>
              <a:gd name="T15" fmla="*/ 9 h 11"/>
              <a:gd name="T16" fmla="*/ 9 w 18"/>
              <a:gd name="T17" fmla="*/ 8 h 11"/>
              <a:gd name="T18" fmla="*/ 10 w 18"/>
              <a:gd name="T19" fmla="*/ 8 h 11"/>
              <a:gd name="T20" fmla="*/ 14 w 18"/>
              <a:gd name="T21" fmla="*/ 10 h 11"/>
              <a:gd name="T22" fmla="*/ 16 w 18"/>
              <a:gd name="T23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11">
                <a:moveTo>
                  <a:pt x="16" y="8"/>
                </a:moveTo>
                <a:cubicBezTo>
                  <a:pt x="16" y="5"/>
                  <a:pt x="13" y="5"/>
                  <a:pt x="13" y="4"/>
                </a:cubicBezTo>
                <a:cubicBezTo>
                  <a:pt x="12" y="4"/>
                  <a:pt x="11" y="3"/>
                  <a:pt x="10" y="3"/>
                </a:cubicBezTo>
                <a:cubicBezTo>
                  <a:pt x="9" y="3"/>
                  <a:pt x="8" y="3"/>
                  <a:pt x="8" y="3"/>
                </a:cubicBezTo>
                <a:cubicBezTo>
                  <a:pt x="6" y="4"/>
                  <a:pt x="7" y="2"/>
                  <a:pt x="6" y="2"/>
                </a:cubicBezTo>
                <a:cubicBezTo>
                  <a:pt x="6" y="1"/>
                  <a:pt x="5" y="0"/>
                  <a:pt x="3" y="0"/>
                </a:cubicBezTo>
                <a:cubicBezTo>
                  <a:pt x="1" y="3"/>
                  <a:pt x="0" y="5"/>
                  <a:pt x="0" y="8"/>
                </a:cubicBezTo>
                <a:cubicBezTo>
                  <a:pt x="1" y="8"/>
                  <a:pt x="1" y="8"/>
                  <a:pt x="0" y="9"/>
                </a:cubicBezTo>
                <a:cubicBezTo>
                  <a:pt x="2" y="9"/>
                  <a:pt x="9" y="9"/>
                  <a:pt x="9" y="8"/>
                </a:cubicBezTo>
                <a:cubicBezTo>
                  <a:pt x="9" y="8"/>
                  <a:pt x="10" y="11"/>
                  <a:pt x="10" y="8"/>
                </a:cubicBezTo>
                <a:cubicBezTo>
                  <a:pt x="11" y="8"/>
                  <a:pt x="12" y="11"/>
                  <a:pt x="14" y="10"/>
                </a:cubicBezTo>
                <a:cubicBezTo>
                  <a:pt x="14" y="11"/>
                  <a:pt x="18" y="8"/>
                  <a:pt x="16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4" name="Freeform 96"/>
          <p:cNvSpPr>
            <a:spLocks/>
          </p:cNvSpPr>
          <p:nvPr/>
        </p:nvSpPr>
        <p:spPr bwMode="auto">
          <a:xfrm>
            <a:off x="6072857" y="7151014"/>
            <a:ext cx="2871" cy="0"/>
          </a:xfrm>
          <a:custGeom>
            <a:avLst/>
            <a:gdLst>
              <a:gd name="T0" fmla="*/ 0 w 1"/>
              <a:gd name="T1" fmla="*/ 0 w 1"/>
              <a:gd name="T2" fmla="*/ 1 w 1"/>
              <a:gd name="T3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5" name="Freeform 97"/>
          <p:cNvSpPr>
            <a:spLocks noEditPoints="1"/>
          </p:cNvSpPr>
          <p:nvPr/>
        </p:nvSpPr>
        <p:spPr bwMode="auto">
          <a:xfrm>
            <a:off x="5946570" y="6990284"/>
            <a:ext cx="318590" cy="318589"/>
          </a:xfrm>
          <a:custGeom>
            <a:avLst/>
            <a:gdLst>
              <a:gd name="T0" fmla="*/ 178 w 288"/>
              <a:gd name="T1" fmla="*/ 90 h 288"/>
              <a:gd name="T2" fmla="*/ 180 w 288"/>
              <a:gd name="T3" fmla="*/ 88 h 288"/>
              <a:gd name="T4" fmla="*/ 176 w 288"/>
              <a:gd name="T5" fmla="*/ 94 h 288"/>
              <a:gd name="T6" fmla="*/ 191 w 288"/>
              <a:gd name="T7" fmla="*/ 108 h 288"/>
              <a:gd name="T8" fmla="*/ 210 w 288"/>
              <a:gd name="T9" fmla="*/ 124 h 288"/>
              <a:gd name="T10" fmla="*/ 236 w 288"/>
              <a:gd name="T11" fmla="*/ 156 h 288"/>
              <a:gd name="T12" fmla="*/ 232 w 288"/>
              <a:gd name="T13" fmla="*/ 174 h 288"/>
              <a:gd name="T14" fmla="*/ 222 w 288"/>
              <a:gd name="T15" fmla="*/ 215 h 288"/>
              <a:gd name="T16" fmla="*/ 197 w 288"/>
              <a:gd name="T17" fmla="*/ 208 h 288"/>
              <a:gd name="T18" fmla="*/ 187 w 288"/>
              <a:gd name="T19" fmla="*/ 166 h 288"/>
              <a:gd name="T20" fmla="*/ 163 w 288"/>
              <a:gd name="T21" fmla="*/ 135 h 288"/>
              <a:gd name="T22" fmla="*/ 177 w 288"/>
              <a:gd name="T23" fmla="*/ 118 h 288"/>
              <a:gd name="T24" fmla="*/ 240 w 288"/>
              <a:gd name="T25" fmla="*/ 193 h 288"/>
              <a:gd name="T26" fmla="*/ 174 w 288"/>
              <a:gd name="T27" fmla="*/ 88 h 288"/>
              <a:gd name="T28" fmla="*/ 164 w 288"/>
              <a:gd name="T29" fmla="*/ 71 h 288"/>
              <a:gd name="T30" fmla="*/ 236 w 288"/>
              <a:gd name="T31" fmla="*/ 197 h 288"/>
              <a:gd name="T32" fmla="*/ 239 w 288"/>
              <a:gd name="T33" fmla="*/ 206 h 288"/>
              <a:gd name="T34" fmla="*/ 240 w 288"/>
              <a:gd name="T35" fmla="*/ 127 h 288"/>
              <a:gd name="T36" fmla="*/ 250 w 288"/>
              <a:gd name="T37" fmla="*/ 133 h 288"/>
              <a:gd name="T38" fmla="*/ 240 w 288"/>
              <a:gd name="T39" fmla="*/ 151 h 288"/>
              <a:gd name="T40" fmla="*/ 223 w 288"/>
              <a:gd name="T41" fmla="*/ 124 h 288"/>
              <a:gd name="T42" fmla="*/ 210 w 288"/>
              <a:gd name="T43" fmla="*/ 109 h 288"/>
              <a:gd name="T44" fmla="*/ 196 w 288"/>
              <a:gd name="T45" fmla="*/ 105 h 288"/>
              <a:gd name="T46" fmla="*/ 191 w 288"/>
              <a:gd name="T47" fmla="*/ 104 h 288"/>
              <a:gd name="T48" fmla="*/ 172 w 288"/>
              <a:gd name="T49" fmla="*/ 106 h 288"/>
              <a:gd name="T50" fmla="*/ 180 w 288"/>
              <a:gd name="T51" fmla="*/ 96 h 288"/>
              <a:gd name="T52" fmla="*/ 193 w 288"/>
              <a:gd name="T53" fmla="*/ 84 h 288"/>
              <a:gd name="T54" fmla="*/ 195 w 288"/>
              <a:gd name="T55" fmla="*/ 73 h 288"/>
              <a:gd name="T56" fmla="*/ 222 w 288"/>
              <a:gd name="T57" fmla="*/ 70 h 288"/>
              <a:gd name="T58" fmla="*/ 67 w 288"/>
              <a:gd name="T59" fmla="*/ 58 h 288"/>
              <a:gd name="T60" fmla="*/ 71 w 288"/>
              <a:gd name="T61" fmla="*/ 68 h 288"/>
              <a:gd name="T62" fmla="*/ 87 w 288"/>
              <a:gd name="T63" fmla="*/ 64 h 288"/>
              <a:gd name="T64" fmla="*/ 93 w 288"/>
              <a:gd name="T65" fmla="*/ 69 h 288"/>
              <a:gd name="T66" fmla="*/ 80 w 288"/>
              <a:gd name="T67" fmla="*/ 80 h 288"/>
              <a:gd name="T68" fmla="*/ 100 w 288"/>
              <a:gd name="T69" fmla="*/ 92 h 288"/>
              <a:gd name="T70" fmla="*/ 107 w 288"/>
              <a:gd name="T71" fmla="*/ 76 h 288"/>
              <a:gd name="T72" fmla="*/ 124 w 288"/>
              <a:gd name="T73" fmla="*/ 87 h 288"/>
              <a:gd name="T74" fmla="*/ 114 w 288"/>
              <a:gd name="T75" fmla="*/ 98 h 288"/>
              <a:gd name="T76" fmla="*/ 117 w 288"/>
              <a:gd name="T77" fmla="*/ 103 h 288"/>
              <a:gd name="T78" fmla="*/ 100 w 288"/>
              <a:gd name="T79" fmla="*/ 119 h 288"/>
              <a:gd name="T80" fmla="*/ 87 w 288"/>
              <a:gd name="T81" fmla="*/ 127 h 288"/>
              <a:gd name="T82" fmla="*/ 84 w 288"/>
              <a:gd name="T83" fmla="*/ 144 h 288"/>
              <a:gd name="T84" fmla="*/ 92 w 288"/>
              <a:gd name="T85" fmla="*/ 149 h 288"/>
              <a:gd name="T86" fmla="*/ 105 w 288"/>
              <a:gd name="T87" fmla="*/ 156 h 288"/>
              <a:gd name="T88" fmla="*/ 122 w 288"/>
              <a:gd name="T89" fmla="*/ 158 h 288"/>
              <a:gd name="T90" fmla="*/ 134 w 288"/>
              <a:gd name="T91" fmla="*/ 167 h 288"/>
              <a:gd name="T92" fmla="*/ 148 w 288"/>
              <a:gd name="T93" fmla="*/ 177 h 288"/>
              <a:gd name="T94" fmla="*/ 139 w 288"/>
              <a:gd name="T95" fmla="*/ 211 h 288"/>
              <a:gd name="T96" fmla="*/ 127 w 288"/>
              <a:gd name="T97" fmla="*/ 232 h 288"/>
              <a:gd name="T98" fmla="*/ 114 w 288"/>
              <a:gd name="T99" fmla="*/ 247 h 288"/>
              <a:gd name="T100" fmla="*/ 105 w 288"/>
              <a:gd name="T101" fmla="*/ 240 h 288"/>
              <a:gd name="T102" fmla="*/ 102 w 288"/>
              <a:gd name="T103" fmla="*/ 189 h 288"/>
              <a:gd name="T104" fmla="*/ 93 w 288"/>
              <a:gd name="T105" fmla="*/ 159 h 288"/>
              <a:gd name="T106" fmla="*/ 63 w 288"/>
              <a:gd name="T107" fmla="*/ 133 h 288"/>
              <a:gd name="T108" fmla="*/ 52 w 288"/>
              <a:gd name="T109" fmla="*/ 122 h 288"/>
              <a:gd name="T110" fmla="*/ 121 w 288"/>
              <a:gd name="T111" fmla="*/ 102 h 288"/>
              <a:gd name="T112" fmla="*/ 107 w 288"/>
              <a:gd name="T113" fmla="*/ 142 h 288"/>
              <a:gd name="T114" fmla="*/ 110 w 288"/>
              <a:gd name="T115" fmla="*/ 153 h 288"/>
              <a:gd name="T116" fmla="*/ 102 w 288"/>
              <a:gd name="T117" fmla="*/ 145 h 288"/>
              <a:gd name="T118" fmla="*/ 95 w 288"/>
              <a:gd name="T119" fmla="*/ 1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77" y="93"/>
                </a:moveTo>
                <a:cubicBezTo>
                  <a:pt x="175" y="93"/>
                  <a:pt x="176" y="91"/>
                  <a:pt x="176" y="90"/>
                </a:cubicBezTo>
                <a:cubicBezTo>
                  <a:pt x="177" y="90"/>
                  <a:pt x="180" y="90"/>
                  <a:pt x="178" y="90"/>
                </a:cubicBezTo>
                <a:cubicBezTo>
                  <a:pt x="178" y="88"/>
                  <a:pt x="177" y="87"/>
                  <a:pt x="176" y="87"/>
                </a:cubicBezTo>
                <a:cubicBezTo>
                  <a:pt x="176" y="86"/>
                  <a:pt x="175" y="86"/>
                  <a:pt x="175" y="84"/>
                </a:cubicBezTo>
                <a:cubicBezTo>
                  <a:pt x="175" y="82"/>
                  <a:pt x="177" y="84"/>
                  <a:pt x="177" y="82"/>
                </a:cubicBezTo>
                <a:cubicBezTo>
                  <a:pt x="179" y="82"/>
                  <a:pt x="177" y="83"/>
                  <a:pt x="177" y="83"/>
                </a:cubicBezTo>
                <a:cubicBezTo>
                  <a:pt x="177" y="83"/>
                  <a:pt x="177" y="84"/>
                  <a:pt x="177" y="84"/>
                </a:cubicBezTo>
                <a:cubicBezTo>
                  <a:pt x="179" y="84"/>
                  <a:pt x="179" y="83"/>
                  <a:pt x="180" y="83"/>
                </a:cubicBezTo>
                <a:cubicBezTo>
                  <a:pt x="179" y="84"/>
                  <a:pt x="178" y="85"/>
                  <a:pt x="179" y="86"/>
                </a:cubicBezTo>
                <a:cubicBezTo>
                  <a:pt x="180" y="86"/>
                  <a:pt x="181" y="87"/>
                  <a:pt x="180" y="88"/>
                </a:cubicBezTo>
                <a:cubicBezTo>
                  <a:pt x="182" y="88"/>
                  <a:pt x="183" y="90"/>
                  <a:pt x="182" y="92"/>
                </a:cubicBezTo>
                <a:cubicBezTo>
                  <a:pt x="183" y="92"/>
                  <a:pt x="183" y="92"/>
                  <a:pt x="183" y="91"/>
                </a:cubicBezTo>
                <a:cubicBezTo>
                  <a:pt x="184" y="91"/>
                  <a:pt x="184" y="92"/>
                  <a:pt x="183" y="92"/>
                </a:cubicBezTo>
                <a:cubicBezTo>
                  <a:pt x="182" y="94"/>
                  <a:pt x="180" y="94"/>
                  <a:pt x="178" y="94"/>
                </a:cubicBezTo>
                <a:cubicBezTo>
                  <a:pt x="178" y="92"/>
                  <a:pt x="178" y="92"/>
                  <a:pt x="177" y="93"/>
                </a:cubicBezTo>
                <a:close/>
                <a:moveTo>
                  <a:pt x="177" y="94"/>
                </a:moveTo>
                <a:cubicBezTo>
                  <a:pt x="177" y="95"/>
                  <a:pt x="176" y="95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7" y="94"/>
                </a:cubicBezTo>
                <a:close/>
                <a:moveTo>
                  <a:pt x="191" y="109"/>
                </a:moveTo>
                <a:cubicBezTo>
                  <a:pt x="191" y="110"/>
                  <a:pt x="191" y="110"/>
                  <a:pt x="191" y="109"/>
                </a:cubicBezTo>
                <a:cubicBezTo>
                  <a:pt x="192" y="109"/>
                  <a:pt x="192" y="112"/>
                  <a:pt x="190" y="112"/>
                </a:cubicBezTo>
                <a:cubicBezTo>
                  <a:pt x="190" y="111"/>
                  <a:pt x="190" y="109"/>
                  <a:pt x="191" y="109"/>
                </a:cubicBezTo>
                <a:close/>
                <a:moveTo>
                  <a:pt x="191" y="106"/>
                </a:moveTo>
                <a:cubicBezTo>
                  <a:pt x="191" y="107"/>
                  <a:pt x="192" y="107"/>
                  <a:pt x="192" y="106"/>
                </a:cubicBezTo>
                <a:cubicBezTo>
                  <a:pt x="193" y="106"/>
                  <a:pt x="191" y="107"/>
                  <a:pt x="191" y="108"/>
                </a:cubicBezTo>
                <a:cubicBezTo>
                  <a:pt x="191" y="108"/>
                  <a:pt x="191" y="107"/>
                  <a:pt x="191" y="106"/>
                </a:cubicBezTo>
                <a:close/>
                <a:moveTo>
                  <a:pt x="192" y="116"/>
                </a:moveTo>
                <a:cubicBezTo>
                  <a:pt x="192" y="116"/>
                  <a:pt x="192" y="115"/>
                  <a:pt x="192" y="115"/>
                </a:cubicBezTo>
                <a:cubicBezTo>
                  <a:pt x="194" y="116"/>
                  <a:pt x="196" y="121"/>
                  <a:pt x="196" y="123"/>
                </a:cubicBezTo>
                <a:cubicBezTo>
                  <a:pt x="197" y="123"/>
                  <a:pt x="198" y="123"/>
                  <a:pt x="199" y="123"/>
                </a:cubicBezTo>
                <a:cubicBezTo>
                  <a:pt x="199" y="124"/>
                  <a:pt x="201" y="124"/>
                  <a:pt x="202" y="124"/>
                </a:cubicBezTo>
                <a:cubicBezTo>
                  <a:pt x="204" y="124"/>
                  <a:pt x="208" y="124"/>
                  <a:pt x="208" y="122"/>
                </a:cubicBezTo>
                <a:cubicBezTo>
                  <a:pt x="209" y="122"/>
                  <a:pt x="210" y="123"/>
                  <a:pt x="210" y="124"/>
                </a:cubicBezTo>
                <a:cubicBezTo>
                  <a:pt x="211" y="124"/>
                  <a:pt x="219" y="124"/>
                  <a:pt x="218" y="126"/>
                </a:cubicBezTo>
                <a:cubicBezTo>
                  <a:pt x="219" y="126"/>
                  <a:pt x="220" y="128"/>
                  <a:pt x="221" y="128"/>
                </a:cubicBezTo>
                <a:cubicBezTo>
                  <a:pt x="221" y="129"/>
                  <a:pt x="222" y="133"/>
                  <a:pt x="223" y="133"/>
                </a:cubicBezTo>
                <a:cubicBezTo>
                  <a:pt x="223" y="134"/>
                  <a:pt x="224" y="136"/>
                  <a:pt x="225" y="137"/>
                </a:cubicBezTo>
                <a:cubicBezTo>
                  <a:pt x="225" y="138"/>
                  <a:pt x="227" y="142"/>
                  <a:pt x="229" y="143"/>
                </a:cubicBezTo>
                <a:cubicBezTo>
                  <a:pt x="228" y="144"/>
                  <a:pt x="230" y="145"/>
                  <a:pt x="230" y="146"/>
                </a:cubicBezTo>
                <a:cubicBezTo>
                  <a:pt x="230" y="146"/>
                  <a:pt x="231" y="148"/>
                  <a:pt x="231" y="149"/>
                </a:cubicBezTo>
                <a:cubicBezTo>
                  <a:pt x="231" y="150"/>
                  <a:pt x="234" y="156"/>
                  <a:pt x="236" y="156"/>
                </a:cubicBezTo>
                <a:cubicBezTo>
                  <a:pt x="236" y="156"/>
                  <a:pt x="234" y="157"/>
                  <a:pt x="236" y="157"/>
                </a:cubicBezTo>
                <a:cubicBezTo>
                  <a:pt x="237" y="157"/>
                  <a:pt x="238" y="157"/>
                  <a:pt x="238" y="156"/>
                </a:cubicBezTo>
                <a:cubicBezTo>
                  <a:pt x="240" y="156"/>
                  <a:pt x="242" y="156"/>
                  <a:pt x="244" y="156"/>
                </a:cubicBezTo>
                <a:cubicBezTo>
                  <a:pt x="244" y="158"/>
                  <a:pt x="242" y="159"/>
                  <a:pt x="242" y="162"/>
                </a:cubicBezTo>
                <a:cubicBezTo>
                  <a:pt x="241" y="162"/>
                  <a:pt x="241" y="163"/>
                  <a:pt x="241" y="164"/>
                </a:cubicBezTo>
                <a:cubicBezTo>
                  <a:pt x="240" y="164"/>
                  <a:pt x="240" y="165"/>
                  <a:pt x="239" y="166"/>
                </a:cubicBezTo>
                <a:cubicBezTo>
                  <a:pt x="239" y="167"/>
                  <a:pt x="237" y="169"/>
                  <a:pt x="236" y="170"/>
                </a:cubicBezTo>
                <a:cubicBezTo>
                  <a:pt x="235" y="171"/>
                  <a:pt x="233" y="172"/>
                  <a:pt x="232" y="174"/>
                </a:cubicBezTo>
                <a:cubicBezTo>
                  <a:pt x="233" y="174"/>
                  <a:pt x="228" y="179"/>
                  <a:pt x="229" y="179"/>
                </a:cubicBezTo>
                <a:cubicBezTo>
                  <a:pt x="229" y="180"/>
                  <a:pt x="228" y="187"/>
                  <a:pt x="229" y="187"/>
                </a:cubicBezTo>
                <a:cubicBezTo>
                  <a:pt x="229" y="188"/>
                  <a:pt x="231" y="194"/>
                  <a:pt x="230" y="194"/>
                </a:cubicBezTo>
                <a:cubicBezTo>
                  <a:pt x="230" y="196"/>
                  <a:pt x="229" y="197"/>
                  <a:pt x="229" y="199"/>
                </a:cubicBezTo>
                <a:cubicBezTo>
                  <a:pt x="228" y="199"/>
                  <a:pt x="227" y="200"/>
                  <a:pt x="227" y="200"/>
                </a:cubicBezTo>
                <a:cubicBezTo>
                  <a:pt x="226" y="200"/>
                  <a:pt x="225" y="203"/>
                  <a:pt x="225" y="203"/>
                </a:cubicBezTo>
                <a:cubicBezTo>
                  <a:pt x="225" y="205"/>
                  <a:pt x="224" y="207"/>
                  <a:pt x="224" y="210"/>
                </a:cubicBezTo>
                <a:cubicBezTo>
                  <a:pt x="224" y="210"/>
                  <a:pt x="222" y="215"/>
                  <a:pt x="222" y="215"/>
                </a:cubicBezTo>
                <a:cubicBezTo>
                  <a:pt x="221" y="216"/>
                  <a:pt x="217" y="219"/>
                  <a:pt x="217" y="221"/>
                </a:cubicBezTo>
                <a:cubicBezTo>
                  <a:pt x="217" y="221"/>
                  <a:pt x="215" y="224"/>
                  <a:pt x="215" y="225"/>
                </a:cubicBezTo>
                <a:cubicBezTo>
                  <a:pt x="214" y="225"/>
                  <a:pt x="208" y="226"/>
                  <a:pt x="208" y="226"/>
                </a:cubicBezTo>
                <a:cubicBezTo>
                  <a:pt x="207" y="226"/>
                  <a:pt x="204" y="227"/>
                  <a:pt x="203" y="226"/>
                </a:cubicBezTo>
                <a:cubicBezTo>
                  <a:pt x="203" y="225"/>
                  <a:pt x="202" y="224"/>
                  <a:pt x="202" y="222"/>
                </a:cubicBezTo>
                <a:cubicBezTo>
                  <a:pt x="202" y="222"/>
                  <a:pt x="202" y="219"/>
                  <a:pt x="201" y="219"/>
                </a:cubicBezTo>
                <a:cubicBezTo>
                  <a:pt x="201" y="219"/>
                  <a:pt x="197" y="212"/>
                  <a:pt x="198" y="212"/>
                </a:cubicBezTo>
                <a:cubicBezTo>
                  <a:pt x="198" y="211"/>
                  <a:pt x="197" y="208"/>
                  <a:pt x="197" y="208"/>
                </a:cubicBezTo>
                <a:cubicBezTo>
                  <a:pt x="197" y="206"/>
                  <a:pt x="195" y="204"/>
                  <a:pt x="195" y="201"/>
                </a:cubicBezTo>
                <a:cubicBezTo>
                  <a:pt x="195" y="201"/>
                  <a:pt x="194" y="196"/>
                  <a:pt x="194" y="196"/>
                </a:cubicBezTo>
                <a:cubicBezTo>
                  <a:pt x="194" y="193"/>
                  <a:pt x="195" y="191"/>
                  <a:pt x="195" y="188"/>
                </a:cubicBezTo>
                <a:cubicBezTo>
                  <a:pt x="196" y="185"/>
                  <a:pt x="195" y="183"/>
                  <a:pt x="195" y="181"/>
                </a:cubicBezTo>
                <a:cubicBezTo>
                  <a:pt x="194" y="181"/>
                  <a:pt x="193" y="179"/>
                  <a:pt x="193" y="178"/>
                </a:cubicBezTo>
                <a:cubicBezTo>
                  <a:pt x="192" y="177"/>
                  <a:pt x="191" y="175"/>
                  <a:pt x="191" y="173"/>
                </a:cubicBezTo>
                <a:cubicBezTo>
                  <a:pt x="192" y="172"/>
                  <a:pt x="192" y="168"/>
                  <a:pt x="192" y="167"/>
                </a:cubicBezTo>
                <a:cubicBezTo>
                  <a:pt x="190" y="166"/>
                  <a:pt x="190" y="166"/>
                  <a:pt x="187" y="166"/>
                </a:cubicBezTo>
                <a:cubicBezTo>
                  <a:pt x="186" y="164"/>
                  <a:pt x="178" y="165"/>
                  <a:pt x="176" y="165"/>
                </a:cubicBezTo>
                <a:cubicBezTo>
                  <a:pt x="176" y="166"/>
                  <a:pt x="170" y="165"/>
                  <a:pt x="170" y="164"/>
                </a:cubicBezTo>
                <a:cubicBezTo>
                  <a:pt x="168" y="164"/>
                  <a:pt x="165" y="161"/>
                  <a:pt x="165" y="159"/>
                </a:cubicBezTo>
                <a:cubicBezTo>
                  <a:pt x="164" y="158"/>
                  <a:pt x="161" y="153"/>
                  <a:pt x="161" y="152"/>
                </a:cubicBezTo>
                <a:cubicBezTo>
                  <a:pt x="160" y="151"/>
                  <a:pt x="160" y="148"/>
                  <a:pt x="161" y="148"/>
                </a:cubicBezTo>
                <a:cubicBezTo>
                  <a:pt x="161" y="148"/>
                  <a:pt x="161" y="145"/>
                  <a:pt x="160" y="144"/>
                </a:cubicBezTo>
                <a:cubicBezTo>
                  <a:pt x="160" y="144"/>
                  <a:pt x="161" y="143"/>
                  <a:pt x="161" y="142"/>
                </a:cubicBezTo>
                <a:cubicBezTo>
                  <a:pt x="161" y="139"/>
                  <a:pt x="161" y="138"/>
                  <a:pt x="163" y="135"/>
                </a:cubicBezTo>
                <a:cubicBezTo>
                  <a:pt x="163" y="134"/>
                  <a:pt x="164" y="133"/>
                  <a:pt x="164" y="132"/>
                </a:cubicBezTo>
                <a:cubicBezTo>
                  <a:pt x="165" y="130"/>
                  <a:pt x="165" y="132"/>
                  <a:pt x="166" y="130"/>
                </a:cubicBezTo>
                <a:cubicBezTo>
                  <a:pt x="167" y="130"/>
                  <a:pt x="168" y="128"/>
                  <a:pt x="169" y="127"/>
                </a:cubicBezTo>
                <a:cubicBezTo>
                  <a:pt x="169" y="127"/>
                  <a:pt x="169" y="127"/>
                  <a:pt x="169" y="126"/>
                </a:cubicBezTo>
                <a:cubicBezTo>
                  <a:pt x="169" y="126"/>
                  <a:pt x="170" y="123"/>
                  <a:pt x="170" y="122"/>
                </a:cubicBezTo>
                <a:cubicBezTo>
                  <a:pt x="172" y="120"/>
                  <a:pt x="171" y="121"/>
                  <a:pt x="172" y="122"/>
                </a:cubicBezTo>
                <a:cubicBezTo>
                  <a:pt x="173" y="121"/>
                  <a:pt x="174" y="119"/>
                  <a:pt x="174" y="119"/>
                </a:cubicBezTo>
                <a:cubicBezTo>
                  <a:pt x="175" y="119"/>
                  <a:pt x="176" y="118"/>
                  <a:pt x="177" y="118"/>
                </a:cubicBezTo>
                <a:cubicBezTo>
                  <a:pt x="177" y="119"/>
                  <a:pt x="180" y="118"/>
                  <a:pt x="180" y="118"/>
                </a:cubicBezTo>
                <a:cubicBezTo>
                  <a:pt x="180" y="117"/>
                  <a:pt x="184" y="116"/>
                  <a:pt x="185" y="116"/>
                </a:cubicBezTo>
                <a:cubicBezTo>
                  <a:pt x="185" y="114"/>
                  <a:pt x="191" y="116"/>
                  <a:pt x="192" y="116"/>
                </a:cubicBezTo>
                <a:close/>
                <a:moveTo>
                  <a:pt x="195" y="114"/>
                </a:moveTo>
                <a:cubicBezTo>
                  <a:pt x="196" y="113"/>
                  <a:pt x="196" y="114"/>
                  <a:pt x="197" y="114"/>
                </a:cubicBezTo>
                <a:cubicBezTo>
                  <a:pt x="198" y="115"/>
                  <a:pt x="198" y="114"/>
                  <a:pt x="199" y="114"/>
                </a:cubicBezTo>
                <a:cubicBezTo>
                  <a:pt x="199" y="117"/>
                  <a:pt x="197" y="115"/>
                  <a:pt x="195" y="114"/>
                </a:cubicBezTo>
                <a:close/>
                <a:moveTo>
                  <a:pt x="240" y="193"/>
                </a:moveTo>
                <a:cubicBezTo>
                  <a:pt x="240" y="192"/>
                  <a:pt x="240" y="193"/>
                  <a:pt x="241" y="192"/>
                </a:cubicBezTo>
                <a:cubicBezTo>
                  <a:pt x="241" y="193"/>
                  <a:pt x="241" y="193"/>
                  <a:pt x="240" y="193"/>
                </a:cubicBezTo>
                <a:close/>
                <a:moveTo>
                  <a:pt x="170" y="92"/>
                </a:moveTo>
                <a:cubicBezTo>
                  <a:pt x="169" y="91"/>
                  <a:pt x="170" y="91"/>
                  <a:pt x="170" y="90"/>
                </a:cubicBezTo>
                <a:cubicBezTo>
                  <a:pt x="168" y="89"/>
                  <a:pt x="172" y="89"/>
                  <a:pt x="172" y="88"/>
                </a:cubicBezTo>
                <a:cubicBezTo>
                  <a:pt x="172" y="88"/>
                  <a:pt x="171" y="87"/>
                  <a:pt x="172" y="87"/>
                </a:cubicBezTo>
                <a:cubicBezTo>
                  <a:pt x="172" y="86"/>
                  <a:pt x="172" y="88"/>
                  <a:pt x="173" y="87"/>
                </a:cubicBezTo>
                <a:cubicBezTo>
                  <a:pt x="174" y="87"/>
                  <a:pt x="175" y="86"/>
                  <a:pt x="174" y="88"/>
                </a:cubicBezTo>
                <a:cubicBezTo>
                  <a:pt x="174" y="91"/>
                  <a:pt x="173" y="92"/>
                  <a:pt x="170" y="92"/>
                </a:cubicBezTo>
                <a:close/>
                <a:moveTo>
                  <a:pt x="153" y="71"/>
                </a:moveTo>
                <a:cubicBezTo>
                  <a:pt x="153" y="71"/>
                  <a:pt x="155" y="70"/>
                  <a:pt x="156" y="70"/>
                </a:cubicBezTo>
                <a:cubicBezTo>
                  <a:pt x="156" y="70"/>
                  <a:pt x="155" y="70"/>
                  <a:pt x="156" y="70"/>
                </a:cubicBezTo>
                <a:cubicBezTo>
                  <a:pt x="156" y="70"/>
                  <a:pt x="156" y="71"/>
                  <a:pt x="156" y="71"/>
                </a:cubicBezTo>
                <a:cubicBezTo>
                  <a:pt x="156" y="72"/>
                  <a:pt x="159" y="71"/>
                  <a:pt x="159" y="71"/>
                </a:cubicBezTo>
                <a:cubicBezTo>
                  <a:pt x="162" y="71"/>
                  <a:pt x="162" y="69"/>
                  <a:pt x="162" y="71"/>
                </a:cubicBezTo>
                <a:cubicBezTo>
                  <a:pt x="163" y="72"/>
                  <a:pt x="163" y="71"/>
                  <a:pt x="164" y="71"/>
                </a:cubicBezTo>
                <a:cubicBezTo>
                  <a:pt x="164" y="72"/>
                  <a:pt x="165" y="72"/>
                  <a:pt x="164" y="72"/>
                </a:cubicBezTo>
                <a:cubicBezTo>
                  <a:pt x="163" y="73"/>
                  <a:pt x="162" y="73"/>
                  <a:pt x="160" y="73"/>
                </a:cubicBezTo>
                <a:cubicBezTo>
                  <a:pt x="160" y="73"/>
                  <a:pt x="157" y="74"/>
                  <a:pt x="157" y="74"/>
                </a:cubicBezTo>
                <a:cubicBezTo>
                  <a:pt x="155" y="74"/>
                  <a:pt x="155" y="73"/>
                  <a:pt x="153" y="73"/>
                </a:cubicBezTo>
                <a:cubicBezTo>
                  <a:pt x="153" y="72"/>
                  <a:pt x="155" y="71"/>
                  <a:pt x="153" y="71"/>
                </a:cubicBezTo>
                <a:close/>
                <a:moveTo>
                  <a:pt x="235" y="198"/>
                </a:moveTo>
                <a:cubicBezTo>
                  <a:pt x="236" y="199"/>
                  <a:pt x="236" y="200"/>
                  <a:pt x="237" y="198"/>
                </a:cubicBezTo>
                <a:cubicBezTo>
                  <a:pt x="235" y="198"/>
                  <a:pt x="236" y="198"/>
                  <a:pt x="236" y="197"/>
                </a:cubicBezTo>
                <a:cubicBezTo>
                  <a:pt x="237" y="197"/>
                  <a:pt x="240" y="198"/>
                  <a:pt x="240" y="196"/>
                </a:cubicBezTo>
                <a:cubicBezTo>
                  <a:pt x="237" y="196"/>
                  <a:pt x="240" y="192"/>
                  <a:pt x="240" y="195"/>
                </a:cubicBezTo>
                <a:cubicBezTo>
                  <a:pt x="242" y="195"/>
                  <a:pt x="241" y="192"/>
                  <a:pt x="242" y="191"/>
                </a:cubicBezTo>
                <a:cubicBezTo>
                  <a:pt x="242" y="192"/>
                  <a:pt x="242" y="195"/>
                  <a:pt x="243" y="195"/>
                </a:cubicBezTo>
                <a:cubicBezTo>
                  <a:pt x="244" y="197"/>
                  <a:pt x="242" y="197"/>
                  <a:pt x="242" y="198"/>
                </a:cubicBezTo>
                <a:cubicBezTo>
                  <a:pt x="241" y="199"/>
                  <a:pt x="241" y="200"/>
                  <a:pt x="241" y="200"/>
                </a:cubicBezTo>
                <a:cubicBezTo>
                  <a:pt x="241" y="200"/>
                  <a:pt x="240" y="200"/>
                  <a:pt x="240" y="200"/>
                </a:cubicBezTo>
                <a:cubicBezTo>
                  <a:pt x="240" y="202"/>
                  <a:pt x="239" y="204"/>
                  <a:pt x="239" y="206"/>
                </a:cubicBezTo>
                <a:cubicBezTo>
                  <a:pt x="238" y="206"/>
                  <a:pt x="238" y="209"/>
                  <a:pt x="238" y="211"/>
                </a:cubicBezTo>
                <a:cubicBezTo>
                  <a:pt x="238" y="212"/>
                  <a:pt x="237" y="212"/>
                  <a:pt x="237" y="213"/>
                </a:cubicBezTo>
                <a:cubicBezTo>
                  <a:pt x="232" y="213"/>
                  <a:pt x="234" y="201"/>
                  <a:pt x="235" y="198"/>
                </a:cubicBezTo>
                <a:close/>
                <a:moveTo>
                  <a:pt x="259" y="134"/>
                </a:moveTo>
                <a:cubicBezTo>
                  <a:pt x="258" y="134"/>
                  <a:pt x="256" y="134"/>
                  <a:pt x="255" y="133"/>
                </a:cubicBezTo>
                <a:cubicBezTo>
                  <a:pt x="252" y="133"/>
                  <a:pt x="248" y="130"/>
                  <a:pt x="245" y="131"/>
                </a:cubicBezTo>
                <a:cubicBezTo>
                  <a:pt x="245" y="131"/>
                  <a:pt x="245" y="131"/>
                  <a:pt x="244" y="131"/>
                </a:cubicBezTo>
                <a:cubicBezTo>
                  <a:pt x="245" y="130"/>
                  <a:pt x="242" y="124"/>
                  <a:pt x="240" y="127"/>
                </a:cubicBezTo>
                <a:cubicBezTo>
                  <a:pt x="240" y="127"/>
                  <a:pt x="241" y="130"/>
                  <a:pt x="242" y="130"/>
                </a:cubicBezTo>
                <a:cubicBezTo>
                  <a:pt x="242" y="131"/>
                  <a:pt x="242" y="132"/>
                  <a:pt x="243" y="132"/>
                </a:cubicBezTo>
                <a:cubicBezTo>
                  <a:pt x="244" y="133"/>
                  <a:pt x="242" y="134"/>
                  <a:pt x="243" y="134"/>
                </a:cubicBezTo>
                <a:cubicBezTo>
                  <a:pt x="244" y="134"/>
                  <a:pt x="244" y="134"/>
                  <a:pt x="244" y="132"/>
                </a:cubicBezTo>
                <a:cubicBezTo>
                  <a:pt x="244" y="132"/>
                  <a:pt x="244" y="132"/>
                  <a:pt x="245" y="132"/>
                </a:cubicBezTo>
                <a:cubicBezTo>
                  <a:pt x="244" y="133"/>
                  <a:pt x="244" y="134"/>
                  <a:pt x="245" y="134"/>
                </a:cubicBezTo>
                <a:cubicBezTo>
                  <a:pt x="246" y="137"/>
                  <a:pt x="245" y="135"/>
                  <a:pt x="245" y="136"/>
                </a:cubicBezTo>
                <a:cubicBezTo>
                  <a:pt x="247" y="136"/>
                  <a:pt x="249" y="135"/>
                  <a:pt x="250" y="133"/>
                </a:cubicBezTo>
                <a:cubicBezTo>
                  <a:pt x="251" y="133"/>
                  <a:pt x="250" y="134"/>
                  <a:pt x="250" y="134"/>
                </a:cubicBezTo>
                <a:cubicBezTo>
                  <a:pt x="251" y="135"/>
                  <a:pt x="252" y="135"/>
                  <a:pt x="251" y="136"/>
                </a:cubicBezTo>
                <a:cubicBezTo>
                  <a:pt x="251" y="137"/>
                  <a:pt x="253" y="138"/>
                  <a:pt x="252" y="136"/>
                </a:cubicBezTo>
                <a:cubicBezTo>
                  <a:pt x="255" y="136"/>
                  <a:pt x="254" y="139"/>
                  <a:pt x="253" y="140"/>
                </a:cubicBezTo>
                <a:cubicBezTo>
                  <a:pt x="253" y="141"/>
                  <a:pt x="252" y="141"/>
                  <a:pt x="252" y="142"/>
                </a:cubicBezTo>
                <a:cubicBezTo>
                  <a:pt x="252" y="143"/>
                  <a:pt x="251" y="145"/>
                  <a:pt x="250" y="145"/>
                </a:cubicBezTo>
                <a:cubicBezTo>
                  <a:pt x="250" y="145"/>
                  <a:pt x="245" y="148"/>
                  <a:pt x="245" y="149"/>
                </a:cubicBezTo>
                <a:cubicBezTo>
                  <a:pt x="244" y="149"/>
                  <a:pt x="241" y="150"/>
                  <a:pt x="240" y="151"/>
                </a:cubicBezTo>
                <a:cubicBezTo>
                  <a:pt x="239" y="151"/>
                  <a:pt x="236" y="152"/>
                  <a:pt x="236" y="153"/>
                </a:cubicBezTo>
                <a:cubicBezTo>
                  <a:pt x="233" y="153"/>
                  <a:pt x="233" y="149"/>
                  <a:pt x="232" y="149"/>
                </a:cubicBezTo>
                <a:cubicBezTo>
                  <a:pt x="232" y="148"/>
                  <a:pt x="231" y="148"/>
                  <a:pt x="231" y="147"/>
                </a:cubicBezTo>
                <a:cubicBezTo>
                  <a:pt x="232" y="147"/>
                  <a:pt x="228" y="139"/>
                  <a:pt x="228" y="137"/>
                </a:cubicBezTo>
                <a:cubicBezTo>
                  <a:pt x="227" y="137"/>
                  <a:pt x="226" y="135"/>
                  <a:pt x="226" y="134"/>
                </a:cubicBezTo>
                <a:cubicBezTo>
                  <a:pt x="225" y="133"/>
                  <a:pt x="224" y="131"/>
                  <a:pt x="224" y="130"/>
                </a:cubicBezTo>
                <a:cubicBezTo>
                  <a:pt x="223" y="129"/>
                  <a:pt x="220" y="126"/>
                  <a:pt x="220" y="125"/>
                </a:cubicBezTo>
                <a:cubicBezTo>
                  <a:pt x="221" y="125"/>
                  <a:pt x="223" y="126"/>
                  <a:pt x="223" y="124"/>
                </a:cubicBezTo>
                <a:cubicBezTo>
                  <a:pt x="222" y="124"/>
                  <a:pt x="222" y="123"/>
                  <a:pt x="223" y="123"/>
                </a:cubicBezTo>
                <a:cubicBezTo>
                  <a:pt x="223" y="122"/>
                  <a:pt x="224" y="121"/>
                  <a:pt x="224" y="120"/>
                </a:cubicBezTo>
                <a:cubicBezTo>
                  <a:pt x="224" y="119"/>
                  <a:pt x="225" y="117"/>
                  <a:pt x="225" y="116"/>
                </a:cubicBezTo>
                <a:cubicBezTo>
                  <a:pt x="223" y="116"/>
                  <a:pt x="223" y="116"/>
                  <a:pt x="222" y="116"/>
                </a:cubicBezTo>
                <a:cubicBezTo>
                  <a:pt x="222" y="117"/>
                  <a:pt x="220" y="116"/>
                  <a:pt x="219" y="116"/>
                </a:cubicBezTo>
                <a:cubicBezTo>
                  <a:pt x="219" y="115"/>
                  <a:pt x="215" y="117"/>
                  <a:pt x="214" y="115"/>
                </a:cubicBezTo>
                <a:cubicBezTo>
                  <a:pt x="213" y="114"/>
                  <a:pt x="213" y="113"/>
                  <a:pt x="213" y="111"/>
                </a:cubicBezTo>
                <a:cubicBezTo>
                  <a:pt x="212" y="110"/>
                  <a:pt x="211" y="109"/>
                  <a:pt x="210" y="109"/>
                </a:cubicBezTo>
                <a:cubicBezTo>
                  <a:pt x="208" y="109"/>
                  <a:pt x="209" y="112"/>
                  <a:pt x="209" y="113"/>
                </a:cubicBezTo>
                <a:cubicBezTo>
                  <a:pt x="211" y="113"/>
                  <a:pt x="208" y="115"/>
                  <a:pt x="208" y="116"/>
                </a:cubicBezTo>
                <a:cubicBezTo>
                  <a:pt x="206" y="115"/>
                  <a:pt x="207" y="112"/>
                  <a:pt x="205" y="112"/>
                </a:cubicBezTo>
                <a:cubicBezTo>
                  <a:pt x="205" y="111"/>
                  <a:pt x="205" y="110"/>
                  <a:pt x="204" y="110"/>
                </a:cubicBezTo>
                <a:cubicBezTo>
                  <a:pt x="204" y="109"/>
                  <a:pt x="204" y="108"/>
                  <a:pt x="203" y="107"/>
                </a:cubicBezTo>
                <a:cubicBezTo>
                  <a:pt x="203" y="107"/>
                  <a:pt x="201" y="106"/>
                  <a:pt x="201" y="106"/>
                </a:cubicBezTo>
                <a:cubicBezTo>
                  <a:pt x="200" y="106"/>
                  <a:pt x="196" y="101"/>
                  <a:pt x="195" y="102"/>
                </a:cubicBezTo>
                <a:cubicBezTo>
                  <a:pt x="195" y="104"/>
                  <a:pt x="196" y="104"/>
                  <a:pt x="196" y="105"/>
                </a:cubicBezTo>
                <a:cubicBezTo>
                  <a:pt x="198" y="104"/>
                  <a:pt x="198" y="108"/>
                  <a:pt x="200" y="108"/>
                </a:cubicBezTo>
                <a:cubicBezTo>
                  <a:pt x="200" y="108"/>
                  <a:pt x="200" y="109"/>
                  <a:pt x="201" y="109"/>
                </a:cubicBezTo>
                <a:cubicBezTo>
                  <a:pt x="202" y="109"/>
                  <a:pt x="202" y="110"/>
                  <a:pt x="203" y="110"/>
                </a:cubicBezTo>
                <a:cubicBezTo>
                  <a:pt x="202" y="111"/>
                  <a:pt x="200" y="109"/>
                  <a:pt x="201" y="111"/>
                </a:cubicBezTo>
                <a:cubicBezTo>
                  <a:pt x="201" y="112"/>
                  <a:pt x="201" y="113"/>
                  <a:pt x="200" y="114"/>
                </a:cubicBezTo>
                <a:cubicBezTo>
                  <a:pt x="200" y="113"/>
                  <a:pt x="199" y="110"/>
                  <a:pt x="198" y="110"/>
                </a:cubicBezTo>
                <a:cubicBezTo>
                  <a:pt x="197" y="108"/>
                  <a:pt x="195" y="108"/>
                  <a:pt x="194" y="107"/>
                </a:cubicBezTo>
                <a:cubicBezTo>
                  <a:pt x="193" y="107"/>
                  <a:pt x="193" y="104"/>
                  <a:pt x="191" y="104"/>
                </a:cubicBezTo>
                <a:cubicBezTo>
                  <a:pt x="191" y="104"/>
                  <a:pt x="190" y="105"/>
                  <a:pt x="190" y="105"/>
                </a:cubicBezTo>
                <a:cubicBezTo>
                  <a:pt x="189" y="106"/>
                  <a:pt x="184" y="105"/>
                  <a:pt x="184" y="105"/>
                </a:cubicBezTo>
                <a:cubicBezTo>
                  <a:pt x="184" y="105"/>
                  <a:pt x="182" y="111"/>
                  <a:pt x="182" y="112"/>
                </a:cubicBezTo>
                <a:cubicBezTo>
                  <a:pt x="181" y="114"/>
                  <a:pt x="180" y="114"/>
                  <a:pt x="180" y="115"/>
                </a:cubicBezTo>
                <a:cubicBezTo>
                  <a:pt x="179" y="116"/>
                  <a:pt x="174" y="116"/>
                  <a:pt x="174" y="116"/>
                </a:cubicBezTo>
                <a:cubicBezTo>
                  <a:pt x="172" y="116"/>
                  <a:pt x="170" y="114"/>
                  <a:pt x="170" y="112"/>
                </a:cubicBezTo>
                <a:cubicBezTo>
                  <a:pt x="170" y="112"/>
                  <a:pt x="171" y="106"/>
                  <a:pt x="171" y="105"/>
                </a:cubicBezTo>
                <a:cubicBezTo>
                  <a:pt x="172" y="105"/>
                  <a:pt x="172" y="105"/>
                  <a:pt x="172" y="106"/>
                </a:cubicBezTo>
                <a:cubicBezTo>
                  <a:pt x="173" y="105"/>
                  <a:pt x="176" y="106"/>
                  <a:pt x="176" y="105"/>
                </a:cubicBezTo>
                <a:cubicBezTo>
                  <a:pt x="178" y="105"/>
                  <a:pt x="178" y="105"/>
                  <a:pt x="177" y="106"/>
                </a:cubicBezTo>
                <a:cubicBezTo>
                  <a:pt x="179" y="106"/>
                  <a:pt x="181" y="107"/>
                  <a:pt x="181" y="105"/>
                </a:cubicBezTo>
                <a:cubicBezTo>
                  <a:pt x="180" y="105"/>
                  <a:pt x="180" y="105"/>
                  <a:pt x="180" y="104"/>
                </a:cubicBezTo>
                <a:cubicBezTo>
                  <a:pt x="182" y="102"/>
                  <a:pt x="178" y="100"/>
                  <a:pt x="178" y="98"/>
                </a:cubicBezTo>
                <a:cubicBezTo>
                  <a:pt x="177" y="98"/>
                  <a:pt x="176" y="96"/>
                  <a:pt x="177" y="97"/>
                </a:cubicBezTo>
                <a:cubicBezTo>
                  <a:pt x="178" y="98"/>
                  <a:pt x="182" y="99"/>
                  <a:pt x="180" y="96"/>
                </a:cubicBezTo>
                <a:cubicBezTo>
                  <a:pt x="180" y="96"/>
                  <a:pt x="180" y="96"/>
                  <a:pt x="180" y="96"/>
                </a:cubicBezTo>
                <a:cubicBezTo>
                  <a:pt x="181" y="97"/>
                  <a:pt x="182" y="98"/>
                  <a:pt x="182" y="97"/>
                </a:cubicBezTo>
                <a:cubicBezTo>
                  <a:pt x="183" y="97"/>
                  <a:pt x="185" y="95"/>
                  <a:pt x="183" y="95"/>
                </a:cubicBezTo>
                <a:cubicBezTo>
                  <a:pt x="183" y="95"/>
                  <a:pt x="183" y="94"/>
                  <a:pt x="183" y="93"/>
                </a:cubicBezTo>
                <a:cubicBezTo>
                  <a:pt x="186" y="95"/>
                  <a:pt x="184" y="93"/>
                  <a:pt x="186" y="92"/>
                </a:cubicBezTo>
                <a:cubicBezTo>
                  <a:pt x="186" y="93"/>
                  <a:pt x="187" y="91"/>
                  <a:pt x="188" y="91"/>
                </a:cubicBezTo>
                <a:cubicBezTo>
                  <a:pt x="189" y="90"/>
                  <a:pt x="191" y="91"/>
                  <a:pt x="191" y="89"/>
                </a:cubicBezTo>
                <a:cubicBezTo>
                  <a:pt x="190" y="89"/>
                  <a:pt x="190" y="86"/>
                  <a:pt x="190" y="85"/>
                </a:cubicBezTo>
                <a:cubicBezTo>
                  <a:pt x="192" y="85"/>
                  <a:pt x="193" y="83"/>
                  <a:pt x="193" y="84"/>
                </a:cubicBezTo>
                <a:cubicBezTo>
                  <a:pt x="194" y="85"/>
                  <a:pt x="194" y="86"/>
                  <a:pt x="194" y="87"/>
                </a:cubicBezTo>
                <a:cubicBezTo>
                  <a:pt x="196" y="88"/>
                  <a:pt x="195" y="86"/>
                  <a:pt x="195" y="85"/>
                </a:cubicBezTo>
                <a:cubicBezTo>
                  <a:pt x="195" y="85"/>
                  <a:pt x="194" y="82"/>
                  <a:pt x="194" y="81"/>
                </a:cubicBezTo>
                <a:cubicBezTo>
                  <a:pt x="193" y="81"/>
                  <a:pt x="192" y="82"/>
                  <a:pt x="192" y="82"/>
                </a:cubicBezTo>
                <a:cubicBezTo>
                  <a:pt x="190" y="82"/>
                  <a:pt x="189" y="81"/>
                  <a:pt x="187" y="81"/>
                </a:cubicBezTo>
                <a:cubicBezTo>
                  <a:pt x="187" y="81"/>
                  <a:pt x="185" y="79"/>
                  <a:pt x="185" y="79"/>
                </a:cubicBezTo>
                <a:cubicBezTo>
                  <a:pt x="184" y="77"/>
                  <a:pt x="186" y="77"/>
                  <a:pt x="187" y="77"/>
                </a:cubicBezTo>
                <a:cubicBezTo>
                  <a:pt x="187" y="75"/>
                  <a:pt x="194" y="76"/>
                  <a:pt x="195" y="73"/>
                </a:cubicBezTo>
                <a:cubicBezTo>
                  <a:pt x="192" y="73"/>
                  <a:pt x="197" y="68"/>
                  <a:pt x="197" y="68"/>
                </a:cubicBezTo>
                <a:cubicBezTo>
                  <a:pt x="199" y="67"/>
                  <a:pt x="200" y="66"/>
                  <a:pt x="202" y="66"/>
                </a:cubicBezTo>
                <a:cubicBezTo>
                  <a:pt x="203" y="65"/>
                  <a:pt x="213" y="63"/>
                  <a:pt x="213" y="64"/>
                </a:cubicBezTo>
                <a:cubicBezTo>
                  <a:pt x="214" y="64"/>
                  <a:pt x="221" y="64"/>
                  <a:pt x="221" y="65"/>
                </a:cubicBezTo>
                <a:cubicBezTo>
                  <a:pt x="222" y="65"/>
                  <a:pt x="224" y="66"/>
                  <a:pt x="225" y="65"/>
                </a:cubicBezTo>
                <a:cubicBezTo>
                  <a:pt x="226" y="65"/>
                  <a:pt x="231" y="67"/>
                  <a:pt x="231" y="69"/>
                </a:cubicBezTo>
                <a:cubicBezTo>
                  <a:pt x="229" y="69"/>
                  <a:pt x="225" y="69"/>
                  <a:pt x="222" y="69"/>
                </a:cubicBezTo>
                <a:cubicBezTo>
                  <a:pt x="222" y="70"/>
                  <a:pt x="222" y="69"/>
                  <a:pt x="222" y="70"/>
                </a:cubicBezTo>
                <a:cubicBezTo>
                  <a:pt x="223" y="70"/>
                  <a:pt x="225" y="73"/>
                  <a:pt x="225" y="74"/>
                </a:cubicBezTo>
                <a:cubicBezTo>
                  <a:pt x="226" y="74"/>
                  <a:pt x="227" y="73"/>
                  <a:pt x="228" y="73"/>
                </a:cubicBezTo>
                <a:cubicBezTo>
                  <a:pt x="228" y="74"/>
                  <a:pt x="230" y="74"/>
                  <a:pt x="230" y="73"/>
                </a:cubicBezTo>
                <a:cubicBezTo>
                  <a:pt x="229" y="73"/>
                  <a:pt x="229" y="71"/>
                  <a:pt x="230" y="71"/>
                </a:cubicBezTo>
                <a:cubicBezTo>
                  <a:pt x="230" y="70"/>
                  <a:pt x="232" y="71"/>
                  <a:pt x="233" y="69"/>
                </a:cubicBezTo>
                <a:cubicBezTo>
                  <a:pt x="248" y="87"/>
                  <a:pt x="257" y="110"/>
                  <a:pt x="259" y="134"/>
                </a:cubicBezTo>
                <a:close/>
                <a:moveTo>
                  <a:pt x="65" y="59"/>
                </a:moveTo>
                <a:cubicBezTo>
                  <a:pt x="66" y="59"/>
                  <a:pt x="67" y="58"/>
                  <a:pt x="67" y="58"/>
                </a:cubicBezTo>
                <a:cubicBezTo>
                  <a:pt x="67" y="59"/>
                  <a:pt x="67" y="59"/>
                  <a:pt x="68" y="61"/>
                </a:cubicBezTo>
                <a:cubicBezTo>
                  <a:pt x="68" y="61"/>
                  <a:pt x="69" y="63"/>
                  <a:pt x="69" y="63"/>
                </a:cubicBezTo>
                <a:cubicBezTo>
                  <a:pt x="70" y="63"/>
                  <a:pt x="71" y="63"/>
                  <a:pt x="72" y="64"/>
                </a:cubicBezTo>
                <a:cubicBezTo>
                  <a:pt x="71" y="64"/>
                  <a:pt x="71" y="64"/>
                  <a:pt x="70" y="64"/>
                </a:cubicBezTo>
                <a:cubicBezTo>
                  <a:pt x="71" y="67"/>
                  <a:pt x="69" y="65"/>
                  <a:pt x="68" y="65"/>
                </a:cubicBezTo>
                <a:cubicBezTo>
                  <a:pt x="68" y="65"/>
                  <a:pt x="63" y="63"/>
                  <a:pt x="65" y="66"/>
                </a:cubicBezTo>
                <a:cubicBezTo>
                  <a:pt x="66" y="66"/>
                  <a:pt x="65" y="66"/>
                  <a:pt x="67" y="67"/>
                </a:cubicBezTo>
                <a:cubicBezTo>
                  <a:pt x="68" y="67"/>
                  <a:pt x="70" y="68"/>
                  <a:pt x="71" y="68"/>
                </a:cubicBezTo>
                <a:cubicBezTo>
                  <a:pt x="72" y="68"/>
                  <a:pt x="73" y="68"/>
                  <a:pt x="74" y="68"/>
                </a:cubicBezTo>
                <a:cubicBezTo>
                  <a:pt x="74" y="68"/>
                  <a:pt x="77" y="66"/>
                  <a:pt x="75" y="66"/>
                </a:cubicBezTo>
                <a:cubicBezTo>
                  <a:pt x="75" y="65"/>
                  <a:pt x="75" y="65"/>
                  <a:pt x="74" y="65"/>
                </a:cubicBezTo>
                <a:cubicBezTo>
                  <a:pt x="74" y="64"/>
                  <a:pt x="76" y="65"/>
                  <a:pt x="77" y="65"/>
                </a:cubicBezTo>
                <a:cubicBezTo>
                  <a:pt x="78" y="63"/>
                  <a:pt x="77" y="63"/>
                  <a:pt x="78" y="62"/>
                </a:cubicBezTo>
                <a:cubicBezTo>
                  <a:pt x="79" y="61"/>
                  <a:pt x="80" y="62"/>
                  <a:pt x="81" y="61"/>
                </a:cubicBezTo>
                <a:cubicBezTo>
                  <a:pt x="82" y="61"/>
                  <a:pt x="82" y="61"/>
                  <a:pt x="83" y="62"/>
                </a:cubicBezTo>
                <a:cubicBezTo>
                  <a:pt x="83" y="63"/>
                  <a:pt x="87" y="68"/>
                  <a:pt x="87" y="64"/>
                </a:cubicBezTo>
                <a:cubicBezTo>
                  <a:pt x="88" y="65"/>
                  <a:pt x="89" y="67"/>
                  <a:pt x="89" y="68"/>
                </a:cubicBezTo>
                <a:cubicBezTo>
                  <a:pt x="91" y="68"/>
                  <a:pt x="91" y="66"/>
                  <a:pt x="91" y="65"/>
                </a:cubicBezTo>
                <a:cubicBezTo>
                  <a:pt x="92" y="65"/>
                  <a:pt x="91" y="64"/>
                  <a:pt x="91" y="64"/>
                </a:cubicBezTo>
                <a:cubicBezTo>
                  <a:pt x="92" y="63"/>
                  <a:pt x="93" y="64"/>
                  <a:pt x="93" y="63"/>
                </a:cubicBezTo>
                <a:cubicBezTo>
                  <a:pt x="93" y="63"/>
                  <a:pt x="93" y="64"/>
                  <a:pt x="93" y="64"/>
                </a:cubicBezTo>
                <a:cubicBezTo>
                  <a:pt x="94" y="64"/>
                  <a:pt x="95" y="64"/>
                  <a:pt x="96" y="64"/>
                </a:cubicBezTo>
                <a:cubicBezTo>
                  <a:pt x="96" y="64"/>
                  <a:pt x="96" y="67"/>
                  <a:pt x="96" y="68"/>
                </a:cubicBezTo>
                <a:cubicBezTo>
                  <a:pt x="95" y="69"/>
                  <a:pt x="93" y="69"/>
                  <a:pt x="93" y="69"/>
                </a:cubicBezTo>
                <a:cubicBezTo>
                  <a:pt x="91" y="71"/>
                  <a:pt x="96" y="72"/>
                  <a:pt x="97" y="73"/>
                </a:cubicBezTo>
                <a:cubicBezTo>
                  <a:pt x="97" y="73"/>
                  <a:pt x="95" y="73"/>
                  <a:pt x="95" y="73"/>
                </a:cubicBezTo>
                <a:cubicBezTo>
                  <a:pt x="93" y="73"/>
                  <a:pt x="90" y="74"/>
                  <a:pt x="89" y="73"/>
                </a:cubicBezTo>
                <a:cubicBezTo>
                  <a:pt x="91" y="73"/>
                  <a:pt x="91" y="72"/>
                  <a:pt x="92" y="70"/>
                </a:cubicBezTo>
                <a:cubicBezTo>
                  <a:pt x="90" y="69"/>
                  <a:pt x="89" y="70"/>
                  <a:pt x="88" y="72"/>
                </a:cubicBezTo>
                <a:cubicBezTo>
                  <a:pt x="87" y="74"/>
                  <a:pt x="86" y="71"/>
                  <a:pt x="85" y="73"/>
                </a:cubicBezTo>
                <a:cubicBezTo>
                  <a:pt x="85" y="73"/>
                  <a:pt x="82" y="74"/>
                  <a:pt x="82" y="74"/>
                </a:cubicBezTo>
                <a:cubicBezTo>
                  <a:pt x="79" y="74"/>
                  <a:pt x="80" y="77"/>
                  <a:pt x="80" y="80"/>
                </a:cubicBezTo>
                <a:cubicBezTo>
                  <a:pt x="81" y="81"/>
                  <a:pt x="84" y="83"/>
                  <a:pt x="83" y="84"/>
                </a:cubicBezTo>
                <a:cubicBezTo>
                  <a:pt x="86" y="84"/>
                  <a:pt x="87" y="85"/>
                  <a:pt x="90" y="85"/>
                </a:cubicBezTo>
                <a:cubicBezTo>
                  <a:pt x="90" y="85"/>
                  <a:pt x="91" y="86"/>
                  <a:pt x="91" y="86"/>
                </a:cubicBezTo>
                <a:cubicBezTo>
                  <a:pt x="91" y="87"/>
                  <a:pt x="93" y="87"/>
                  <a:pt x="94" y="87"/>
                </a:cubicBezTo>
                <a:cubicBezTo>
                  <a:pt x="94" y="85"/>
                  <a:pt x="96" y="89"/>
                  <a:pt x="97" y="90"/>
                </a:cubicBezTo>
                <a:cubicBezTo>
                  <a:pt x="96" y="90"/>
                  <a:pt x="97" y="92"/>
                  <a:pt x="97" y="92"/>
                </a:cubicBezTo>
                <a:cubicBezTo>
                  <a:pt x="97" y="92"/>
                  <a:pt x="97" y="92"/>
                  <a:pt x="97" y="93"/>
                </a:cubicBezTo>
                <a:cubicBezTo>
                  <a:pt x="98" y="93"/>
                  <a:pt x="100" y="93"/>
                  <a:pt x="100" y="92"/>
                </a:cubicBezTo>
                <a:cubicBezTo>
                  <a:pt x="99" y="92"/>
                  <a:pt x="100" y="91"/>
                  <a:pt x="100" y="90"/>
                </a:cubicBezTo>
                <a:cubicBezTo>
                  <a:pt x="99" y="89"/>
                  <a:pt x="99" y="87"/>
                  <a:pt x="100" y="87"/>
                </a:cubicBezTo>
                <a:cubicBezTo>
                  <a:pt x="100" y="88"/>
                  <a:pt x="104" y="86"/>
                  <a:pt x="102" y="86"/>
                </a:cubicBezTo>
                <a:cubicBezTo>
                  <a:pt x="102" y="84"/>
                  <a:pt x="103" y="83"/>
                  <a:pt x="102" y="82"/>
                </a:cubicBezTo>
                <a:cubicBezTo>
                  <a:pt x="101" y="81"/>
                  <a:pt x="100" y="82"/>
                  <a:pt x="100" y="81"/>
                </a:cubicBezTo>
                <a:cubicBezTo>
                  <a:pt x="102" y="80"/>
                  <a:pt x="101" y="77"/>
                  <a:pt x="100" y="76"/>
                </a:cubicBezTo>
                <a:cubicBezTo>
                  <a:pt x="101" y="76"/>
                  <a:pt x="102" y="76"/>
                  <a:pt x="102" y="76"/>
                </a:cubicBezTo>
                <a:cubicBezTo>
                  <a:pt x="104" y="76"/>
                  <a:pt x="106" y="78"/>
                  <a:pt x="107" y="76"/>
                </a:cubicBezTo>
                <a:cubicBezTo>
                  <a:pt x="109" y="77"/>
                  <a:pt x="107" y="78"/>
                  <a:pt x="110" y="77"/>
                </a:cubicBezTo>
                <a:cubicBezTo>
                  <a:pt x="110" y="78"/>
                  <a:pt x="113" y="80"/>
                  <a:pt x="113" y="80"/>
                </a:cubicBezTo>
                <a:cubicBezTo>
                  <a:pt x="113" y="80"/>
                  <a:pt x="113" y="81"/>
                  <a:pt x="114" y="81"/>
                </a:cubicBezTo>
                <a:cubicBezTo>
                  <a:pt x="114" y="82"/>
                  <a:pt x="113" y="81"/>
                  <a:pt x="113" y="82"/>
                </a:cubicBezTo>
                <a:cubicBezTo>
                  <a:pt x="114" y="82"/>
                  <a:pt x="116" y="82"/>
                  <a:pt x="116" y="82"/>
                </a:cubicBezTo>
                <a:cubicBezTo>
                  <a:pt x="117" y="82"/>
                  <a:pt x="118" y="80"/>
                  <a:pt x="118" y="79"/>
                </a:cubicBezTo>
                <a:cubicBezTo>
                  <a:pt x="118" y="79"/>
                  <a:pt x="120" y="83"/>
                  <a:pt x="121" y="83"/>
                </a:cubicBezTo>
                <a:cubicBezTo>
                  <a:pt x="121" y="84"/>
                  <a:pt x="124" y="86"/>
                  <a:pt x="124" y="87"/>
                </a:cubicBezTo>
                <a:cubicBezTo>
                  <a:pt x="124" y="87"/>
                  <a:pt x="124" y="87"/>
                  <a:pt x="124" y="88"/>
                </a:cubicBezTo>
                <a:cubicBezTo>
                  <a:pt x="125" y="88"/>
                  <a:pt x="126" y="86"/>
                  <a:pt x="126" y="88"/>
                </a:cubicBezTo>
                <a:cubicBezTo>
                  <a:pt x="127" y="88"/>
                  <a:pt x="128" y="89"/>
                  <a:pt x="128" y="90"/>
                </a:cubicBezTo>
                <a:cubicBezTo>
                  <a:pt x="127" y="90"/>
                  <a:pt x="128" y="92"/>
                  <a:pt x="128" y="92"/>
                </a:cubicBezTo>
                <a:cubicBezTo>
                  <a:pt x="128" y="93"/>
                  <a:pt x="125" y="92"/>
                  <a:pt x="124" y="92"/>
                </a:cubicBezTo>
                <a:cubicBezTo>
                  <a:pt x="123" y="96"/>
                  <a:pt x="118" y="93"/>
                  <a:pt x="114" y="94"/>
                </a:cubicBezTo>
                <a:cubicBezTo>
                  <a:pt x="113" y="95"/>
                  <a:pt x="109" y="98"/>
                  <a:pt x="109" y="100"/>
                </a:cubicBezTo>
                <a:cubicBezTo>
                  <a:pt x="111" y="100"/>
                  <a:pt x="112" y="99"/>
                  <a:pt x="114" y="98"/>
                </a:cubicBezTo>
                <a:cubicBezTo>
                  <a:pt x="116" y="98"/>
                  <a:pt x="116" y="97"/>
                  <a:pt x="117" y="97"/>
                </a:cubicBezTo>
                <a:cubicBezTo>
                  <a:pt x="117" y="97"/>
                  <a:pt x="118" y="97"/>
                  <a:pt x="118" y="97"/>
                </a:cubicBezTo>
                <a:cubicBezTo>
                  <a:pt x="115" y="97"/>
                  <a:pt x="117" y="99"/>
                  <a:pt x="117" y="100"/>
                </a:cubicBezTo>
                <a:cubicBezTo>
                  <a:pt x="118" y="101"/>
                  <a:pt x="119" y="102"/>
                  <a:pt x="120" y="102"/>
                </a:cubicBezTo>
                <a:cubicBezTo>
                  <a:pt x="120" y="103"/>
                  <a:pt x="118" y="102"/>
                  <a:pt x="118" y="103"/>
                </a:cubicBezTo>
                <a:cubicBezTo>
                  <a:pt x="118" y="103"/>
                  <a:pt x="117" y="104"/>
                  <a:pt x="117" y="104"/>
                </a:cubicBezTo>
                <a:cubicBezTo>
                  <a:pt x="114" y="104"/>
                  <a:pt x="115" y="104"/>
                  <a:pt x="115" y="103"/>
                </a:cubicBezTo>
                <a:cubicBezTo>
                  <a:pt x="116" y="104"/>
                  <a:pt x="117" y="103"/>
                  <a:pt x="117" y="103"/>
                </a:cubicBezTo>
                <a:cubicBezTo>
                  <a:pt x="116" y="102"/>
                  <a:pt x="116" y="103"/>
                  <a:pt x="116" y="102"/>
                </a:cubicBezTo>
                <a:cubicBezTo>
                  <a:pt x="115" y="102"/>
                  <a:pt x="114" y="103"/>
                  <a:pt x="113" y="103"/>
                </a:cubicBezTo>
                <a:cubicBezTo>
                  <a:pt x="112" y="103"/>
                  <a:pt x="111" y="104"/>
                  <a:pt x="111" y="104"/>
                </a:cubicBezTo>
                <a:cubicBezTo>
                  <a:pt x="110" y="106"/>
                  <a:pt x="109" y="108"/>
                  <a:pt x="108" y="108"/>
                </a:cubicBezTo>
                <a:cubicBezTo>
                  <a:pt x="108" y="108"/>
                  <a:pt x="106" y="110"/>
                  <a:pt x="106" y="110"/>
                </a:cubicBezTo>
                <a:cubicBezTo>
                  <a:pt x="105" y="111"/>
                  <a:pt x="105" y="111"/>
                  <a:pt x="104" y="112"/>
                </a:cubicBezTo>
                <a:cubicBezTo>
                  <a:pt x="104" y="113"/>
                  <a:pt x="104" y="115"/>
                  <a:pt x="104" y="115"/>
                </a:cubicBezTo>
                <a:cubicBezTo>
                  <a:pt x="102" y="116"/>
                  <a:pt x="102" y="119"/>
                  <a:pt x="100" y="119"/>
                </a:cubicBezTo>
                <a:cubicBezTo>
                  <a:pt x="99" y="122"/>
                  <a:pt x="97" y="122"/>
                  <a:pt x="97" y="125"/>
                </a:cubicBezTo>
                <a:cubicBezTo>
                  <a:pt x="97" y="126"/>
                  <a:pt x="98" y="129"/>
                  <a:pt x="98" y="130"/>
                </a:cubicBezTo>
                <a:cubicBezTo>
                  <a:pt x="98" y="131"/>
                  <a:pt x="98" y="133"/>
                  <a:pt x="97" y="133"/>
                </a:cubicBezTo>
                <a:cubicBezTo>
                  <a:pt x="97" y="133"/>
                  <a:pt x="95" y="131"/>
                  <a:pt x="96" y="131"/>
                </a:cubicBezTo>
                <a:cubicBezTo>
                  <a:pt x="96" y="130"/>
                  <a:pt x="95" y="127"/>
                  <a:pt x="94" y="127"/>
                </a:cubicBezTo>
                <a:cubicBezTo>
                  <a:pt x="93" y="126"/>
                  <a:pt x="92" y="127"/>
                  <a:pt x="91" y="126"/>
                </a:cubicBezTo>
                <a:cubicBezTo>
                  <a:pt x="90" y="125"/>
                  <a:pt x="87" y="125"/>
                  <a:pt x="86" y="125"/>
                </a:cubicBezTo>
                <a:cubicBezTo>
                  <a:pt x="86" y="126"/>
                  <a:pt x="87" y="126"/>
                  <a:pt x="87" y="127"/>
                </a:cubicBezTo>
                <a:cubicBezTo>
                  <a:pt x="86" y="127"/>
                  <a:pt x="85" y="128"/>
                  <a:pt x="84" y="128"/>
                </a:cubicBezTo>
                <a:cubicBezTo>
                  <a:pt x="83" y="127"/>
                  <a:pt x="83" y="126"/>
                  <a:pt x="81" y="126"/>
                </a:cubicBezTo>
                <a:cubicBezTo>
                  <a:pt x="78" y="126"/>
                  <a:pt x="76" y="129"/>
                  <a:pt x="76" y="132"/>
                </a:cubicBezTo>
                <a:cubicBezTo>
                  <a:pt x="76" y="132"/>
                  <a:pt x="76" y="137"/>
                  <a:pt x="76" y="137"/>
                </a:cubicBezTo>
                <a:cubicBezTo>
                  <a:pt x="76" y="139"/>
                  <a:pt x="78" y="140"/>
                  <a:pt x="78" y="141"/>
                </a:cubicBezTo>
                <a:cubicBezTo>
                  <a:pt x="79" y="141"/>
                  <a:pt x="80" y="144"/>
                  <a:pt x="82" y="144"/>
                </a:cubicBezTo>
                <a:cubicBezTo>
                  <a:pt x="82" y="145"/>
                  <a:pt x="81" y="145"/>
                  <a:pt x="83" y="145"/>
                </a:cubicBezTo>
                <a:cubicBezTo>
                  <a:pt x="83" y="145"/>
                  <a:pt x="84" y="145"/>
                  <a:pt x="84" y="144"/>
                </a:cubicBezTo>
                <a:cubicBezTo>
                  <a:pt x="83" y="143"/>
                  <a:pt x="84" y="142"/>
                  <a:pt x="85" y="141"/>
                </a:cubicBezTo>
                <a:cubicBezTo>
                  <a:pt x="85" y="143"/>
                  <a:pt x="87" y="141"/>
                  <a:pt x="87" y="141"/>
                </a:cubicBezTo>
                <a:cubicBezTo>
                  <a:pt x="87" y="141"/>
                  <a:pt x="89" y="140"/>
                  <a:pt x="89" y="140"/>
                </a:cubicBezTo>
                <a:cubicBezTo>
                  <a:pt x="89" y="138"/>
                  <a:pt x="91" y="140"/>
                  <a:pt x="90" y="141"/>
                </a:cubicBezTo>
                <a:cubicBezTo>
                  <a:pt x="89" y="141"/>
                  <a:pt x="89" y="142"/>
                  <a:pt x="88" y="142"/>
                </a:cubicBezTo>
                <a:cubicBezTo>
                  <a:pt x="88" y="144"/>
                  <a:pt x="87" y="145"/>
                  <a:pt x="87" y="146"/>
                </a:cubicBezTo>
                <a:cubicBezTo>
                  <a:pt x="87" y="147"/>
                  <a:pt x="88" y="147"/>
                  <a:pt x="88" y="149"/>
                </a:cubicBezTo>
                <a:cubicBezTo>
                  <a:pt x="89" y="149"/>
                  <a:pt x="91" y="149"/>
                  <a:pt x="92" y="149"/>
                </a:cubicBezTo>
                <a:cubicBezTo>
                  <a:pt x="92" y="148"/>
                  <a:pt x="92" y="148"/>
                  <a:pt x="92" y="148"/>
                </a:cubicBezTo>
                <a:cubicBezTo>
                  <a:pt x="94" y="148"/>
                  <a:pt x="92" y="152"/>
                  <a:pt x="94" y="152"/>
                </a:cubicBezTo>
                <a:cubicBezTo>
                  <a:pt x="94" y="154"/>
                  <a:pt x="94" y="155"/>
                  <a:pt x="94" y="156"/>
                </a:cubicBezTo>
                <a:cubicBezTo>
                  <a:pt x="95" y="157"/>
                  <a:pt x="96" y="158"/>
                  <a:pt x="96" y="159"/>
                </a:cubicBezTo>
                <a:cubicBezTo>
                  <a:pt x="97" y="159"/>
                  <a:pt x="100" y="159"/>
                  <a:pt x="100" y="158"/>
                </a:cubicBezTo>
                <a:cubicBezTo>
                  <a:pt x="101" y="158"/>
                  <a:pt x="102" y="159"/>
                  <a:pt x="101" y="160"/>
                </a:cubicBezTo>
                <a:cubicBezTo>
                  <a:pt x="105" y="160"/>
                  <a:pt x="103" y="157"/>
                  <a:pt x="104" y="157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06" y="157"/>
                  <a:pt x="107" y="155"/>
                  <a:pt x="107" y="155"/>
                </a:cubicBezTo>
                <a:cubicBezTo>
                  <a:pt x="107" y="155"/>
                  <a:pt x="108" y="154"/>
                  <a:pt x="108" y="154"/>
                </a:cubicBezTo>
                <a:cubicBezTo>
                  <a:pt x="109" y="155"/>
                  <a:pt x="109" y="155"/>
                  <a:pt x="109" y="155"/>
                </a:cubicBezTo>
                <a:cubicBezTo>
                  <a:pt x="110" y="155"/>
                  <a:pt x="111" y="154"/>
                  <a:pt x="112" y="154"/>
                </a:cubicBezTo>
                <a:cubicBezTo>
                  <a:pt x="113" y="154"/>
                  <a:pt x="113" y="157"/>
                  <a:pt x="115" y="157"/>
                </a:cubicBezTo>
                <a:cubicBezTo>
                  <a:pt x="117" y="157"/>
                  <a:pt x="119" y="158"/>
                  <a:pt x="120" y="157"/>
                </a:cubicBezTo>
                <a:cubicBezTo>
                  <a:pt x="120" y="157"/>
                  <a:pt x="121" y="157"/>
                  <a:pt x="121" y="158"/>
                </a:cubicBezTo>
                <a:cubicBezTo>
                  <a:pt x="122" y="158"/>
                  <a:pt x="122" y="158"/>
                  <a:pt x="122" y="158"/>
                </a:cubicBezTo>
                <a:cubicBezTo>
                  <a:pt x="122" y="159"/>
                  <a:pt x="122" y="159"/>
                  <a:pt x="122" y="159"/>
                </a:cubicBezTo>
                <a:cubicBezTo>
                  <a:pt x="123" y="159"/>
                  <a:pt x="123" y="159"/>
                  <a:pt x="124" y="160"/>
                </a:cubicBezTo>
                <a:cubicBezTo>
                  <a:pt x="124" y="161"/>
                  <a:pt x="125" y="161"/>
                  <a:pt x="125" y="161"/>
                </a:cubicBezTo>
                <a:cubicBezTo>
                  <a:pt x="126" y="162"/>
                  <a:pt x="125" y="162"/>
                  <a:pt x="127" y="163"/>
                </a:cubicBezTo>
                <a:cubicBezTo>
                  <a:pt x="128" y="163"/>
                  <a:pt x="129" y="164"/>
                  <a:pt x="130" y="164"/>
                </a:cubicBezTo>
                <a:cubicBezTo>
                  <a:pt x="130" y="162"/>
                  <a:pt x="131" y="164"/>
                  <a:pt x="132" y="164"/>
                </a:cubicBezTo>
                <a:cubicBezTo>
                  <a:pt x="132" y="164"/>
                  <a:pt x="132" y="164"/>
                  <a:pt x="133" y="165"/>
                </a:cubicBezTo>
                <a:cubicBezTo>
                  <a:pt x="134" y="166"/>
                  <a:pt x="133" y="166"/>
                  <a:pt x="134" y="167"/>
                </a:cubicBezTo>
                <a:cubicBezTo>
                  <a:pt x="135" y="168"/>
                  <a:pt x="135" y="170"/>
                  <a:pt x="135" y="171"/>
                </a:cubicBezTo>
                <a:cubicBezTo>
                  <a:pt x="135" y="171"/>
                  <a:pt x="135" y="173"/>
                  <a:pt x="135" y="174"/>
                </a:cubicBezTo>
                <a:cubicBezTo>
                  <a:pt x="134" y="174"/>
                  <a:pt x="137" y="175"/>
                  <a:pt x="137" y="173"/>
                </a:cubicBezTo>
                <a:cubicBezTo>
                  <a:pt x="138" y="173"/>
                  <a:pt x="139" y="175"/>
                  <a:pt x="140" y="175"/>
                </a:cubicBezTo>
                <a:cubicBezTo>
                  <a:pt x="139" y="176"/>
                  <a:pt x="141" y="177"/>
                  <a:pt x="141" y="175"/>
                </a:cubicBezTo>
                <a:cubicBezTo>
                  <a:pt x="143" y="175"/>
                  <a:pt x="143" y="178"/>
                  <a:pt x="142" y="179"/>
                </a:cubicBezTo>
                <a:cubicBezTo>
                  <a:pt x="144" y="179"/>
                  <a:pt x="144" y="178"/>
                  <a:pt x="146" y="178"/>
                </a:cubicBezTo>
                <a:cubicBezTo>
                  <a:pt x="147" y="178"/>
                  <a:pt x="147" y="178"/>
                  <a:pt x="148" y="177"/>
                </a:cubicBezTo>
                <a:cubicBezTo>
                  <a:pt x="150" y="178"/>
                  <a:pt x="151" y="179"/>
                  <a:pt x="152" y="180"/>
                </a:cubicBezTo>
                <a:cubicBezTo>
                  <a:pt x="155" y="182"/>
                  <a:pt x="155" y="188"/>
                  <a:pt x="152" y="190"/>
                </a:cubicBezTo>
                <a:cubicBezTo>
                  <a:pt x="152" y="190"/>
                  <a:pt x="150" y="193"/>
                  <a:pt x="150" y="193"/>
                </a:cubicBezTo>
                <a:cubicBezTo>
                  <a:pt x="150" y="193"/>
                  <a:pt x="150" y="197"/>
                  <a:pt x="149" y="197"/>
                </a:cubicBezTo>
                <a:cubicBezTo>
                  <a:pt x="149" y="198"/>
                  <a:pt x="149" y="202"/>
                  <a:pt x="148" y="202"/>
                </a:cubicBezTo>
                <a:cubicBezTo>
                  <a:pt x="148" y="204"/>
                  <a:pt x="147" y="205"/>
                  <a:pt x="146" y="207"/>
                </a:cubicBezTo>
                <a:cubicBezTo>
                  <a:pt x="145" y="207"/>
                  <a:pt x="142" y="209"/>
                  <a:pt x="142" y="210"/>
                </a:cubicBezTo>
                <a:cubicBezTo>
                  <a:pt x="141" y="210"/>
                  <a:pt x="140" y="211"/>
                  <a:pt x="139" y="211"/>
                </a:cubicBezTo>
                <a:cubicBezTo>
                  <a:pt x="139" y="211"/>
                  <a:pt x="137" y="213"/>
                  <a:pt x="138" y="213"/>
                </a:cubicBezTo>
                <a:cubicBezTo>
                  <a:pt x="137" y="214"/>
                  <a:pt x="138" y="217"/>
                  <a:pt x="137" y="218"/>
                </a:cubicBezTo>
                <a:cubicBezTo>
                  <a:pt x="136" y="219"/>
                  <a:pt x="136" y="219"/>
                  <a:pt x="136" y="219"/>
                </a:cubicBezTo>
                <a:cubicBezTo>
                  <a:pt x="135" y="219"/>
                  <a:pt x="136" y="220"/>
                  <a:pt x="134" y="220"/>
                </a:cubicBezTo>
                <a:cubicBezTo>
                  <a:pt x="133" y="220"/>
                  <a:pt x="131" y="222"/>
                  <a:pt x="131" y="223"/>
                </a:cubicBezTo>
                <a:cubicBezTo>
                  <a:pt x="131" y="225"/>
                  <a:pt x="131" y="226"/>
                  <a:pt x="130" y="227"/>
                </a:cubicBezTo>
                <a:cubicBezTo>
                  <a:pt x="130" y="227"/>
                  <a:pt x="127" y="227"/>
                  <a:pt x="127" y="229"/>
                </a:cubicBezTo>
                <a:cubicBezTo>
                  <a:pt x="127" y="229"/>
                  <a:pt x="127" y="231"/>
                  <a:pt x="127" y="232"/>
                </a:cubicBezTo>
                <a:cubicBezTo>
                  <a:pt x="126" y="232"/>
                  <a:pt x="125" y="232"/>
                  <a:pt x="124" y="233"/>
                </a:cubicBezTo>
                <a:cubicBezTo>
                  <a:pt x="122" y="233"/>
                  <a:pt x="122" y="233"/>
                  <a:pt x="121" y="234"/>
                </a:cubicBezTo>
                <a:cubicBezTo>
                  <a:pt x="121" y="235"/>
                  <a:pt x="120" y="236"/>
                  <a:pt x="120" y="236"/>
                </a:cubicBezTo>
                <a:cubicBezTo>
                  <a:pt x="120" y="238"/>
                  <a:pt x="119" y="236"/>
                  <a:pt x="117" y="237"/>
                </a:cubicBezTo>
                <a:cubicBezTo>
                  <a:pt x="118" y="237"/>
                  <a:pt x="118" y="239"/>
                  <a:pt x="118" y="239"/>
                </a:cubicBezTo>
                <a:cubicBezTo>
                  <a:pt x="118" y="240"/>
                  <a:pt x="117" y="241"/>
                  <a:pt x="116" y="242"/>
                </a:cubicBezTo>
                <a:cubicBezTo>
                  <a:pt x="116" y="242"/>
                  <a:pt x="115" y="243"/>
                  <a:pt x="115" y="243"/>
                </a:cubicBezTo>
                <a:cubicBezTo>
                  <a:pt x="115" y="245"/>
                  <a:pt x="114" y="246"/>
                  <a:pt x="114" y="247"/>
                </a:cubicBezTo>
                <a:cubicBezTo>
                  <a:pt x="115" y="247"/>
                  <a:pt x="114" y="247"/>
                  <a:pt x="114" y="248"/>
                </a:cubicBezTo>
                <a:cubicBezTo>
                  <a:pt x="115" y="247"/>
                  <a:pt x="115" y="247"/>
                  <a:pt x="115" y="247"/>
                </a:cubicBezTo>
                <a:cubicBezTo>
                  <a:pt x="115" y="246"/>
                  <a:pt x="117" y="247"/>
                  <a:pt x="116" y="247"/>
                </a:cubicBezTo>
                <a:cubicBezTo>
                  <a:pt x="115" y="249"/>
                  <a:pt x="114" y="249"/>
                  <a:pt x="114" y="250"/>
                </a:cubicBezTo>
                <a:cubicBezTo>
                  <a:pt x="112" y="250"/>
                  <a:pt x="111" y="254"/>
                  <a:pt x="112" y="254"/>
                </a:cubicBezTo>
                <a:cubicBezTo>
                  <a:pt x="112" y="254"/>
                  <a:pt x="113" y="255"/>
                  <a:pt x="113" y="255"/>
                </a:cubicBezTo>
                <a:cubicBezTo>
                  <a:pt x="110" y="254"/>
                  <a:pt x="107" y="253"/>
                  <a:pt x="104" y="252"/>
                </a:cubicBezTo>
                <a:cubicBezTo>
                  <a:pt x="104" y="249"/>
                  <a:pt x="104" y="240"/>
                  <a:pt x="105" y="240"/>
                </a:cubicBezTo>
                <a:cubicBezTo>
                  <a:pt x="105" y="239"/>
                  <a:pt x="106" y="237"/>
                  <a:pt x="106" y="237"/>
                </a:cubicBezTo>
                <a:cubicBezTo>
                  <a:pt x="106" y="235"/>
                  <a:pt x="106" y="234"/>
                  <a:pt x="106" y="232"/>
                </a:cubicBezTo>
                <a:cubicBezTo>
                  <a:pt x="105" y="231"/>
                  <a:pt x="107" y="229"/>
                  <a:pt x="107" y="227"/>
                </a:cubicBezTo>
                <a:cubicBezTo>
                  <a:pt x="109" y="226"/>
                  <a:pt x="108" y="215"/>
                  <a:pt x="109" y="215"/>
                </a:cubicBezTo>
                <a:cubicBezTo>
                  <a:pt x="109" y="210"/>
                  <a:pt x="111" y="207"/>
                  <a:pt x="110" y="201"/>
                </a:cubicBezTo>
                <a:cubicBezTo>
                  <a:pt x="110" y="201"/>
                  <a:pt x="107" y="198"/>
                  <a:pt x="107" y="198"/>
                </a:cubicBezTo>
                <a:cubicBezTo>
                  <a:pt x="105" y="198"/>
                  <a:pt x="103" y="194"/>
                  <a:pt x="103" y="192"/>
                </a:cubicBezTo>
                <a:cubicBezTo>
                  <a:pt x="102" y="191"/>
                  <a:pt x="102" y="190"/>
                  <a:pt x="102" y="189"/>
                </a:cubicBezTo>
                <a:cubicBezTo>
                  <a:pt x="102" y="189"/>
                  <a:pt x="98" y="182"/>
                  <a:pt x="98" y="182"/>
                </a:cubicBezTo>
                <a:cubicBezTo>
                  <a:pt x="95" y="181"/>
                  <a:pt x="98" y="179"/>
                  <a:pt x="98" y="177"/>
                </a:cubicBezTo>
                <a:cubicBezTo>
                  <a:pt x="96" y="176"/>
                  <a:pt x="98" y="170"/>
                  <a:pt x="99" y="170"/>
                </a:cubicBezTo>
                <a:cubicBezTo>
                  <a:pt x="99" y="170"/>
                  <a:pt x="99" y="169"/>
                  <a:pt x="100" y="169"/>
                </a:cubicBezTo>
                <a:cubicBezTo>
                  <a:pt x="101" y="171"/>
                  <a:pt x="103" y="168"/>
                  <a:pt x="101" y="168"/>
                </a:cubicBezTo>
                <a:cubicBezTo>
                  <a:pt x="101" y="167"/>
                  <a:pt x="101" y="164"/>
                  <a:pt x="101" y="163"/>
                </a:cubicBezTo>
                <a:cubicBezTo>
                  <a:pt x="101" y="161"/>
                  <a:pt x="99" y="158"/>
                  <a:pt x="98" y="162"/>
                </a:cubicBezTo>
                <a:cubicBezTo>
                  <a:pt x="97" y="161"/>
                  <a:pt x="93" y="161"/>
                  <a:pt x="93" y="159"/>
                </a:cubicBezTo>
                <a:cubicBezTo>
                  <a:pt x="93" y="158"/>
                  <a:pt x="91" y="155"/>
                  <a:pt x="90" y="155"/>
                </a:cubicBezTo>
                <a:cubicBezTo>
                  <a:pt x="91" y="153"/>
                  <a:pt x="86" y="150"/>
                  <a:pt x="84" y="150"/>
                </a:cubicBezTo>
                <a:cubicBezTo>
                  <a:pt x="84" y="150"/>
                  <a:pt x="84" y="150"/>
                  <a:pt x="83" y="150"/>
                </a:cubicBezTo>
                <a:cubicBezTo>
                  <a:pt x="82" y="150"/>
                  <a:pt x="81" y="147"/>
                  <a:pt x="79" y="147"/>
                </a:cubicBezTo>
                <a:cubicBezTo>
                  <a:pt x="77" y="147"/>
                  <a:pt x="75" y="146"/>
                  <a:pt x="73" y="146"/>
                </a:cubicBezTo>
                <a:cubicBezTo>
                  <a:pt x="72" y="145"/>
                  <a:pt x="69" y="145"/>
                  <a:pt x="68" y="144"/>
                </a:cubicBezTo>
                <a:cubicBezTo>
                  <a:pt x="67" y="144"/>
                  <a:pt x="66" y="141"/>
                  <a:pt x="66" y="139"/>
                </a:cubicBezTo>
                <a:cubicBezTo>
                  <a:pt x="66" y="138"/>
                  <a:pt x="65" y="133"/>
                  <a:pt x="63" y="133"/>
                </a:cubicBezTo>
                <a:cubicBezTo>
                  <a:pt x="63" y="132"/>
                  <a:pt x="60" y="130"/>
                  <a:pt x="59" y="130"/>
                </a:cubicBezTo>
                <a:cubicBezTo>
                  <a:pt x="59" y="130"/>
                  <a:pt x="58" y="127"/>
                  <a:pt x="58" y="127"/>
                </a:cubicBezTo>
                <a:cubicBezTo>
                  <a:pt x="58" y="126"/>
                  <a:pt x="55" y="123"/>
                  <a:pt x="55" y="124"/>
                </a:cubicBezTo>
                <a:cubicBezTo>
                  <a:pt x="54" y="125"/>
                  <a:pt x="57" y="127"/>
                  <a:pt x="57" y="128"/>
                </a:cubicBezTo>
                <a:cubicBezTo>
                  <a:pt x="57" y="128"/>
                  <a:pt x="59" y="132"/>
                  <a:pt x="60" y="132"/>
                </a:cubicBezTo>
                <a:cubicBezTo>
                  <a:pt x="64" y="140"/>
                  <a:pt x="56" y="135"/>
                  <a:pt x="56" y="132"/>
                </a:cubicBezTo>
                <a:cubicBezTo>
                  <a:pt x="56" y="131"/>
                  <a:pt x="54" y="127"/>
                  <a:pt x="54" y="126"/>
                </a:cubicBezTo>
                <a:cubicBezTo>
                  <a:pt x="53" y="126"/>
                  <a:pt x="52" y="122"/>
                  <a:pt x="52" y="122"/>
                </a:cubicBezTo>
                <a:cubicBezTo>
                  <a:pt x="52" y="120"/>
                  <a:pt x="51" y="119"/>
                  <a:pt x="48" y="119"/>
                </a:cubicBezTo>
                <a:cubicBezTo>
                  <a:pt x="48" y="119"/>
                  <a:pt x="46" y="116"/>
                  <a:pt x="46" y="116"/>
                </a:cubicBezTo>
                <a:cubicBezTo>
                  <a:pt x="46" y="115"/>
                  <a:pt x="44" y="112"/>
                  <a:pt x="43" y="112"/>
                </a:cubicBezTo>
                <a:cubicBezTo>
                  <a:pt x="43" y="110"/>
                  <a:pt x="42" y="107"/>
                  <a:pt x="43" y="105"/>
                </a:cubicBezTo>
                <a:cubicBezTo>
                  <a:pt x="43" y="102"/>
                  <a:pt x="43" y="97"/>
                  <a:pt x="39" y="94"/>
                </a:cubicBezTo>
                <a:cubicBezTo>
                  <a:pt x="46" y="81"/>
                  <a:pt x="55" y="69"/>
                  <a:pt x="65" y="59"/>
                </a:cubicBezTo>
                <a:close/>
                <a:moveTo>
                  <a:pt x="122" y="100"/>
                </a:moveTo>
                <a:cubicBezTo>
                  <a:pt x="122" y="101"/>
                  <a:pt x="122" y="102"/>
                  <a:pt x="121" y="102"/>
                </a:cubicBezTo>
                <a:cubicBezTo>
                  <a:pt x="121" y="101"/>
                  <a:pt x="121" y="101"/>
                  <a:pt x="122" y="100"/>
                </a:cubicBezTo>
                <a:close/>
                <a:moveTo>
                  <a:pt x="116" y="144"/>
                </a:moveTo>
                <a:cubicBezTo>
                  <a:pt x="116" y="144"/>
                  <a:pt x="115" y="145"/>
                  <a:pt x="115" y="144"/>
                </a:cubicBezTo>
                <a:cubicBezTo>
                  <a:pt x="116" y="144"/>
                  <a:pt x="116" y="144"/>
                  <a:pt x="116" y="144"/>
                </a:cubicBezTo>
                <a:close/>
                <a:moveTo>
                  <a:pt x="108" y="144"/>
                </a:moveTo>
                <a:cubicBezTo>
                  <a:pt x="108" y="145"/>
                  <a:pt x="105" y="145"/>
                  <a:pt x="105" y="144"/>
                </a:cubicBezTo>
                <a:cubicBezTo>
                  <a:pt x="106" y="144"/>
                  <a:pt x="107" y="144"/>
                  <a:pt x="108" y="144"/>
                </a:cubicBezTo>
                <a:cubicBezTo>
                  <a:pt x="108" y="143"/>
                  <a:pt x="107" y="143"/>
                  <a:pt x="107" y="142"/>
                </a:cubicBezTo>
                <a:cubicBezTo>
                  <a:pt x="108" y="142"/>
                  <a:pt x="109" y="143"/>
                  <a:pt x="111" y="143"/>
                </a:cubicBezTo>
                <a:cubicBezTo>
                  <a:pt x="111" y="142"/>
                  <a:pt x="110" y="143"/>
                  <a:pt x="111" y="142"/>
                </a:cubicBezTo>
                <a:cubicBezTo>
                  <a:pt x="111" y="142"/>
                  <a:pt x="113" y="144"/>
                  <a:pt x="113" y="144"/>
                </a:cubicBezTo>
                <a:cubicBezTo>
                  <a:pt x="111" y="144"/>
                  <a:pt x="110" y="144"/>
                  <a:pt x="108" y="144"/>
                </a:cubicBezTo>
                <a:close/>
                <a:moveTo>
                  <a:pt x="110" y="153"/>
                </a:moveTo>
                <a:cubicBezTo>
                  <a:pt x="110" y="153"/>
                  <a:pt x="110" y="153"/>
                  <a:pt x="109" y="153"/>
                </a:cubicBezTo>
                <a:cubicBezTo>
                  <a:pt x="109" y="153"/>
                  <a:pt x="109" y="153"/>
                  <a:pt x="109" y="153"/>
                </a:cubicBezTo>
                <a:cubicBezTo>
                  <a:pt x="109" y="153"/>
                  <a:pt x="110" y="153"/>
                  <a:pt x="110" y="153"/>
                </a:cubicBezTo>
                <a:close/>
                <a:moveTo>
                  <a:pt x="100" y="140"/>
                </a:moveTo>
                <a:cubicBezTo>
                  <a:pt x="99" y="140"/>
                  <a:pt x="97" y="139"/>
                  <a:pt x="97" y="138"/>
                </a:cubicBezTo>
                <a:cubicBezTo>
                  <a:pt x="97" y="138"/>
                  <a:pt x="98" y="138"/>
                  <a:pt x="99" y="137"/>
                </a:cubicBezTo>
                <a:cubicBezTo>
                  <a:pt x="101" y="137"/>
                  <a:pt x="102" y="139"/>
                  <a:pt x="104" y="139"/>
                </a:cubicBezTo>
                <a:cubicBezTo>
                  <a:pt x="104" y="140"/>
                  <a:pt x="106" y="141"/>
                  <a:pt x="104" y="141"/>
                </a:cubicBezTo>
                <a:cubicBezTo>
                  <a:pt x="102" y="142"/>
                  <a:pt x="101" y="141"/>
                  <a:pt x="100" y="140"/>
                </a:cubicBezTo>
                <a:close/>
                <a:moveTo>
                  <a:pt x="103" y="145"/>
                </a:moveTo>
                <a:cubicBezTo>
                  <a:pt x="102" y="145"/>
                  <a:pt x="102" y="145"/>
                  <a:pt x="102" y="145"/>
                </a:cubicBezTo>
                <a:cubicBezTo>
                  <a:pt x="102" y="144"/>
                  <a:pt x="103" y="143"/>
                  <a:pt x="103" y="145"/>
                </a:cubicBezTo>
                <a:close/>
                <a:moveTo>
                  <a:pt x="101" y="145"/>
                </a:moveTo>
                <a:cubicBezTo>
                  <a:pt x="101" y="145"/>
                  <a:pt x="100" y="145"/>
                  <a:pt x="100" y="144"/>
                </a:cubicBezTo>
                <a:cubicBezTo>
                  <a:pt x="101" y="144"/>
                  <a:pt x="101" y="144"/>
                  <a:pt x="101" y="145"/>
                </a:cubicBezTo>
                <a:close/>
                <a:moveTo>
                  <a:pt x="95" y="138"/>
                </a:moveTo>
                <a:cubicBezTo>
                  <a:pt x="95" y="139"/>
                  <a:pt x="92" y="139"/>
                  <a:pt x="93" y="137"/>
                </a:cubicBezTo>
                <a:cubicBezTo>
                  <a:pt x="93" y="137"/>
                  <a:pt x="93" y="137"/>
                  <a:pt x="93" y="137"/>
                </a:cubicBezTo>
                <a:cubicBezTo>
                  <a:pt x="94" y="138"/>
                  <a:pt x="94" y="138"/>
                  <a:pt x="95" y="13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6" name="Freeform 98"/>
          <p:cNvSpPr>
            <a:spLocks/>
          </p:cNvSpPr>
          <p:nvPr/>
        </p:nvSpPr>
        <p:spPr bwMode="auto">
          <a:xfrm>
            <a:off x="10418291" y="1898607"/>
            <a:ext cx="318590" cy="284147"/>
          </a:xfrm>
          <a:custGeom>
            <a:avLst/>
            <a:gdLst>
              <a:gd name="T0" fmla="*/ 222 w 288"/>
              <a:gd name="T1" fmla="*/ 130 h 258"/>
              <a:gd name="T2" fmla="*/ 222 w 288"/>
              <a:gd name="T3" fmla="*/ 130 h 258"/>
              <a:gd name="T4" fmla="*/ 191 w 288"/>
              <a:gd name="T5" fmla="*/ 130 h 258"/>
              <a:gd name="T6" fmla="*/ 240 w 288"/>
              <a:gd name="T7" fmla="*/ 178 h 258"/>
              <a:gd name="T8" fmla="*/ 288 w 288"/>
              <a:gd name="T9" fmla="*/ 130 h 258"/>
              <a:gd name="T10" fmla="*/ 258 w 288"/>
              <a:gd name="T11" fmla="*/ 130 h 258"/>
              <a:gd name="T12" fmla="*/ 258 w 288"/>
              <a:gd name="T13" fmla="*/ 129 h 258"/>
              <a:gd name="T14" fmla="*/ 129 w 288"/>
              <a:gd name="T15" fmla="*/ 0 h 258"/>
              <a:gd name="T16" fmla="*/ 0 w 288"/>
              <a:gd name="T17" fmla="*/ 129 h 258"/>
              <a:gd name="T18" fmla="*/ 129 w 288"/>
              <a:gd name="T19" fmla="*/ 258 h 258"/>
              <a:gd name="T20" fmla="*/ 230 w 288"/>
              <a:gd name="T21" fmla="*/ 209 h 258"/>
              <a:gd name="T22" fmla="*/ 219 w 288"/>
              <a:gd name="T23" fmla="*/ 198 h 258"/>
              <a:gd name="T24" fmla="*/ 204 w 288"/>
              <a:gd name="T25" fmla="*/ 183 h 258"/>
              <a:gd name="T26" fmla="*/ 129 w 288"/>
              <a:gd name="T27" fmla="*/ 222 h 258"/>
              <a:gd name="T28" fmla="*/ 36 w 288"/>
              <a:gd name="T29" fmla="*/ 129 h 258"/>
              <a:gd name="T30" fmla="*/ 129 w 288"/>
              <a:gd name="T31" fmla="*/ 36 h 258"/>
              <a:gd name="T32" fmla="*/ 222 w 288"/>
              <a:gd name="T33" fmla="*/ 129 h 258"/>
              <a:gd name="T34" fmla="*/ 222 w 288"/>
              <a:gd name="T35" fmla="*/ 13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58">
                <a:moveTo>
                  <a:pt x="222" y="130"/>
                </a:moveTo>
                <a:cubicBezTo>
                  <a:pt x="222" y="130"/>
                  <a:pt x="222" y="130"/>
                  <a:pt x="222" y="13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240" y="178"/>
                  <a:pt x="240" y="178"/>
                  <a:pt x="240" y="178"/>
                </a:cubicBezTo>
                <a:cubicBezTo>
                  <a:pt x="288" y="130"/>
                  <a:pt x="288" y="130"/>
                  <a:pt x="288" y="130"/>
                </a:cubicBezTo>
                <a:cubicBezTo>
                  <a:pt x="258" y="130"/>
                  <a:pt x="258" y="130"/>
                  <a:pt x="258" y="130"/>
                </a:cubicBezTo>
                <a:cubicBezTo>
                  <a:pt x="258" y="129"/>
                  <a:pt x="258" y="129"/>
                  <a:pt x="258" y="129"/>
                </a:cubicBezTo>
                <a:cubicBezTo>
                  <a:pt x="258" y="58"/>
                  <a:pt x="200" y="0"/>
                  <a:pt x="129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200"/>
                  <a:pt x="58" y="258"/>
                  <a:pt x="129" y="258"/>
                </a:cubicBezTo>
                <a:cubicBezTo>
                  <a:pt x="170" y="258"/>
                  <a:pt x="206" y="239"/>
                  <a:pt x="230" y="209"/>
                </a:cubicBezTo>
                <a:cubicBezTo>
                  <a:pt x="219" y="198"/>
                  <a:pt x="219" y="198"/>
                  <a:pt x="219" y="198"/>
                </a:cubicBezTo>
                <a:cubicBezTo>
                  <a:pt x="204" y="183"/>
                  <a:pt x="204" y="183"/>
                  <a:pt x="204" y="183"/>
                </a:cubicBezTo>
                <a:cubicBezTo>
                  <a:pt x="187" y="207"/>
                  <a:pt x="160" y="222"/>
                  <a:pt x="129" y="222"/>
                </a:cubicBezTo>
                <a:cubicBezTo>
                  <a:pt x="77" y="222"/>
                  <a:pt x="36" y="180"/>
                  <a:pt x="36" y="129"/>
                </a:cubicBezTo>
                <a:cubicBezTo>
                  <a:pt x="36" y="78"/>
                  <a:pt x="77" y="36"/>
                  <a:pt x="129" y="36"/>
                </a:cubicBezTo>
                <a:cubicBezTo>
                  <a:pt x="180" y="36"/>
                  <a:pt x="222" y="78"/>
                  <a:pt x="222" y="129"/>
                </a:cubicBezTo>
                <a:cubicBezTo>
                  <a:pt x="222" y="129"/>
                  <a:pt x="222" y="129"/>
                  <a:pt x="222" y="1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7" name="Freeform 99"/>
          <p:cNvSpPr>
            <a:spLocks/>
          </p:cNvSpPr>
          <p:nvPr/>
        </p:nvSpPr>
        <p:spPr bwMode="auto">
          <a:xfrm>
            <a:off x="11069818" y="1881386"/>
            <a:ext cx="289888" cy="318589"/>
          </a:xfrm>
          <a:custGeom>
            <a:avLst/>
            <a:gdLst>
              <a:gd name="T0" fmla="*/ 260 w 260"/>
              <a:gd name="T1" fmla="*/ 157 h 287"/>
              <a:gd name="T2" fmla="*/ 130 w 260"/>
              <a:gd name="T3" fmla="*/ 287 h 287"/>
              <a:gd name="T4" fmla="*/ 0 w 260"/>
              <a:gd name="T5" fmla="*/ 157 h 287"/>
              <a:gd name="T6" fmla="*/ 130 w 260"/>
              <a:gd name="T7" fmla="*/ 28 h 287"/>
              <a:gd name="T8" fmla="*/ 152 w 260"/>
              <a:gd name="T9" fmla="*/ 30 h 287"/>
              <a:gd name="T10" fmla="*/ 152 w 260"/>
              <a:gd name="T11" fmla="*/ 0 h 287"/>
              <a:gd name="T12" fmla="*/ 201 w 260"/>
              <a:gd name="T13" fmla="*/ 48 h 287"/>
              <a:gd name="T14" fmla="*/ 152 w 260"/>
              <a:gd name="T15" fmla="*/ 97 h 287"/>
              <a:gd name="T16" fmla="*/ 152 w 260"/>
              <a:gd name="T17" fmla="*/ 66 h 287"/>
              <a:gd name="T18" fmla="*/ 130 w 260"/>
              <a:gd name="T19" fmla="*/ 64 h 287"/>
              <a:gd name="T20" fmla="*/ 37 w 260"/>
              <a:gd name="T21" fmla="*/ 157 h 287"/>
              <a:gd name="T22" fmla="*/ 130 w 260"/>
              <a:gd name="T23" fmla="*/ 251 h 287"/>
              <a:gd name="T24" fmla="*/ 224 w 260"/>
              <a:gd name="T25" fmla="*/ 157 h 287"/>
              <a:gd name="T26" fmla="*/ 260 w 260"/>
              <a:gd name="T27" fmla="*/ 1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87">
                <a:moveTo>
                  <a:pt x="260" y="157"/>
                </a:moveTo>
                <a:cubicBezTo>
                  <a:pt x="260" y="229"/>
                  <a:pt x="202" y="287"/>
                  <a:pt x="130" y="287"/>
                </a:cubicBezTo>
                <a:cubicBezTo>
                  <a:pt x="59" y="287"/>
                  <a:pt x="0" y="229"/>
                  <a:pt x="0" y="157"/>
                </a:cubicBezTo>
                <a:cubicBezTo>
                  <a:pt x="0" y="86"/>
                  <a:pt x="59" y="28"/>
                  <a:pt x="130" y="28"/>
                </a:cubicBezTo>
                <a:cubicBezTo>
                  <a:pt x="138" y="28"/>
                  <a:pt x="145" y="28"/>
                  <a:pt x="152" y="30"/>
                </a:cubicBezTo>
                <a:cubicBezTo>
                  <a:pt x="152" y="0"/>
                  <a:pt x="152" y="0"/>
                  <a:pt x="152" y="0"/>
                </a:cubicBezTo>
                <a:cubicBezTo>
                  <a:pt x="201" y="48"/>
                  <a:pt x="201" y="48"/>
                  <a:pt x="201" y="48"/>
                </a:cubicBezTo>
                <a:cubicBezTo>
                  <a:pt x="152" y="97"/>
                  <a:pt x="152" y="97"/>
                  <a:pt x="152" y="97"/>
                </a:cubicBezTo>
                <a:cubicBezTo>
                  <a:pt x="152" y="66"/>
                  <a:pt x="152" y="66"/>
                  <a:pt x="152" y="66"/>
                </a:cubicBezTo>
                <a:cubicBezTo>
                  <a:pt x="145" y="65"/>
                  <a:pt x="138" y="64"/>
                  <a:pt x="130" y="64"/>
                </a:cubicBezTo>
                <a:cubicBezTo>
                  <a:pt x="79" y="64"/>
                  <a:pt x="37" y="106"/>
                  <a:pt x="37" y="157"/>
                </a:cubicBezTo>
                <a:cubicBezTo>
                  <a:pt x="37" y="209"/>
                  <a:pt x="79" y="251"/>
                  <a:pt x="130" y="251"/>
                </a:cubicBezTo>
                <a:cubicBezTo>
                  <a:pt x="182" y="251"/>
                  <a:pt x="224" y="209"/>
                  <a:pt x="224" y="157"/>
                </a:cubicBezTo>
                <a:lnTo>
                  <a:pt x="260" y="1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8" name="Freeform 100"/>
          <p:cNvSpPr>
            <a:spLocks noEditPoints="1"/>
          </p:cNvSpPr>
          <p:nvPr/>
        </p:nvSpPr>
        <p:spPr bwMode="auto">
          <a:xfrm>
            <a:off x="823320" y="3781437"/>
            <a:ext cx="350160" cy="350160"/>
          </a:xfrm>
          <a:custGeom>
            <a:avLst/>
            <a:gdLst>
              <a:gd name="T0" fmla="*/ 260 w 316"/>
              <a:gd name="T1" fmla="*/ 56 h 316"/>
              <a:gd name="T2" fmla="*/ 56 w 316"/>
              <a:gd name="T3" fmla="*/ 56 h 316"/>
              <a:gd name="T4" fmla="*/ 56 w 316"/>
              <a:gd name="T5" fmla="*/ 260 h 316"/>
              <a:gd name="T6" fmla="*/ 260 w 316"/>
              <a:gd name="T7" fmla="*/ 260 h 316"/>
              <a:gd name="T8" fmla="*/ 260 w 316"/>
              <a:gd name="T9" fmla="*/ 56 h 316"/>
              <a:gd name="T10" fmla="*/ 52 w 316"/>
              <a:gd name="T11" fmla="*/ 180 h 316"/>
              <a:gd name="T12" fmla="*/ 52 w 316"/>
              <a:gd name="T13" fmla="*/ 136 h 316"/>
              <a:gd name="T14" fmla="*/ 264 w 316"/>
              <a:gd name="T15" fmla="*/ 136 h 316"/>
              <a:gd name="T16" fmla="*/ 264 w 316"/>
              <a:gd name="T17" fmla="*/ 180 h 316"/>
              <a:gd name="T18" fmla="*/ 52 w 316"/>
              <a:gd name="T19" fmla="*/ 18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6" h="316">
                <a:moveTo>
                  <a:pt x="260" y="56"/>
                </a:moveTo>
                <a:cubicBezTo>
                  <a:pt x="204" y="0"/>
                  <a:pt x="112" y="0"/>
                  <a:pt x="56" y="56"/>
                </a:cubicBezTo>
                <a:cubicBezTo>
                  <a:pt x="0" y="113"/>
                  <a:pt x="0" y="204"/>
                  <a:pt x="56" y="260"/>
                </a:cubicBezTo>
                <a:cubicBezTo>
                  <a:pt x="112" y="316"/>
                  <a:pt x="204" y="316"/>
                  <a:pt x="260" y="260"/>
                </a:cubicBezTo>
                <a:cubicBezTo>
                  <a:pt x="316" y="204"/>
                  <a:pt x="316" y="113"/>
                  <a:pt x="260" y="56"/>
                </a:cubicBezTo>
                <a:close/>
                <a:moveTo>
                  <a:pt x="52" y="180"/>
                </a:moveTo>
                <a:cubicBezTo>
                  <a:pt x="50" y="168"/>
                  <a:pt x="50" y="148"/>
                  <a:pt x="52" y="136"/>
                </a:cubicBezTo>
                <a:cubicBezTo>
                  <a:pt x="264" y="136"/>
                  <a:pt x="264" y="136"/>
                  <a:pt x="264" y="136"/>
                </a:cubicBezTo>
                <a:cubicBezTo>
                  <a:pt x="266" y="148"/>
                  <a:pt x="266" y="168"/>
                  <a:pt x="264" y="180"/>
                </a:cubicBezTo>
                <a:lnTo>
                  <a:pt x="52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9" name="Freeform 101"/>
          <p:cNvSpPr>
            <a:spLocks/>
          </p:cNvSpPr>
          <p:nvPr/>
        </p:nvSpPr>
        <p:spPr bwMode="auto">
          <a:xfrm>
            <a:off x="9778243" y="1993323"/>
            <a:ext cx="261186" cy="175081"/>
          </a:xfrm>
          <a:custGeom>
            <a:avLst/>
            <a:gdLst>
              <a:gd name="T0" fmla="*/ 213 w 236"/>
              <a:gd name="T1" fmla="*/ 92 h 159"/>
              <a:gd name="T2" fmla="*/ 144 w 236"/>
              <a:gd name="T3" fmla="*/ 127 h 159"/>
              <a:gd name="T4" fmla="*/ 60 w 236"/>
              <a:gd name="T5" fmla="*/ 43 h 159"/>
              <a:gd name="T6" fmla="*/ 70 w 236"/>
              <a:gd name="T7" fmla="*/ 43 h 159"/>
              <a:gd name="T8" fmla="*/ 88 w 236"/>
              <a:gd name="T9" fmla="*/ 43 h 159"/>
              <a:gd name="T10" fmla="*/ 44 w 236"/>
              <a:gd name="T11" fmla="*/ 0 h 159"/>
              <a:gd name="T12" fmla="*/ 0 w 236"/>
              <a:gd name="T13" fmla="*/ 43 h 159"/>
              <a:gd name="T14" fmla="*/ 23 w 236"/>
              <a:gd name="T15" fmla="*/ 43 h 159"/>
              <a:gd name="T16" fmla="*/ 24 w 236"/>
              <a:gd name="T17" fmla="*/ 43 h 159"/>
              <a:gd name="T18" fmla="*/ 28 w 236"/>
              <a:gd name="T19" fmla="*/ 43 h 159"/>
              <a:gd name="T20" fmla="*/ 144 w 236"/>
              <a:gd name="T21" fmla="*/ 159 h 159"/>
              <a:gd name="T22" fmla="*/ 236 w 236"/>
              <a:gd name="T23" fmla="*/ 115 h 159"/>
              <a:gd name="T24" fmla="*/ 226 w 236"/>
              <a:gd name="T25" fmla="*/ 105 h 159"/>
              <a:gd name="T26" fmla="*/ 213 w 236"/>
              <a:gd name="T27" fmla="*/ 9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6" h="159">
                <a:moveTo>
                  <a:pt x="213" y="92"/>
                </a:moveTo>
                <a:cubicBezTo>
                  <a:pt x="197" y="113"/>
                  <a:pt x="172" y="127"/>
                  <a:pt x="144" y="127"/>
                </a:cubicBezTo>
                <a:cubicBezTo>
                  <a:pt x="98" y="127"/>
                  <a:pt x="60" y="89"/>
                  <a:pt x="60" y="43"/>
                </a:cubicBezTo>
                <a:cubicBezTo>
                  <a:pt x="70" y="43"/>
                  <a:pt x="70" y="43"/>
                  <a:pt x="70" y="43"/>
                </a:cubicBezTo>
                <a:cubicBezTo>
                  <a:pt x="88" y="43"/>
                  <a:pt x="88" y="43"/>
                  <a:pt x="88" y="43"/>
                </a:cubicBezTo>
                <a:cubicBezTo>
                  <a:pt x="44" y="0"/>
                  <a:pt x="44" y="0"/>
                  <a:pt x="44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8" y="43"/>
                  <a:pt x="28" y="43"/>
                  <a:pt x="28" y="43"/>
                </a:cubicBezTo>
                <a:cubicBezTo>
                  <a:pt x="28" y="107"/>
                  <a:pt x="80" y="159"/>
                  <a:pt x="144" y="159"/>
                </a:cubicBezTo>
                <a:cubicBezTo>
                  <a:pt x="181" y="159"/>
                  <a:pt x="214" y="142"/>
                  <a:pt x="236" y="115"/>
                </a:cubicBezTo>
                <a:cubicBezTo>
                  <a:pt x="226" y="105"/>
                  <a:pt x="226" y="105"/>
                  <a:pt x="226" y="105"/>
                </a:cubicBezTo>
                <a:lnTo>
                  <a:pt x="213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0" name="Freeform 102"/>
          <p:cNvSpPr>
            <a:spLocks/>
          </p:cNvSpPr>
          <p:nvPr/>
        </p:nvSpPr>
        <p:spPr bwMode="auto">
          <a:xfrm>
            <a:off x="9835646" y="1910088"/>
            <a:ext cx="261186" cy="177950"/>
          </a:xfrm>
          <a:custGeom>
            <a:avLst/>
            <a:gdLst>
              <a:gd name="T0" fmla="*/ 218 w 236"/>
              <a:gd name="T1" fmla="*/ 117 h 161"/>
              <a:gd name="T2" fmla="*/ 218 w 236"/>
              <a:gd name="T3" fmla="*/ 117 h 161"/>
              <a:gd name="T4" fmla="*/ 209 w 236"/>
              <a:gd name="T5" fmla="*/ 117 h 161"/>
              <a:gd name="T6" fmla="*/ 209 w 236"/>
              <a:gd name="T7" fmla="*/ 117 h 161"/>
              <a:gd name="T8" fmla="*/ 209 w 236"/>
              <a:gd name="T9" fmla="*/ 117 h 161"/>
              <a:gd name="T10" fmla="*/ 92 w 236"/>
              <a:gd name="T11" fmla="*/ 0 h 161"/>
              <a:gd name="T12" fmla="*/ 0 w 236"/>
              <a:gd name="T13" fmla="*/ 45 h 161"/>
              <a:gd name="T14" fmla="*/ 10 w 236"/>
              <a:gd name="T15" fmla="*/ 55 h 161"/>
              <a:gd name="T16" fmla="*/ 23 w 236"/>
              <a:gd name="T17" fmla="*/ 68 h 161"/>
              <a:gd name="T18" fmla="*/ 92 w 236"/>
              <a:gd name="T19" fmla="*/ 33 h 161"/>
              <a:gd name="T20" fmla="*/ 176 w 236"/>
              <a:gd name="T21" fmla="*/ 117 h 161"/>
              <a:gd name="T22" fmla="*/ 176 w 236"/>
              <a:gd name="T23" fmla="*/ 117 h 161"/>
              <a:gd name="T24" fmla="*/ 176 w 236"/>
              <a:gd name="T25" fmla="*/ 117 h 161"/>
              <a:gd name="T26" fmla="*/ 166 w 236"/>
              <a:gd name="T27" fmla="*/ 117 h 161"/>
              <a:gd name="T28" fmla="*/ 166 w 236"/>
              <a:gd name="T29" fmla="*/ 117 h 161"/>
              <a:gd name="T30" fmla="*/ 149 w 236"/>
              <a:gd name="T31" fmla="*/ 117 h 161"/>
              <a:gd name="T32" fmla="*/ 192 w 236"/>
              <a:gd name="T33" fmla="*/ 161 h 161"/>
              <a:gd name="T34" fmla="*/ 236 w 236"/>
              <a:gd name="T35" fmla="*/ 117 h 161"/>
              <a:gd name="T36" fmla="*/ 218 w 236"/>
              <a:gd name="T37" fmla="*/ 11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6" h="161">
                <a:moveTo>
                  <a:pt x="218" y="117"/>
                </a:moveTo>
                <a:cubicBezTo>
                  <a:pt x="218" y="117"/>
                  <a:pt x="218" y="117"/>
                  <a:pt x="218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117"/>
                  <a:pt x="209" y="117"/>
                  <a:pt x="209" y="117"/>
                </a:cubicBezTo>
                <a:cubicBezTo>
                  <a:pt x="209" y="52"/>
                  <a:pt x="157" y="0"/>
                  <a:pt x="92" y="0"/>
                </a:cubicBezTo>
                <a:cubicBezTo>
                  <a:pt x="55" y="0"/>
                  <a:pt x="22" y="18"/>
                  <a:pt x="0" y="45"/>
                </a:cubicBezTo>
                <a:cubicBezTo>
                  <a:pt x="10" y="55"/>
                  <a:pt x="10" y="55"/>
                  <a:pt x="10" y="55"/>
                </a:cubicBezTo>
                <a:cubicBezTo>
                  <a:pt x="23" y="68"/>
                  <a:pt x="23" y="68"/>
                  <a:pt x="23" y="68"/>
                </a:cubicBezTo>
                <a:cubicBezTo>
                  <a:pt x="39" y="47"/>
                  <a:pt x="64" y="33"/>
                  <a:pt x="92" y="33"/>
                </a:cubicBezTo>
                <a:cubicBezTo>
                  <a:pt x="139" y="33"/>
                  <a:pt x="176" y="70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76" y="117"/>
                  <a:pt x="176" y="117"/>
                  <a:pt x="17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92" y="161"/>
                  <a:pt x="192" y="161"/>
                  <a:pt x="192" y="161"/>
                </a:cubicBezTo>
                <a:cubicBezTo>
                  <a:pt x="236" y="117"/>
                  <a:pt x="236" y="117"/>
                  <a:pt x="236" y="117"/>
                </a:cubicBezTo>
                <a:lnTo>
                  <a:pt x="218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1" name="Freeform 103"/>
          <p:cNvSpPr>
            <a:spLocks noEditPoints="1"/>
          </p:cNvSpPr>
          <p:nvPr/>
        </p:nvSpPr>
        <p:spPr bwMode="auto">
          <a:xfrm>
            <a:off x="11695515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52 w 288"/>
              <a:gd name="T11" fmla="*/ 144 h 288"/>
              <a:gd name="T12" fmla="*/ 232 w 288"/>
              <a:gd name="T13" fmla="*/ 207 h 288"/>
              <a:gd name="T14" fmla="*/ 82 w 288"/>
              <a:gd name="T15" fmla="*/ 56 h 288"/>
              <a:gd name="T16" fmla="*/ 144 w 288"/>
              <a:gd name="T17" fmla="*/ 36 h 288"/>
              <a:gd name="T18" fmla="*/ 252 w 288"/>
              <a:gd name="T19" fmla="*/ 144 h 288"/>
              <a:gd name="T20" fmla="*/ 36 w 288"/>
              <a:gd name="T21" fmla="*/ 144 h 288"/>
              <a:gd name="T22" fmla="*/ 56 w 288"/>
              <a:gd name="T23" fmla="*/ 81 h 288"/>
              <a:gd name="T24" fmla="*/ 207 w 288"/>
              <a:gd name="T25" fmla="*/ 232 h 288"/>
              <a:gd name="T26" fmla="*/ 144 w 288"/>
              <a:gd name="T27" fmla="*/ 252 h 288"/>
              <a:gd name="T28" fmla="*/ 36 w 288"/>
              <a:gd name="T29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2" y="144"/>
                </a:moveTo>
                <a:cubicBezTo>
                  <a:pt x="252" y="167"/>
                  <a:pt x="245" y="189"/>
                  <a:pt x="232" y="207"/>
                </a:cubicBezTo>
                <a:cubicBezTo>
                  <a:pt x="82" y="56"/>
                  <a:pt x="82" y="56"/>
                  <a:pt x="82" y="56"/>
                </a:cubicBezTo>
                <a:cubicBezTo>
                  <a:pt x="99" y="44"/>
                  <a:pt x="121" y="36"/>
                  <a:pt x="144" y="36"/>
                </a:cubicBezTo>
                <a:cubicBezTo>
                  <a:pt x="204" y="36"/>
                  <a:pt x="252" y="85"/>
                  <a:pt x="252" y="144"/>
                </a:cubicBezTo>
                <a:close/>
                <a:moveTo>
                  <a:pt x="36" y="144"/>
                </a:moveTo>
                <a:cubicBezTo>
                  <a:pt x="36" y="121"/>
                  <a:pt x="44" y="99"/>
                  <a:pt x="56" y="81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189" y="245"/>
                  <a:pt x="167" y="252"/>
                  <a:pt x="144" y="252"/>
                </a:cubicBezTo>
                <a:cubicBezTo>
                  <a:pt x="84" y="252"/>
                  <a:pt x="36" y="204"/>
                  <a:pt x="36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2" name="Freeform 104"/>
          <p:cNvSpPr>
            <a:spLocks/>
          </p:cNvSpPr>
          <p:nvPr/>
        </p:nvSpPr>
        <p:spPr bwMode="auto">
          <a:xfrm>
            <a:off x="2754944" y="3815879"/>
            <a:ext cx="318590" cy="278407"/>
          </a:xfrm>
          <a:custGeom>
            <a:avLst/>
            <a:gdLst>
              <a:gd name="T0" fmla="*/ 0 w 111"/>
              <a:gd name="T1" fmla="*/ 42 h 97"/>
              <a:gd name="T2" fmla="*/ 27 w 111"/>
              <a:gd name="T3" fmla="*/ 42 h 97"/>
              <a:gd name="T4" fmla="*/ 41 w 111"/>
              <a:gd name="T5" fmla="*/ 70 h 97"/>
              <a:gd name="T6" fmla="*/ 83 w 111"/>
              <a:gd name="T7" fmla="*/ 0 h 97"/>
              <a:gd name="T8" fmla="*/ 111 w 111"/>
              <a:gd name="T9" fmla="*/ 0 h 97"/>
              <a:gd name="T10" fmla="*/ 55 w 111"/>
              <a:gd name="T11" fmla="*/ 97 h 97"/>
              <a:gd name="T12" fmla="*/ 27 w 111"/>
              <a:gd name="T13" fmla="*/ 97 h 97"/>
              <a:gd name="T14" fmla="*/ 0 w 111"/>
              <a:gd name="T15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7">
                <a:moveTo>
                  <a:pt x="0" y="42"/>
                </a:moveTo>
                <a:lnTo>
                  <a:pt x="27" y="42"/>
                </a:lnTo>
                <a:lnTo>
                  <a:pt x="41" y="70"/>
                </a:lnTo>
                <a:lnTo>
                  <a:pt x="83" y="0"/>
                </a:lnTo>
                <a:lnTo>
                  <a:pt x="111" y="0"/>
                </a:lnTo>
                <a:lnTo>
                  <a:pt x="55" y="97"/>
                </a:lnTo>
                <a:lnTo>
                  <a:pt x="27" y="97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3" name="Freeform 105"/>
          <p:cNvSpPr>
            <a:spLocks/>
          </p:cNvSpPr>
          <p:nvPr/>
        </p:nvSpPr>
        <p:spPr bwMode="auto">
          <a:xfrm>
            <a:off x="3392121" y="3835971"/>
            <a:ext cx="321459" cy="235354"/>
          </a:xfrm>
          <a:custGeom>
            <a:avLst/>
            <a:gdLst>
              <a:gd name="T0" fmla="*/ 4 w 290"/>
              <a:gd name="T1" fmla="*/ 131 h 213"/>
              <a:gd name="T2" fmla="*/ 4 w 290"/>
              <a:gd name="T3" fmla="*/ 115 h 213"/>
              <a:gd name="T4" fmla="*/ 33 w 290"/>
              <a:gd name="T5" fmla="*/ 86 h 213"/>
              <a:gd name="T6" fmla="*/ 49 w 290"/>
              <a:gd name="T7" fmla="*/ 86 h 213"/>
              <a:gd name="T8" fmla="*/ 96 w 290"/>
              <a:gd name="T9" fmla="*/ 133 h 213"/>
              <a:gd name="T10" fmla="*/ 113 w 290"/>
              <a:gd name="T11" fmla="*/ 133 h 213"/>
              <a:gd name="T12" fmla="*/ 241 w 290"/>
              <a:gd name="T13" fmla="*/ 4 h 213"/>
              <a:gd name="T14" fmla="*/ 257 w 290"/>
              <a:gd name="T15" fmla="*/ 4 h 213"/>
              <a:gd name="T16" fmla="*/ 286 w 290"/>
              <a:gd name="T17" fmla="*/ 33 h 213"/>
              <a:gd name="T18" fmla="*/ 286 w 290"/>
              <a:gd name="T19" fmla="*/ 49 h 213"/>
              <a:gd name="T20" fmla="*/ 130 w 290"/>
              <a:gd name="T21" fmla="*/ 205 h 213"/>
              <a:gd name="T22" fmla="*/ 111 w 290"/>
              <a:gd name="T23" fmla="*/ 213 h 213"/>
              <a:gd name="T24" fmla="*/ 97 w 290"/>
              <a:gd name="T25" fmla="*/ 213 h 213"/>
              <a:gd name="T26" fmla="*/ 78 w 290"/>
              <a:gd name="T27" fmla="*/ 205 h 213"/>
              <a:gd name="T28" fmla="*/ 4 w 290"/>
              <a:gd name="T29" fmla="*/ 131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13">
                <a:moveTo>
                  <a:pt x="4" y="131"/>
                </a:moveTo>
                <a:cubicBezTo>
                  <a:pt x="0" y="127"/>
                  <a:pt x="0" y="120"/>
                  <a:pt x="4" y="115"/>
                </a:cubicBezTo>
                <a:cubicBezTo>
                  <a:pt x="33" y="86"/>
                  <a:pt x="33" y="86"/>
                  <a:pt x="33" y="86"/>
                </a:cubicBezTo>
                <a:cubicBezTo>
                  <a:pt x="38" y="82"/>
                  <a:pt x="45" y="82"/>
                  <a:pt x="49" y="86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101" y="137"/>
                  <a:pt x="108" y="137"/>
                  <a:pt x="113" y="133"/>
                </a:cubicBezTo>
                <a:cubicBezTo>
                  <a:pt x="241" y="4"/>
                  <a:pt x="241" y="4"/>
                  <a:pt x="241" y="4"/>
                </a:cubicBezTo>
                <a:cubicBezTo>
                  <a:pt x="245" y="0"/>
                  <a:pt x="252" y="0"/>
                  <a:pt x="257" y="4"/>
                </a:cubicBezTo>
                <a:cubicBezTo>
                  <a:pt x="286" y="33"/>
                  <a:pt x="286" y="33"/>
                  <a:pt x="286" y="33"/>
                </a:cubicBezTo>
                <a:cubicBezTo>
                  <a:pt x="290" y="37"/>
                  <a:pt x="290" y="45"/>
                  <a:pt x="286" y="49"/>
                </a:cubicBezTo>
                <a:cubicBezTo>
                  <a:pt x="130" y="205"/>
                  <a:pt x="130" y="205"/>
                  <a:pt x="130" y="205"/>
                </a:cubicBezTo>
                <a:cubicBezTo>
                  <a:pt x="126" y="209"/>
                  <a:pt x="117" y="213"/>
                  <a:pt x="111" y="213"/>
                </a:cubicBezTo>
                <a:cubicBezTo>
                  <a:pt x="97" y="213"/>
                  <a:pt x="97" y="213"/>
                  <a:pt x="97" y="213"/>
                </a:cubicBezTo>
                <a:cubicBezTo>
                  <a:pt x="91" y="213"/>
                  <a:pt x="82" y="209"/>
                  <a:pt x="78" y="205"/>
                </a:cubicBezTo>
                <a:lnTo>
                  <a:pt x="4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4" name="Freeform 106"/>
          <p:cNvSpPr>
            <a:spLocks/>
          </p:cNvSpPr>
          <p:nvPr/>
        </p:nvSpPr>
        <p:spPr bwMode="auto">
          <a:xfrm>
            <a:off x="5309393" y="3158611"/>
            <a:ext cx="318590" cy="318589"/>
          </a:xfrm>
          <a:custGeom>
            <a:avLst/>
            <a:gdLst>
              <a:gd name="T0" fmla="*/ 71 w 111"/>
              <a:gd name="T1" fmla="*/ 39 h 111"/>
              <a:gd name="T2" fmla="*/ 71 w 111"/>
              <a:gd name="T3" fmla="*/ 0 h 111"/>
              <a:gd name="T4" fmla="*/ 39 w 111"/>
              <a:gd name="T5" fmla="*/ 0 h 111"/>
              <a:gd name="T6" fmla="*/ 39 w 111"/>
              <a:gd name="T7" fmla="*/ 39 h 111"/>
              <a:gd name="T8" fmla="*/ 0 w 111"/>
              <a:gd name="T9" fmla="*/ 39 h 111"/>
              <a:gd name="T10" fmla="*/ 0 w 111"/>
              <a:gd name="T11" fmla="*/ 71 h 111"/>
              <a:gd name="T12" fmla="*/ 39 w 111"/>
              <a:gd name="T13" fmla="*/ 71 h 111"/>
              <a:gd name="T14" fmla="*/ 39 w 111"/>
              <a:gd name="T15" fmla="*/ 111 h 111"/>
              <a:gd name="T16" fmla="*/ 71 w 111"/>
              <a:gd name="T17" fmla="*/ 111 h 111"/>
              <a:gd name="T18" fmla="*/ 71 w 111"/>
              <a:gd name="T19" fmla="*/ 71 h 111"/>
              <a:gd name="T20" fmla="*/ 111 w 111"/>
              <a:gd name="T21" fmla="*/ 71 h 111"/>
              <a:gd name="T22" fmla="*/ 111 w 111"/>
              <a:gd name="T23" fmla="*/ 39 h 111"/>
              <a:gd name="T24" fmla="*/ 71 w 111"/>
              <a:gd name="T25" fmla="*/ 3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71" y="39"/>
                </a:moveTo>
                <a:lnTo>
                  <a:pt x="71" y="0"/>
                </a:lnTo>
                <a:lnTo>
                  <a:pt x="39" y="0"/>
                </a:lnTo>
                <a:lnTo>
                  <a:pt x="39" y="39"/>
                </a:lnTo>
                <a:lnTo>
                  <a:pt x="0" y="39"/>
                </a:lnTo>
                <a:lnTo>
                  <a:pt x="0" y="71"/>
                </a:lnTo>
                <a:lnTo>
                  <a:pt x="39" y="71"/>
                </a:lnTo>
                <a:lnTo>
                  <a:pt x="39" y="111"/>
                </a:lnTo>
                <a:lnTo>
                  <a:pt x="71" y="111"/>
                </a:lnTo>
                <a:lnTo>
                  <a:pt x="71" y="71"/>
                </a:lnTo>
                <a:lnTo>
                  <a:pt x="111" y="71"/>
                </a:lnTo>
                <a:lnTo>
                  <a:pt x="111" y="39"/>
                </a:lnTo>
                <a:lnTo>
                  <a:pt x="71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5" name="Freeform 107"/>
          <p:cNvSpPr>
            <a:spLocks noEditPoints="1"/>
          </p:cNvSpPr>
          <p:nvPr/>
        </p:nvSpPr>
        <p:spPr bwMode="auto">
          <a:xfrm>
            <a:off x="7223794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5 w 288"/>
              <a:gd name="T11" fmla="*/ 194 h 288"/>
              <a:gd name="T12" fmla="*/ 195 w 288"/>
              <a:gd name="T13" fmla="*/ 234 h 288"/>
              <a:gd name="T14" fmla="*/ 145 w 288"/>
              <a:gd name="T15" fmla="*/ 184 h 288"/>
              <a:gd name="T16" fmla="*/ 94 w 288"/>
              <a:gd name="T17" fmla="*/ 234 h 288"/>
              <a:gd name="T18" fmla="*/ 55 w 288"/>
              <a:gd name="T19" fmla="*/ 194 h 288"/>
              <a:gd name="T20" fmla="*/ 105 w 288"/>
              <a:gd name="T21" fmla="*/ 144 h 288"/>
              <a:gd name="T22" fmla="*/ 55 w 288"/>
              <a:gd name="T23" fmla="*/ 94 h 288"/>
              <a:gd name="T24" fmla="*/ 94 w 288"/>
              <a:gd name="T25" fmla="*/ 54 h 288"/>
              <a:gd name="T26" fmla="*/ 145 w 288"/>
              <a:gd name="T27" fmla="*/ 104 h 288"/>
              <a:gd name="T28" fmla="*/ 195 w 288"/>
              <a:gd name="T29" fmla="*/ 54 h 288"/>
              <a:gd name="T30" fmla="*/ 235 w 288"/>
              <a:gd name="T31" fmla="*/ 94 h 288"/>
              <a:gd name="T32" fmla="*/ 184 w 288"/>
              <a:gd name="T33" fmla="*/ 144 h 288"/>
              <a:gd name="T34" fmla="*/ 235 w 288"/>
              <a:gd name="T35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5" y="194"/>
                </a:moveTo>
                <a:cubicBezTo>
                  <a:pt x="195" y="234"/>
                  <a:pt x="195" y="234"/>
                  <a:pt x="195" y="234"/>
                </a:cubicBezTo>
                <a:cubicBezTo>
                  <a:pt x="145" y="184"/>
                  <a:pt x="145" y="184"/>
                  <a:pt x="145" y="184"/>
                </a:cubicBezTo>
                <a:cubicBezTo>
                  <a:pt x="94" y="234"/>
                  <a:pt x="94" y="234"/>
                  <a:pt x="94" y="234"/>
                </a:cubicBezTo>
                <a:cubicBezTo>
                  <a:pt x="55" y="194"/>
                  <a:pt x="55" y="194"/>
                  <a:pt x="55" y="194"/>
                </a:cubicBezTo>
                <a:cubicBezTo>
                  <a:pt x="105" y="144"/>
                  <a:pt x="105" y="144"/>
                  <a:pt x="105" y="144"/>
                </a:cubicBezTo>
                <a:cubicBezTo>
                  <a:pt x="55" y="94"/>
                  <a:pt x="55" y="94"/>
                  <a:pt x="55" y="94"/>
                </a:cubicBezTo>
                <a:cubicBezTo>
                  <a:pt x="94" y="54"/>
                  <a:pt x="94" y="54"/>
                  <a:pt x="94" y="54"/>
                </a:cubicBezTo>
                <a:cubicBezTo>
                  <a:pt x="145" y="104"/>
                  <a:pt x="145" y="104"/>
                  <a:pt x="145" y="104"/>
                </a:cubicBezTo>
                <a:cubicBezTo>
                  <a:pt x="195" y="54"/>
                  <a:pt x="195" y="54"/>
                  <a:pt x="195" y="54"/>
                </a:cubicBezTo>
                <a:cubicBezTo>
                  <a:pt x="235" y="94"/>
                  <a:pt x="235" y="94"/>
                  <a:pt x="235" y="94"/>
                </a:cubicBezTo>
                <a:cubicBezTo>
                  <a:pt x="184" y="144"/>
                  <a:pt x="184" y="144"/>
                  <a:pt x="184" y="144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6" name="Rectangle 108"/>
          <p:cNvSpPr>
            <a:spLocks noChangeArrowheads="1"/>
          </p:cNvSpPr>
          <p:nvPr/>
        </p:nvSpPr>
        <p:spPr bwMode="auto">
          <a:xfrm>
            <a:off x="5946570" y="3267678"/>
            <a:ext cx="318590" cy="8897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7" name="Freeform 109"/>
          <p:cNvSpPr>
            <a:spLocks noEditPoints="1"/>
          </p:cNvSpPr>
          <p:nvPr/>
        </p:nvSpPr>
        <p:spPr bwMode="auto">
          <a:xfrm>
            <a:off x="5946570" y="3795789"/>
            <a:ext cx="318590" cy="321459"/>
          </a:xfrm>
          <a:custGeom>
            <a:avLst/>
            <a:gdLst>
              <a:gd name="T0" fmla="*/ 288 w 288"/>
              <a:gd name="T1" fmla="*/ 244 h 289"/>
              <a:gd name="T2" fmla="*/ 203 w 288"/>
              <a:gd name="T3" fmla="*/ 159 h 289"/>
              <a:gd name="T4" fmla="*/ 216 w 288"/>
              <a:gd name="T5" fmla="*/ 108 h 289"/>
              <a:gd name="T6" fmla="*/ 108 w 288"/>
              <a:gd name="T7" fmla="*/ 0 h 289"/>
              <a:gd name="T8" fmla="*/ 0 w 288"/>
              <a:gd name="T9" fmla="*/ 108 h 289"/>
              <a:gd name="T10" fmla="*/ 108 w 288"/>
              <a:gd name="T11" fmla="*/ 216 h 289"/>
              <a:gd name="T12" fmla="*/ 158 w 288"/>
              <a:gd name="T13" fmla="*/ 204 h 289"/>
              <a:gd name="T14" fmla="*/ 243 w 288"/>
              <a:gd name="T15" fmla="*/ 289 h 289"/>
              <a:gd name="T16" fmla="*/ 288 w 288"/>
              <a:gd name="T17" fmla="*/ 244 h 289"/>
              <a:gd name="T18" fmla="*/ 36 w 288"/>
              <a:gd name="T19" fmla="*/ 108 h 289"/>
              <a:gd name="T20" fmla="*/ 108 w 288"/>
              <a:gd name="T21" fmla="*/ 36 h 289"/>
              <a:gd name="T22" fmla="*/ 180 w 288"/>
              <a:gd name="T23" fmla="*/ 108 h 289"/>
              <a:gd name="T24" fmla="*/ 108 w 288"/>
              <a:gd name="T25" fmla="*/ 180 h 289"/>
              <a:gd name="T26" fmla="*/ 36 w 288"/>
              <a:gd name="T27" fmla="*/ 10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9">
                <a:moveTo>
                  <a:pt x="288" y="244"/>
                </a:moveTo>
                <a:cubicBezTo>
                  <a:pt x="203" y="159"/>
                  <a:pt x="203" y="159"/>
                  <a:pt x="203" y="159"/>
                </a:cubicBezTo>
                <a:cubicBezTo>
                  <a:pt x="211" y="144"/>
                  <a:pt x="216" y="126"/>
                  <a:pt x="216" y="108"/>
                </a:cubicBezTo>
                <a:cubicBezTo>
                  <a:pt x="216" y="48"/>
                  <a:pt x="167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26" y="216"/>
                  <a:pt x="143" y="212"/>
                  <a:pt x="158" y="204"/>
                </a:cubicBezTo>
                <a:cubicBezTo>
                  <a:pt x="243" y="289"/>
                  <a:pt x="243" y="289"/>
                  <a:pt x="243" y="289"/>
                </a:cubicBezTo>
                <a:lnTo>
                  <a:pt x="288" y="244"/>
                </a:ln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8" name="Freeform 110"/>
          <p:cNvSpPr>
            <a:spLocks noEditPoints="1"/>
          </p:cNvSpPr>
          <p:nvPr/>
        </p:nvSpPr>
        <p:spPr bwMode="auto">
          <a:xfrm>
            <a:off x="6586617" y="3795789"/>
            <a:ext cx="321459" cy="321459"/>
          </a:xfrm>
          <a:custGeom>
            <a:avLst/>
            <a:gdLst>
              <a:gd name="T0" fmla="*/ 282 w 290"/>
              <a:gd name="T1" fmla="*/ 256 h 290"/>
              <a:gd name="T2" fmla="*/ 196 w 290"/>
              <a:gd name="T3" fmla="*/ 170 h 290"/>
              <a:gd name="T4" fmla="*/ 216 w 290"/>
              <a:gd name="T5" fmla="*/ 108 h 290"/>
              <a:gd name="T6" fmla="*/ 108 w 290"/>
              <a:gd name="T7" fmla="*/ 0 h 290"/>
              <a:gd name="T8" fmla="*/ 0 w 290"/>
              <a:gd name="T9" fmla="*/ 108 h 290"/>
              <a:gd name="T10" fmla="*/ 108 w 290"/>
              <a:gd name="T11" fmla="*/ 216 h 290"/>
              <a:gd name="T12" fmla="*/ 170 w 290"/>
              <a:gd name="T13" fmla="*/ 196 h 290"/>
              <a:gd name="T14" fmla="*/ 256 w 290"/>
              <a:gd name="T15" fmla="*/ 282 h 290"/>
              <a:gd name="T16" fmla="*/ 283 w 290"/>
              <a:gd name="T17" fmla="*/ 283 h 290"/>
              <a:gd name="T18" fmla="*/ 282 w 290"/>
              <a:gd name="T19" fmla="*/ 256 h 290"/>
              <a:gd name="T20" fmla="*/ 36 w 290"/>
              <a:gd name="T21" fmla="*/ 108 h 290"/>
              <a:gd name="T22" fmla="*/ 108 w 290"/>
              <a:gd name="T23" fmla="*/ 36 h 290"/>
              <a:gd name="T24" fmla="*/ 180 w 290"/>
              <a:gd name="T25" fmla="*/ 108 h 290"/>
              <a:gd name="T26" fmla="*/ 108 w 290"/>
              <a:gd name="T27" fmla="*/ 180 h 290"/>
              <a:gd name="T28" fmla="*/ 36 w 290"/>
              <a:gd name="T29" fmla="*/ 10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0" h="290">
                <a:moveTo>
                  <a:pt x="282" y="256"/>
                </a:moveTo>
                <a:cubicBezTo>
                  <a:pt x="196" y="170"/>
                  <a:pt x="196" y="170"/>
                  <a:pt x="196" y="170"/>
                </a:cubicBezTo>
                <a:cubicBezTo>
                  <a:pt x="209" y="153"/>
                  <a:pt x="216" y="131"/>
                  <a:pt x="216" y="108"/>
                </a:cubicBezTo>
                <a:cubicBezTo>
                  <a:pt x="216" y="48"/>
                  <a:pt x="168" y="0"/>
                  <a:pt x="108" y="0"/>
                </a:cubicBezTo>
                <a:cubicBezTo>
                  <a:pt x="48" y="0"/>
                  <a:pt x="0" y="48"/>
                  <a:pt x="0" y="108"/>
                </a:cubicBezTo>
                <a:cubicBezTo>
                  <a:pt x="0" y="168"/>
                  <a:pt x="48" y="216"/>
                  <a:pt x="108" y="216"/>
                </a:cubicBezTo>
                <a:cubicBezTo>
                  <a:pt x="131" y="216"/>
                  <a:pt x="153" y="209"/>
                  <a:pt x="170" y="196"/>
                </a:cubicBezTo>
                <a:cubicBezTo>
                  <a:pt x="256" y="282"/>
                  <a:pt x="256" y="282"/>
                  <a:pt x="256" y="282"/>
                </a:cubicBezTo>
                <a:cubicBezTo>
                  <a:pt x="264" y="289"/>
                  <a:pt x="276" y="290"/>
                  <a:pt x="283" y="283"/>
                </a:cubicBezTo>
                <a:cubicBezTo>
                  <a:pt x="290" y="276"/>
                  <a:pt x="290" y="264"/>
                  <a:pt x="282" y="256"/>
                </a:cubicBezTo>
                <a:close/>
                <a:moveTo>
                  <a:pt x="36" y="108"/>
                </a:moveTo>
                <a:cubicBezTo>
                  <a:pt x="36" y="68"/>
                  <a:pt x="68" y="36"/>
                  <a:pt x="108" y="36"/>
                </a:cubicBezTo>
                <a:cubicBezTo>
                  <a:pt x="148" y="36"/>
                  <a:pt x="180" y="68"/>
                  <a:pt x="180" y="108"/>
                </a:cubicBezTo>
                <a:cubicBezTo>
                  <a:pt x="180" y="148"/>
                  <a:pt x="148" y="180"/>
                  <a:pt x="108" y="180"/>
                </a:cubicBezTo>
                <a:cubicBezTo>
                  <a:pt x="68" y="180"/>
                  <a:pt x="36" y="148"/>
                  <a:pt x="36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9" name="Freeform 111"/>
          <p:cNvSpPr>
            <a:spLocks/>
          </p:cNvSpPr>
          <p:nvPr/>
        </p:nvSpPr>
        <p:spPr bwMode="auto">
          <a:xfrm>
            <a:off x="6586617" y="3158611"/>
            <a:ext cx="318590" cy="318589"/>
          </a:xfrm>
          <a:custGeom>
            <a:avLst/>
            <a:gdLst>
              <a:gd name="T0" fmla="*/ 111 w 111"/>
              <a:gd name="T1" fmla="*/ 24 h 111"/>
              <a:gd name="T2" fmla="*/ 86 w 111"/>
              <a:gd name="T3" fmla="*/ 0 h 111"/>
              <a:gd name="T4" fmla="*/ 55 w 111"/>
              <a:gd name="T5" fmla="*/ 31 h 111"/>
              <a:gd name="T6" fmla="*/ 24 w 111"/>
              <a:gd name="T7" fmla="*/ 0 h 111"/>
              <a:gd name="T8" fmla="*/ 0 w 111"/>
              <a:gd name="T9" fmla="*/ 24 h 111"/>
              <a:gd name="T10" fmla="*/ 31 w 111"/>
              <a:gd name="T11" fmla="*/ 55 h 111"/>
              <a:gd name="T12" fmla="*/ 0 w 111"/>
              <a:gd name="T13" fmla="*/ 86 h 111"/>
              <a:gd name="T14" fmla="*/ 24 w 111"/>
              <a:gd name="T15" fmla="*/ 111 h 111"/>
              <a:gd name="T16" fmla="*/ 55 w 111"/>
              <a:gd name="T17" fmla="*/ 80 h 111"/>
              <a:gd name="T18" fmla="*/ 86 w 111"/>
              <a:gd name="T19" fmla="*/ 111 h 111"/>
              <a:gd name="T20" fmla="*/ 111 w 111"/>
              <a:gd name="T21" fmla="*/ 86 h 111"/>
              <a:gd name="T22" fmla="*/ 80 w 111"/>
              <a:gd name="T23" fmla="*/ 55 h 111"/>
              <a:gd name="T24" fmla="*/ 111 w 111"/>
              <a:gd name="T25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111">
                <a:moveTo>
                  <a:pt x="111" y="24"/>
                </a:moveTo>
                <a:lnTo>
                  <a:pt x="86" y="0"/>
                </a:lnTo>
                <a:lnTo>
                  <a:pt x="55" y="31"/>
                </a:lnTo>
                <a:lnTo>
                  <a:pt x="24" y="0"/>
                </a:lnTo>
                <a:lnTo>
                  <a:pt x="0" y="24"/>
                </a:lnTo>
                <a:lnTo>
                  <a:pt x="31" y="55"/>
                </a:lnTo>
                <a:lnTo>
                  <a:pt x="0" y="86"/>
                </a:lnTo>
                <a:lnTo>
                  <a:pt x="24" y="111"/>
                </a:lnTo>
                <a:lnTo>
                  <a:pt x="55" y="80"/>
                </a:lnTo>
                <a:lnTo>
                  <a:pt x="86" y="111"/>
                </a:lnTo>
                <a:lnTo>
                  <a:pt x="111" y="86"/>
                </a:lnTo>
                <a:lnTo>
                  <a:pt x="80" y="55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0" name="Freeform 112"/>
          <p:cNvSpPr>
            <a:spLocks noEditPoints="1"/>
          </p:cNvSpPr>
          <p:nvPr/>
        </p:nvSpPr>
        <p:spPr bwMode="auto">
          <a:xfrm>
            <a:off x="10458473" y="5073012"/>
            <a:ext cx="238225" cy="318589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67 w 216"/>
              <a:gd name="T25" fmla="*/ 79 h 288"/>
              <a:gd name="T26" fmla="*/ 106 w 216"/>
              <a:gd name="T27" fmla="*/ 39 h 288"/>
              <a:gd name="T28" fmla="*/ 108 w 216"/>
              <a:gd name="T29" fmla="*/ 39 h 288"/>
              <a:gd name="T30" fmla="*/ 109 w 216"/>
              <a:gd name="T31" fmla="*/ 39 h 288"/>
              <a:gd name="T32" fmla="*/ 148 w 216"/>
              <a:gd name="T33" fmla="*/ 79 h 288"/>
              <a:gd name="T34" fmla="*/ 148 w 216"/>
              <a:gd name="T35" fmla="*/ 126 h 288"/>
              <a:gd name="T36" fmla="*/ 67 w 216"/>
              <a:gd name="T37" fmla="*/ 126 h 288"/>
              <a:gd name="T38" fmla="*/ 67 w 216"/>
              <a:gd name="T39" fmla="*/ 7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5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5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67" y="79"/>
                </a:moveTo>
                <a:cubicBezTo>
                  <a:pt x="67" y="57"/>
                  <a:pt x="85" y="39"/>
                  <a:pt x="106" y="39"/>
                </a:cubicBezTo>
                <a:cubicBezTo>
                  <a:pt x="107" y="39"/>
                  <a:pt x="108" y="39"/>
                  <a:pt x="108" y="39"/>
                </a:cubicBezTo>
                <a:cubicBezTo>
                  <a:pt x="108" y="39"/>
                  <a:pt x="109" y="39"/>
                  <a:pt x="109" y="39"/>
                </a:cubicBezTo>
                <a:cubicBezTo>
                  <a:pt x="131" y="39"/>
                  <a:pt x="148" y="57"/>
                  <a:pt x="148" y="79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67" y="126"/>
                  <a:pt x="67" y="126"/>
                  <a:pt x="67" y="126"/>
                </a:cubicBezTo>
                <a:lnTo>
                  <a:pt x="67" y="7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1" name="Freeform 118"/>
          <p:cNvSpPr>
            <a:spLocks/>
          </p:cNvSpPr>
          <p:nvPr/>
        </p:nvSpPr>
        <p:spPr bwMode="auto">
          <a:xfrm>
            <a:off x="6747346" y="1881386"/>
            <a:ext cx="157860" cy="154989"/>
          </a:xfrm>
          <a:custGeom>
            <a:avLst/>
            <a:gdLst>
              <a:gd name="T0" fmla="*/ 55 w 55"/>
              <a:gd name="T1" fmla="*/ 22 h 54"/>
              <a:gd name="T2" fmla="*/ 33 w 55"/>
              <a:gd name="T3" fmla="*/ 0 h 54"/>
              <a:gd name="T4" fmla="*/ 17 w 55"/>
              <a:gd name="T5" fmla="*/ 16 h 54"/>
              <a:gd name="T6" fmla="*/ 6 w 55"/>
              <a:gd name="T7" fmla="*/ 5 h 54"/>
              <a:gd name="T8" fmla="*/ 0 w 55"/>
              <a:gd name="T9" fmla="*/ 54 h 54"/>
              <a:gd name="T10" fmla="*/ 49 w 55"/>
              <a:gd name="T11" fmla="*/ 49 h 54"/>
              <a:gd name="T12" fmla="*/ 39 w 55"/>
              <a:gd name="T13" fmla="*/ 38 h 54"/>
              <a:gd name="T14" fmla="*/ 55 w 55"/>
              <a:gd name="T15" fmla="*/ 2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54">
                <a:moveTo>
                  <a:pt x="55" y="22"/>
                </a:moveTo>
                <a:lnTo>
                  <a:pt x="33" y="0"/>
                </a:lnTo>
                <a:lnTo>
                  <a:pt x="17" y="16"/>
                </a:lnTo>
                <a:lnTo>
                  <a:pt x="6" y="5"/>
                </a:lnTo>
                <a:lnTo>
                  <a:pt x="0" y="54"/>
                </a:lnTo>
                <a:lnTo>
                  <a:pt x="49" y="49"/>
                </a:lnTo>
                <a:lnTo>
                  <a:pt x="39" y="38"/>
                </a:lnTo>
                <a:lnTo>
                  <a:pt x="55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2" name="Freeform 119"/>
          <p:cNvSpPr>
            <a:spLocks/>
          </p:cNvSpPr>
          <p:nvPr/>
        </p:nvSpPr>
        <p:spPr bwMode="auto">
          <a:xfrm>
            <a:off x="6586617" y="2042115"/>
            <a:ext cx="154989" cy="157860"/>
          </a:xfrm>
          <a:custGeom>
            <a:avLst/>
            <a:gdLst>
              <a:gd name="T0" fmla="*/ 16 w 54"/>
              <a:gd name="T1" fmla="*/ 17 h 55"/>
              <a:gd name="T2" fmla="*/ 0 w 54"/>
              <a:gd name="T3" fmla="*/ 33 h 55"/>
              <a:gd name="T4" fmla="*/ 22 w 54"/>
              <a:gd name="T5" fmla="*/ 55 h 55"/>
              <a:gd name="T6" fmla="*/ 38 w 54"/>
              <a:gd name="T7" fmla="*/ 39 h 55"/>
              <a:gd name="T8" fmla="*/ 49 w 54"/>
              <a:gd name="T9" fmla="*/ 49 h 55"/>
              <a:gd name="T10" fmla="*/ 54 w 54"/>
              <a:gd name="T11" fmla="*/ 0 h 55"/>
              <a:gd name="T12" fmla="*/ 5 w 54"/>
              <a:gd name="T13" fmla="*/ 6 h 55"/>
              <a:gd name="T14" fmla="*/ 16 w 54"/>
              <a:gd name="T15" fmla="*/ 1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5">
                <a:moveTo>
                  <a:pt x="16" y="17"/>
                </a:moveTo>
                <a:lnTo>
                  <a:pt x="0" y="33"/>
                </a:lnTo>
                <a:lnTo>
                  <a:pt x="22" y="55"/>
                </a:lnTo>
                <a:lnTo>
                  <a:pt x="38" y="39"/>
                </a:lnTo>
                <a:lnTo>
                  <a:pt x="49" y="49"/>
                </a:lnTo>
                <a:lnTo>
                  <a:pt x="54" y="0"/>
                </a:lnTo>
                <a:lnTo>
                  <a:pt x="5" y="6"/>
                </a:lnTo>
                <a:lnTo>
                  <a:pt x="16" y="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3" name="Freeform 120"/>
          <p:cNvSpPr>
            <a:spLocks/>
          </p:cNvSpPr>
          <p:nvPr/>
        </p:nvSpPr>
        <p:spPr bwMode="auto">
          <a:xfrm>
            <a:off x="6641151" y="1999064"/>
            <a:ext cx="86105" cy="25832"/>
          </a:xfrm>
          <a:custGeom>
            <a:avLst/>
            <a:gdLst>
              <a:gd name="T0" fmla="*/ 3 w 30"/>
              <a:gd name="T1" fmla="*/ 0 h 9"/>
              <a:gd name="T2" fmla="*/ 0 w 30"/>
              <a:gd name="T3" fmla="*/ 7 h 9"/>
              <a:gd name="T4" fmla="*/ 30 w 30"/>
              <a:gd name="T5" fmla="*/ 9 h 9"/>
              <a:gd name="T6" fmla="*/ 3 w 30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9">
                <a:moveTo>
                  <a:pt x="3" y="0"/>
                </a:moveTo>
                <a:lnTo>
                  <a:pt x="0" y="7"/>
                </a:lnTo>
                <a:lnTo>
                  <a:pt x="30" y="9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4" name="Freeform 121"/>
          <p:cNvSpPr>
            <a:spLocks/>
          </p:cNvSpPr>
          <p:nvPr/>
        </p:nvSpPr>
        <p:spPr bwMode="auto">
          <a:xfrm>
            <a:off x="6721515" y="1987583"/>
            <a:ext cx="8611" cy="34442"/>
          </a:xfrm>
          <a:custGeom>
            <a:avLst/>
            <a:gdLst>
              <a:gd name="T0" fmla="*/ 3 w 3"/>
              <a:gd name="T1" fmla="*/ 0 h 12"/>
              <a:gd name="T2" fmla="*/ 0 w 3"/>
              <a:gd name="T3" fmla="*/ 1 h 12"/>
              <a:gd name="T4" fmla="*/ 3 w 3"/>
              <a:gd name="T5" fmla="*/ 12 h 12"/>
              <a:gd name="T6" fmla="*/ 3 w 3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0" y="1"/>
                </a:lnTo>
                <a:lnTo>
                  <a:pt x="3" y="12"/>
                </a:lnTo>
                <a:lnTo>
                  <a:pt x="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5" name="Freeform 122"/>
          <p:cNvSpPr>
            <a:spLocks/>
          </p:cNvSpPr>
          <p:nvPr/>
        </p:nvSpPr>
        <p:spPr bwMode="auto">
          <a:xfrm>
            <a:off x="6767438" y="2053596"/>
            <a:ext cx="83236" cy="28702"/>
          </a:xfrm>
          <a:custGeom>
            <a:avLst/>
            <a:gdLst>
              <a:gd name="T0" fmla="*/ 26 w 29"/>
              <a:gd name="T1" fmla="*/ 10 h 10"/>
              <a:gd name="T2" fmla="*/ 29 w 29"/>
              <a:gd name="T3" fmla="*/ 3 h 10"/>
              <a:gd name="T4" fmla="*/ 0 w 29"/>
              <a:gd name="T5" fmla="*/ 0 h 10"/>
              <a:gd name="T6" fmla="*/ 26 w 29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" h="10">
                <a:moveTo>
                  <a:pt x="26" y="10"/>
                </a:moveTo>
                <a:lnTo>
                  <a:pt x="29" y="3"/>
                </a:lnTo>
                <a:lnTo>
                  <a:pt x="0" y="0"/>
                </a:lnTo>
                <a:lnTo>
                  <a:pt x="26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6" name="Freeform 123"/>
          <p:cNvSpPr>
            <a:spLocks/>
          </p:cNvSpPr>
          <p:nvPr/>
        </p:nvSpPr>
        <p:spPr bwMode="auto">
          <a:xfrm>
            <a:off x="6761698" y="2059336"/>
            <a:ext cx="8611" cy="31573"/>
          </a:xfrm>
          <a:custGeom>
            <a:avLst/>
            <a:gdLst>
              <a:gd name="T0" fmla="*/ 0 w 3"/>
              <a:gd name="T1" fmla="*/ 11 h 11"/>
              <a:gd name="T2" fmla="*/ 3 w 3"/>
              <a:gd name="T3" fmla="*/ 11 h 11"/>
              <a:gd name="T4" fmla="*/ 0 w 3"/>
              <a:gd name="T5" fmla="*/ 0 h 11"/>
              <a:gd name="T6" fmla="*/ 0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0" y="11"/>
                </a:moveTo>
                <a:lnTo>
                  <a:pt x="3" y="11"/>
                </a:lnTo>
                <a:lnTo>
                  <a:pt x="0" y="0"/>
                </a:lnTo>
                <a:lnTo>
                  <a:pt x="0" y="1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7" name="Freeform 124"/>
          <p:cNvSpPr>
            <a:spLocks noEditPoints="1"/>
          </p:cNvSpPr>
          <p:nvPr/>
        </p:nvSpPr>
        <p:spPr bwMode="auto">
          <a:xfrm>
            <a:off x="4032167" y="507301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52 h 288"/>
              <a:gd name="T12" fmla="*/ 154 w 288"/>
              <a:gd name="T13" fmla="*/ 206 h 288"/>
              <a:gd name="T14" fmla="*/ 135 w 288"/>
              <a:gd name="T15" fmla="*/ 206 h 288"/>
              <a:gd name="T16" fmla="*/ 135 w 288"/>
              <a:gd name="T17" fmla="*/ 252 h 288"/>
              <a:gd name="T18" fmla="*/ 36 w 288"/>
              <a:gd name="T19" fmla="*/ 154 h 288"/>
              <a:gd name="T20" fmla="*/ 83 w 288"/>
              <a:gd name="T21" fmla="*/ 154 h 288"/>
              <a:gd name="T22" fmla="*/ 83 w 288"/>
              <a:gd name="T23" fmla="*/ 135 h 288"/>
              <a:gd name="T24" fmla="*/ 36 w 288"/>
              <a:gd name="T25" fmla="*/ 135 h 288"/>
              <a:gd name="T26" fmla="*/ 135 w 288"/>
              <a:gd name="T27" fmla="*/ 37 h 288"/>
              <a:gd name="T28" fmla="*/ 135 w 288"/>
              <a:gd name="T29" fmla="*/ 83 h 288"/>
              <a:gd name="T30" fmla="*/ 154 w 288"/>
              <a:gd name="T31" fmla="*/ 83 h 288"/>
              <a:gd name="T32" fmla="*/ 154 w 288"/>
              <a:gd name="T33" fmla="*/ 37 h 288"/>
              <a:gd name="T34" fmla="*/ 252 w 288"/>
              <a:gd name="T35" fmla="*/ 135 h 288"/>
              <a:gd name="T36" fmla="*/ 206 w 288"/>
              <a:gd name="T37" fmla="*/ 135 h 288"/>
              <a:gd name="T38" fmla="*/ 206 w 288"/>
              <a:gd name="T39" fmla="*/ 154 h 288"/>
              <a:gd name="T40" fmla="*/ 252 w 288"/>
              <a:gd name="T41" fmla="*/ 154 h 288"/>
              <a:gd name="T42" fmla="*/ 154 w 288"/>
              <a:gd name="T43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52"/>
                </a:moveTo>
                <a:cubicBezTo>
                  <a:pt x="154" y="206"/>
                  <a:pt x="154" y="206"/>
                  <a:pt x="154" y="206"/>
                </a:cubicBezTo>
                <a:cubicBezTo>
                  <a:pt x="135" y="206"/>
                  <a:pt x="135" y="206"/>
                  <a:pt x="135" y="206"/>
                </a:cubicBezTo>
                <a:cubicBezTo>
                  <a:pt x="135" y="252"/>
                  <a:pt x="135" y="252"/>
                  <a:pt x="135" y="252"/>
                </a:cubicBezTo>
                <a:cubicBezTo>
                  <a:pt x="83" y="247"/>
                  <a:pt x="41" y="206"/>
                  <a:pt x="36" y="154"/>
                </a:cubicBezTo>
                <a:cubicBezTo>
                  <a:pt x="83" y="154"/>
                  <a:pt x="83" y="154"/>
                  <a:pt x="83" y="154"/>
                </a:cubicBezTo>
                <a:cubicBezTo>
                  <a:pt x="83" y="135"/>
                  <a:pt x="83" y="135"/>
                  <a:pt x="83" y="135"/>
                </a:cubicBezTo>
                <a:cubicBezTo>
                  <a:pt x="36" y="135"/>
                  <a:pt x="36" y="135"/>
                  <a:pt x="36" y="135"/>
                </a:cubicBezTo>
                <a:cubicBezTo>
                  <a:pt x="41" y="83"/>
                  <a:pt x="83" y="41"/>
                  <a:pt x="135" y="37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54" y="83"/>
                  <a:pt x="154" y="83"/>
                  <a:pt x="154" y="83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206" y="41"/>
                  <a:pt x="247" y="83"/>
                  <a:pt x="252" y="135"/>
                </a:cubicBezTo>
                <a:cubicBezTo>
                  <a:pt x="206" y="135"/>
                  <a:pt x="206" y="135"/>
                  <a:pt x="206" y="135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47" y="206"/>
                  <a:pt x="206" y="247"/>
                  <a:pt x="15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8" name="Freeform 125"/>
          <p:cNvSpPr>
            <a:spLocks/>
          </p:cNvSpPr>
          <p:nvPr/>
        </p:nvSpPr>
        <p:spPr bwMode="auto">
          <a:xfrm>
            <a:off x="4841555" y="5285405"/>
            <a:ext cx="2871" cy="0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cubicBezTo>
                  <a:pt x="0" y="1"/>
                  <a:pt x="1" y="0"/>
                  <a:pt x="1" y="0"/>
                </a:cubicBezTo>
                <a:cubicBezTo>
                  <a:pt x="1" y="0"/>
                  <a:pt x="0" y="1"/>
                  <a:pt x="0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9" name="Rectangle 126"/>
          <p:cNvSpPr>
            <a:spLocks noChangeArrowheads="1"/>
          </p:cNvSpPr>
          <p:nvPr/>
        </p:nvSpPr>
        <p:spPr bwMode="auto">
          <a:xfrm>
            <a:off x="4896089" y="5222261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0" name="Rectangle 127"/>
          <p:cNvSpPr>
            <a:spLocks noChangeArrowheads="1"/>
          </p:cNvSpPr>
          <p:nvPr/>
        </p:nvSpPr>
        <p:spPr bwMode="auto">
          <a:xfrm>
            <a:off x="4841555" y="524809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1" name="Freeform 128"/>
          <p:cNvSpPr>
            <a:spLocks/>
          </p:cNvSpPr>
          <p:nvPr/>
        </p:nvSpPr>
        <p:spPr bwMode="auto">
          <a:xfrm>
            <a:off x="4815724" y="5282535"/>
            <a:ext cx="0" cy="2871"/>
          </a:xfrm>
          <a:custGeom>
            <a:avLst/>
            <a:gdLst>
              <a:gd name="T0" fmla="*/ 3 h 3"/>
              <a:gd name="T1" fmla="*/ 0 h 3"/>
              <a:gd name="T2" fmla="*/ 3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2" name="Freeform 129"/>
          <p:cNvSpPr>
            <a:spLocks/>
          </p:cNvSpPr>
          <p:nvPr/>
        </p:nvSpPr>
        <p:spPr bwMode="auto">
          <a:xfrm>
            <a:off x="4758321" y="5222261"/>
            <a:ext cx="5740" cy="0"/>
          </a:xfrm>
          <a:custGeom>
            <a:avLst/>
            <a:gdLst>
              <a:gd name="T0" fmla="*/ 2 w 2"/>
              <a:gd name="T1" fmla="*/ 2 w 2"/>
              <a:gd name="T2" fmla="*/ 0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3" name="Freeform 130"/>
          <p:cNvSpPr>
            <a:spLocks/>
          </p:cNvSpPr>
          <p:nvPr/>
        </p:nvSpPr>
        <p:spPr bwMode="auto">
          <a:xfrm>
            <a:off x="4821464" y="5176338"/>
            <a:ext cx="0" cy="2871"/>
          </a:xfrm>
          <a:custGeom>
            <a:avLst/>
            <a:gdLst>
              <a:gd name="T0" fmla="*/ 1 h 1"/>
              <a:gd name="T1" fmla="*/ 1 h 1"/>
              <a:gd name="T2" fmla="*/ 0 h 1"/>
              <a:gd name="T3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1"/>
                </a:ln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4" name="Freeform 131"/>
          <p:cNvSpPr>
            <a:spLocks/>
          </p:cNvSpPr>
          <p:nvPr/>
        </p:nvSpPr>
        <p:spPr bwMode="auto">
          <a:xfrm>
            <a:off x="4764061" y="5202171"/>
            <a:ext cx="0" cy="2871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lnTo>
                  <a:pt x="0" y="0"/>
                </a:lnTo>
                <a:lnTo>
                  <a:pt x="0" y="1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5" name="Freeform 132"/>
          <p:cNvSpPr>
            <a:spLocks/>
          </p:cNvSpPr>
          <p:nvPr/>
        </p:nvSpPr>
        <p:spPr bwMode="auto">
          <a:xfrm>
            <a:off x="4893218" y="5202171"/>
            <a:ext cx="5740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6" name="Freeform 133"/>
          <p:cNvSpPr>
            <a:spLocks noEditPoints="1"/>
          </p:cNvSpPr>
          <p:nvPr/>
        </p:nvSpPr>
        <p:spPr bwMode="auto">
          <a:xfrm>
            <a:off x="4669345" y="5144767"/>
            <a:ext cx="321459" cy="183691"/>
          </a:xfrm>
          <a:custGeom>
            <a:avLst/>
            <a:gdLst>
              <a:gd name="T0" fmla="*/ 101 w 290"/>
              <a:gd name="T1" fmla="*/ 4 h 168"/>
              <a:gd name="T2" fmla="*/ 2 w 290"/>
              <a:gd name="T3" fmla="*/ 90 h 168"/>
              <a:gd name="T4" fmla="*/ 8 w 290"/>
              <a:gd name="T5" fmla="*/ 109 h 168"/>
              <a:gd name="T6" fmla="*/ 15 w 290"/>
              <a:gd name="T7" fmla="*/ 121 h 168"/>
              <a:gd name="T8" fmla="*/ 27 w 290"/>
              <a:gd name="T9" fmla="*/ 133 h 168"/>
              <a:gd name="T10" fmla="*/ 44 w 290"/>
              <a:gd name="T11" fmla="*/ 144 h 168"/>
              <a:gd name="T12" fmla="*/ 56 w 290"/>
              <a:gd name="T13" fmla="*/ 150 h 168"/>
              <a:gd name="T14" fmla="*/ 78 w 290"/>
              <a:gd name="T15" fmla="*/ 159 h 168"/>
              <a:gd name="T16" fmla="*/ 110 w 290"/>
              <a:gd name="T17" fmla="*/ 166 h 168"/>
              <a:gd name="T18" fmla="*/ 152 w 290"/>
              <a:gd name="T19" fmla="*/ 168 h 168"/>
              <a:gd name="T20" fmla="*/ 187 w 290"/>
              <a:gd name="T21" fmla="*/ 165 h 168"/>
              <a:gd name="T22" fmla="*/ 213 w 290"/>
              <a:gd name="T23" fmla="*/ 158 h 168"/>
              <a:gd name="T24" fmla="*/ 235 w 290"/>
              <a:gd name="T25" fmla="*/ 150 h 168"/>
              <a:gd name="T26" fmla="*/ 253 w 290"/>
              <a:gd name="T27" fmla="*/ 140 h 168"/>
              <a:gd name="T28" fmla="*/ 264 w 290"/>
              <a:gd name="T29" fmla="*/ 132 h 168"/>
              <a:gd name="T30" fmla="*/ 273 w 290"/>
              <a:gd name="T31" fmla="*/ 122 h 168"/>
              <a:gd name="T32" fmla="*/ 281 w 290"/>
              <a:gd name="T33" fmla="*/ 111 h 168"/>
              <a:gd name="T34" fmla="*/ 285 w 290"/>
              <a:gd name="T35" fmla="*/ 103 h 168"/>
              <a:gd name="T36" fmla="*/ 287 w 290"/>
              <a:gd name="T37" fmla="*/ 93 h 168"/>
              <a:gd name="T38" fmla="*/ 288 w 290"/>
              <a:gd name="T39" fmla="*/ 90 h 168"/>
              <a:gd name="T40" fmla="*/ 205 w 290"/>
              <a:gd name="T41" fmla="*/ 70 h 168"/>
              <a:gd name="T42" fmla="*/ 156 w 290"/>
              <a:gd name="T43" fmla="*/ 95 h 168"/>
              <a:gd name="T44" fmla="*/ 134 w 290"/>
              <a:gd name="T45" fmla="*/ 129 h 168"/>
              <a:gd name="T46" fmla="*/ 205 w 290"/>
              <a:gd name="T47" fmla="*/ 71 h 168"/>
              <a:gd name="T48" fmla="*/ 230 w 290"/>
              <a:gd name="T49" fmla="*/ 105 h 168"/>
              <a:gd name="T50" fmla="*/ 135 w 290"/>
              <a:gd name="T51" fmla="*/ 95 h 168"/>
              <a:gd name="T52" fmla="*/ 43 w 290"/>
              <a:gd name="T53" fmla="*/ 85 h 168"/>
              <a:gd name="T54" fmla="*/ 40 w 290"/>
              <a:gd name="T55" fmla="*/ 77 h 168"/>
              <a:gd name="T56" fmla="*/ 40 w 290"/>
              <a:gd name="T57" fmla="*/ 74 h 168"/>
              <a:gd name="T58" fmla="*/ 86 w 290"/>
              <a:gd name="T59" fmla="*/ 71 h 168"/>
              <a:gd name="T60" fmla="*/ 49 w 290"/>
              <a:gd name="T61" fmla="*/ 54 h 168"/>
              <a:gd name="T62" fmla="*/ 54 w 290"/>
              <a:gd name="T63" fmla="*/ 47 h 168"/>
              <a:gd name="T64" fmla="*/ 59 w 290"/>
              <a:gd name="T65" fmla="*/ 44 h 168"/>
              <a:gd name="T66" fmla="*/ 64 w 290"/>
              <a:gd name="T67" fmla="*/ 40 h 168"/>
              <a:gd name="T68" fmla="*/ 69 w 290"/>
              <a:gd name="T69" fmla="*/ 36 h 168"/>
              <a:gd name="T70" fmla="*/ 76 w 290"/>
              <a:gd name="T71" fmla="*/ 33 h 168"/>
              <a:gd name="T72" fmla="*/ 81 w 290"/>
              <a:gd name="T73" fmla="*/ 31 h 168"/>
              <a:gd name="T74" fmla="*/ 87 w 290"/>
              <a:gd name="T75" fmla="*/ 28 h 168"/>
              <a:gd name="T76" fmla="*/ 94 w 290"/>
              <a:gd name="T77" fmla="*/ 26 h 168"/>
              <a:gd name="T78" fmla="*/ 100 w 290"/>
              <a:gd name="T79" fmla="*/ 24 h 168"/>
              <a:gd name="T80" fmla="*/ 107 w 290"/>
              <a:gd name="T81" fmla="*/ 22 h 168"/>
              <a:gd name="T82" fmla="*/ 114 w 290"/>
              <a:gd name="T83" fmla="*/ 21 h 168"/>
              <a:gd name="T84" fmla="*/ 122 w 290"/>
              <a:gd name="T85" fmla="*/ 20 h 168"/>
              <a:gd name="T86" fmla="*/ 126 w 290"/>
              <a:gd name="T87" fmla="*/ 19 h 168"/>
              <a:gd name="T88" fmla="*/ 136 w 290"/>
              <a:gd name="T89" fmla="*/ 18 h 168"/>
              <a:gd name="T90" fmla="*/ 137 w 290"/>
              <a:gd name="T91" fmla="*/ 31 h 168"/>
              <a:gd name="T92" fmla="*/ 154 w 290"/>
              <a:gd name="T93" fmla="*/ 37 h 168"/>
              <a:gd name="T94" fmla="*/ 153 w 290"/>
              <a:gd name="T95" fmla="*/ 18 h 168"/>
              <a:gd name="T96" fmla="*/ 155 w 290"/>
              <a:gd name="T97" fmla="*/ 19 h 168"/>
              <a:gd name="T98" fmla="*/ 166 w 290"/>
              <a:gd name="T99" fmla="*/ 19 h 168"/>
              <a:gd name="T100" fmla="*/ 174 w 290"/>
              <a:gd name="T101" fmla="*/ 21 h 168"/>
              <a:gd name="T102" fmla="*/ 178 w 290"/>
              <a:gd name="T103" fmla="*/ 21 h 168"/>
              <a:gd name="T104" fmla="*/ 192 w 290"/>
              <a:gd name="T105" fmla="*/ 25 h 168"/>
              <a:gd name="T106" fmla="*/ 197 w 290"/>
              <a:gd name="T107" fmla="*/ 26 h 168"/>
              <a:gd name="T108" fmla="*/ 208 w 290"/>
              <a:gd name="T109" fmla="*/ 30 h 168"/>
              <a:gd name="T110" fmla="*/ 213 w 290"/>
              <a:gd name="T111" fmla="*/ 33 h 168"/>
              <a:gd name="T112" fmla="*/ 227 w 290"/>
              <a:gd name="T113" fmla="*/ 40 h 168"/>
              <a:gd name="T114" fmla="*/ 233 w 290"/>
              <a:gd name="T115" fmla="*/ 45 h 168"/>
              <a:gd name="T116" fmla="*/ 239 w 290"/>
              <a:gd name="T117" fmla="*/ 51 h 168"/>
              <a:gd name="T118" fmla="*/ 203 w 290"/>
              <a:gd name="T119" fmla="*/ 54 h 168"/>
              <a:gd name="T120" fmla="*/ 137 w 290"/>
              <a:gd name="T121" fmla="*/ 3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0" h="168">
                <a:moveTo>
                  <a:pt x="284" y="59"/>
                </a:moveTo>
                <a:cubicBezTo>
                  <a:pt x="279" y="49"/>
                  <a:pt x="271" y="41"/>
                  <a:pt x="261" y="33"/>
                </a:cubicBezTo>
                <a:cubicBezTo>
                  <a:pt x="252" y="26"/>
                  <a:pt x="241" y="19"/>
                  <a:pt x="228" y="14"/>
                </a:cubicBezTo>
                <a:cubicBezTo>
                  <a:pt x="216" y="10"/>
                  <a:pt x="202" y="6"/>
                  <a:pt x="188" y="4"/>
                </a:cubicBezTo>
                <a:cubicBezTo>
                  <a:pt x="174" y="1"/>
                  <a:pt x="160" y="0"/>
                  <a:pt x="145" y="0"/>
                </a:cubicBezTo>
                <a:cubicBezTo>
                  <a:pt x="130" y="0"/>
                  <a:pt x="115" y="1"/>
                  <a:pt x="101" y="4"/>
                </a:cubicBezTo>
                <a:cubicBezTo>
                  <a:pt x="88" y="6"/>
                  <a:pt x="74" y="10"/>
                  <a:pt x="62" y="14"/>
                </a:cubicBezTo>
                <a:cubicBezTo>
                  <a:pt x="49" y="19"/>
                  <a:pt x="38" y="26"/>
                  <a:pt x="29" y="33"/>
                </a:cubicBezTo>
                <a:cubicBezTo>
                  <a:pt x="18" y="41"/>
                  <a:pt x="11" y="49"/>
                  <a:pt x="6" y="59"/>
                </a:cubicBezTo>
                <a:cubicBezTo>
                  <a:pt x="1" y="69"/>
                  <a:pt x="0" y="8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3" y="93"/>
                  <a:pt x="3" y="93"/>
                  <a:pt x="3" y="93"/>
                </a:cubicBezTo>
                <a:cubicBezTo>
                  <a:pt x="4" y="97"/>
                  <a:pt x="4" y="97"/>
                  <a:pt x="4" y="97"/>
                </a:cubicBezTo>
                <a:cubicBezTo>
                  <a:pt x="4" y="99"/>
                  <a:pt x="4" y="101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5" y="103"/>
                  <a:pt x="5" y="103"/>
                  <a:pt x="5" y="103"/>
                </a:cubicBezTo>
                <a:cubicBezTo>
                  <a:pt x="6" y="105"/>
                  <a:pt x="7" y="107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8" y="109"/>
                  <a:pt x="8" y="109"/>
                  <a:pt x="8" y="109"/>
                </a:cubicBezTo>
                <a:cubicBezTo>
                  <a:pt x="9" y="111"/>
                  <a:pt x="10" y="113"/>
                  <a:pt x="11" y="115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3" y="117"/>
                  <a:pt x="14" y="119"/>
                  <a:pt x="15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17" y="123"/>
                  <a:pt x="19" y="125"/>
                  <a:pt x="21" y="126"/>
                </a:cubicBezTo>
                <a:cubicBezTo>
                  <a:pt x="21" y="127"/>
                  <a:pt x="21" y="127"/>
                  <a:pt x="21" y="127"/>
                </a:cubicBezTo>
                <a:cubicBezTo>
                  <a:pt x="23" y="129"/>
                  <a:pt x="25" y="131"/>
                  <a:pt x="27" y="132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30" y="134"/>
                  <a:pt x="32" y="136"/>
                  <a:pt x="34" y="138"/>
                </a:cubicBezTo>
                <a:cubicBezTo>
                  <a:pt x="34" y="138"/>
                  <a:pt x="34" y="138"/>
                  <a:pt x="34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7" y="140"/>
                  <a:pt x="39" y="141"/>
                  <a:pt x="42" y="143"/>
                </a:cubicBezTo>
                <a:cubicBezTo>
                  <a:pt x="42" y="143"/>
                  <a:pt x="43" y="144"/>
                  <a:pt x="44" y="144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5" y="145"/>
                  <a:pt x="45" y="145"/>
                  <a:pt x="45" y="145"/>
                </a:cubicBezTo>
                <a:cubicBezTo>
                  <a:pt x="45" y="145"/>
                  <a:pt x="45" y="145"/>
                  <a:pt x="46" y="145"/>
                </a:cubicBezTo>
                <a:cubicBezTo>
                  <a:pt x="49" y="147"/>
                  <a:pt x="52" y="148"/>
                  <a:pt x="55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6" y="150"/>
                  <a:pt x="56" y="150"/>
                  <a:pt x="56" y="150"/>
                </a:cubicBezTo>
                <a:cubicBezTo>
                  <a:pt x="59" y="152"/>
                  <a:pt x="63" y="153"/>
                  <a:pt x="66" y="154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70" y="156"/>
                  <a:pt x="74" y="157"/>
                  <a:pt x="77" y="158"/>
                </a:cubicBezTo>
                <a:cubicBezTo>
                  <a:pt x="78" y="158"/>
                  <a:pt x="78" y="158"/>
                  <a:pt x="78" y="158"/>
                </a:cubicBezTo>
                <a:cubicBezTo>
                  <a:pt x="78" y="159"/>
                  <a:pt x="78" y="159"/>
                  <a:pt x="78" y="159"/>
                </a:cubicBezTo>
                <a:cubicBezTo>
                  <a:pt x="82" y="160"/>
                  <a:pt x="86" y="161"/>
                  <a:pt x="89" y="162"/>
                </a:cubicBezTo>
                <a:cubicBezTo>
                  <a:pt x="90" y="162"/>
                  <a:pt x="90" y="162"/>
                  <a:pt x="90" y="162"/>
                </a:cubicBezTo>
                <a:cubicBezTo>
                  <a:pt x="94" y="163"/>
                  <a:pt x="98" y="164"/>
                  <a:pt x="103" y="164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05" y="165"/>
                  <a:pt x="107" y="165"/>
                  <a:pt x="109" y="165"/>
                </a:cubicBezTo>
                <a:cubicBezTo>
                  <a:pt x="109" y="165"/>
                  <a:pt x="110" y="165"/>
                  <a:pt x="110" y="166"/>
                </a:cubicBezTo>
                <a:cubicBezTo>
                  <a:pt x="112" y="166"/>
                  <a:pt x="114" y="166"/>
                  <a:pt x="116" y="166"/>
                </a:cubicBezTo>
                <a:cubicBezTo>
                  <a:pt x="116" y="166"/>
                  <a:pt x="117" y="167"/>
                  <a:pt x="117" y="167"/>
                </a:cubicBezTo>
                <a:cubicBezTo>
                  <a:pt x="121" y="167"/>
                  <a:pt x="126" y="167"/>
                  <a:pt x="130" y="168"/>
                </a:cubicBezTo>
                <a:cubicBezTo>
                  <a:pt x="131" y="168"/>
                  <a:pt x="131" y="168"/>
                  <a:pt x="131" y="168"/>
                </a:cubicBezTo>
                <a:cubicBezTo>
                  <a:pt x="136" y="168"/>
                  <a:pt x="140" y="168"/>
                  <a:pt x="145" y="168"/>
                </a:cubicBezTo>
                <a:cubicBezTo>
                  <a:pt x="147" y="168"/>
                  <a:pt x="150" y="168"/>
                  <a:pt x="152" y="16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5" y="168"/>
                  <a:pt x="157" y="168"/>
                  <a:pt x="159" y="168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4" y="167"/>
                  <a:pt x="169" y="167"/>
                  <a:pt x="173" y="167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8" y="166"/>
                  <a:pt x="182" y="165"/>
                  <a:pt x="187" y="165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92" y="164"/>
                  <a:pt x="196" y="163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4" y="161"/>
                  <a:pt x="208" y="160"/>
                  <a:pt x="212" y="159"/>
                </a:cubicBezTo>
                <a:cubicBezTo>
                  <a:pt x="212" y="159"/>
                  <a:pt x="213" y="158"/>
                  <a:pt x="213" y="158"/>
                </a:cubicBezTo>
                <a:cubicBezTo>
                  <a:pt x="215" y="158"/>
                  <a:pt x="215" y="158"/>
                  <a:pt x="215" y="158"/>
                </a:cubicBezTo>
                <a:cubicBezTo>
                  <a:pt x="217" y="157"/>
                  <a:pt x="220" y="156"/>
                  <a:pt x="222" y="155"/>
                </a:cubicBezTo>
                <a:cubicBezTo>
                  <a:pt x="223" y="155"/>
                  <a:pt x="225" y="154"/>
                  <a:pt x="226" y="154"/>
                </a:cubicBezTo>
                <a:cubicBezTo>
                  <a:pt x="228" y="153"/>
                  <a:pt x="230" y="152"/>
                  <a:pt x="232" y="151"/>
                </a:cubicBezTo>
                <a:cubicBezTo>
                  <a:pt x="233" y="151"/>
                  <a:pt x="233" y="151"/>
                  <a:pt x="233" y="151"/>
                </a:cubicBezTo>
                <a:cubicBezTo>
                  <a:pt x="234" y="150"/>
                  <a:pt x="235" y="150"/>
                  <a:pt x="235" y="150"/>
                </a:cubicBezTo>
                <a:cubicBezTo>
                  <a:pt x="238" y="148"/>
                  <a:pt x="241" y="147"/>
                  <a:pt x="244" y="145"/>
                </a:cubicBezTo>
                <a:cubicBezTo>
                  <a:pt x="245" y="145"/>
                  <a:pt x="246" y="144"/>
                  <a:pt x="247" y="144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248" y="143"/>
                  <a:pt x="248" y="143"/>
                  <a:pt x="248" y="143"/>
                </a:cubicBezTo>
                <a:cubicBezTo>
                  <a:pt x="250" y="142"/>
                  <a:pt x="251" y="141"/>
                  <a:pt x="253" y="140"/>
                </a:cubicBezTo>
                <a:cubicBezTo>
                  <a:pt x="253" y="140"/>
                  <a:pt x="253" y="140"/>
                  <a:pt x="253" y="140"/>
                </a:cubicBezTo>
                <a:cubicBezTo>
                  <a:pt x="254" y="139"/>
                  <a:pt x="256" y="138"/>
                  <a:pt x="257" y="137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58" y="136"/>
                  <a:pt x="258" y="136"/>
                  <a:pt x="258" y="136"/>
                </a:cubicBezTo>
                <a:cubicBezTo>
                  <a:pt x="260" y="135"/>
                  <a:pt x="261" y="134"/>
                  <a:pt x="263" y="133"/>
                </a:cubicBezTo>
                <a:cubicBezTo>
                  <a:pt x="263" y="132"/>
                  <a:pt x="263" y="132"/>
                  <a:pt x="263" y="132"/>
                </a:cubicBezTo>
                <a:cubicBezTo>
                  <a:pt x="264" y="132"/>
                  <a:pt x="264" y="132"/>
                  <a:pt x="264" y="132"/>
                </a:cubicBezTo>
                <a:cubicBezTo>
                  <a:pt x="265" y="131"/>
                  <a:pt x="267" y="129"/>
                  <a:pt x="268" y="128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69" y="127"/>
                  <a:pt x="269" y="127"/>
                  <a:pt x="269" y="127"/>
                </a:cubicBezTo>
                <a:cubicBezTo>
                  <a:pt x="270" y="125"/>
                  <a:pt x="272" y="124"/>
                  <a:pt x="273" y="123"/>
                </a:cubicBezTo>
                <a:cubicBezTo>
                  <a:pt x="273" y="123"/>
                  <a:pt x="273" y="123"/>
                  <a:pt x="273" y="123"/>
                </a:cubicBezTo>
                <a:cubicBezTo>
                  <a:pt x="273" y="122"/>
                  <a:pt x="273" y="122"/>
                  <a:pt x="273" y="122"/>
                </a:cubicBezTo>
                <a:cubicBezTo>
                  <a:pt x="274" y="121"/>
                  <a:pt x="275" y="120"/>
                  <a:pt x="277" y="118"/>
                </a:cubicBezTo>
                <a:cubicBezTo>
                  <a:pt x="277" y="118"/>
                  <a:pt x="277" y="117"/>
                  <a:pt x="277" y="117"/>
                </a:cubicBezTo>
                <a:cubicBezTo>
                  <a:pt x="278" y="116"/>
                  <a:pt x="278" y="116"/>
                  <a:pt x="278" y="115"/>
                </a:cubicBezTo>
                <a:cubicBezTo>
                  <a:pt x="279" y="115"/>
                  <a:pt x="279" y="114"/>
                  <a:pt x="279" y="114"/>
                </a:cubicBezTo>
                <a:cubicBezTo>
                  <a:pt x="280" y="113"/>
                  <a:pt x="280" y="113"/>
                  <a:pt x="280" y="112"/>
                </a:cubicBezTo>
                <a:cubicBezTo>
                  <a:pt x="281" y="112"/>
                  <a:pt x="281" y="111"/>
                  <a:pt x="281" y="111"/>
                </a:cubicBezTo>
                <a:cubicBezTo>
                  <a:pt x="281" y="110"/>
                  <a:pt x="282" y="110"/>
                  <a:pt x="282" y="109"/>
                </a:cubicBezTo>
                <a:cubicBezTo>
                  <a:pt x="282" y="109"/>
                  <a:pt x="282" y="108"/>
                  <a:pt x="283" y="108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83" y="107"/>
                  <a:pt x="283" y="107"/>
                  <a:pt x="283" y="106"/>
                </a:cubicBezTo>
                <a:cubicBezTo>
                  <a:pt x="284" y="106"/>
                  <a:pt x="284" y="105"/>
                  <a:pt x="284" y="104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3"/>
                  <a:pt x="285" y="103"/>
                  <a:pt x="285" y="103"/>
                </a:cubicBezTo>
                <a:cubicBezTo>
                  <a:pt x="285" y="102"/>
                  <a:pt x="285" y="101"/>
                  <a:pt x="285" y="101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100"/>
                  <a:pt x="286" y="100"/>
                  <a:pt x="286" y="100"/>
                </a:cubicBezTo>
                <a:cubicBezTo>
                  <a:pt x="286" y="99"/>
                  <a:pt x="286" y="98"/>
                  <a:pt x="286" y="97"/>
                </a:cubicBezTo>
                <a:cubicBezTo>
                  <a:pt x="287" y="93"/>
                  <a:pt x="287" y="93"/>
                  <a:pt x="287" y="93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88" y="90"/>
                  <a:pt x="288" y="90"/>
                  <a:pt x="288" y="90"/>
                </a:cubicBezTo>
                <a:cubicBezTo>
                  <a:pt x="290" y="79"/>
                  <a:pt x="289" y="69"/>
                  <a:pt x="284" y="59"/>
                </a:cubicBezTo>
                <a:close/>
                <a:moveTo>
                  <a:pt x="86" y="71"/>
                </a:moveTo>
                <a:cubicBezTo>
                  <a:pt x="81" y="71"/>
                  <a:pt x="81" y="71"/>
                  <a:pt x="81" y="71"/>
                </a:cubicBezTo>
                <a:cubicBezTo>
                  <a:pt x="86" y="71"/>
                  <a:pt x="86" y="71"/>
                  <a:pt x="86" y="71"/>
                </a:cubicBezTo>
                <a:close/>
                <a:moveTo>
                  <a:pt x="205" y="71"/>
                </a:moveTo>
                <a:cubicBezTo>
                  <a:pt x="205" y="70"/>
                  <a:pt x="205" y="70"/>
                  <a:pt x="205" y="70"/>
                </a:cubicBezTo>
                <a:cubicBezTo>
                  <a:pt x="205" y="71"/>
                  <a:pt x="205" y="71"/>
                  <a:pt x="205" y="71"/>
                </a:cubicBezTo>
                <a:close/>
                <a:moveTo>
                  <a:pt x="157" y="129"/>
                </a:moveTo>
                <a:cubicBezTo>
                  <a:pt x="157" y="129"/>
                  <a:pt x="157" y="129"/>
                  <a:pt x="157" y="129"/>
                </a:cubicBezTo>
                <a:cubicBezTo>
                  <a:pt x="157" y="129"/>
                  <a:pt x="158" y="128"/>
                  <a:pt x="158" y="128"/>
                </a:cubicBezTo>
                <a:cubicBezTo>
                  <a:pt x="158" y="128"/>
                  <a:pt x="157" y="129"/>
                  <a:pt x="157" y="129"/>
                </a:cubicBezTo>
                <a:close/>
                <a:moveTo>
                  <a:pt x="156" y="95"/>
                </a:move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lose/>
                <a:moveTo>
                  <a:pt x="134" y="129"/>
                </a:moveTo>
                <a:cubicBezTo>
                  <a:pt x="134" y="129"/>
                  <a:pt x="134" y="129"/>
                  <a:pt x="134" y="129"/>
                </a:cubicBezTo>
                <a:cubicBezTo>
                  <a:pt x="134" y="126"/>
                  <a:pt x="134" y="126"/>
                  <a:pt x="134" y="126"/>
                </a:cubicBezTo>
                <a:lnTo>
                  <a:pt x="134" y="129"/>
                </a:lnTo>
                <a:close/>
                <a:moveTo>
                  <a:pt x="203" y="54"/>
                </a:moveTo>
                <a:cubicBezTo>
                  <a:pt x="209" y="54"/>
                  <a:pt x="209" y="54"/>
                  <a:pt x="209" y="54"/>
                </a:cubicBezTo>
                <a:cubicBezTo>
                  <a:pt x="203" y="54"/>
                  <a:pt x="203" y="54"/>
                  <a:pt x="203" y="54"/>
                </a:cubicBezTo>
                <a:close/>
                <a:moveTo>
                  <a:pt x="205" y="71"/>
                </a:moveTo>
                <a:cubicBezTo>
                  <a:pt x="205" y="71"/>
                  <a:pt x="205" y="71"/>
                  <a:pt x="205" y="71"/>
                </a:cubicBezTo>
                <a:cubicBezTo>
                  <a:pt x="205" y="71"/>
                  <a:pt x="205" y="71"/>
                  <a:pt x="205" y="71"/>
                </a:cubicBezTo>
                <a:cubicBezTo>
                  <a:pt x="249" y="71"/>
                  <a:pt x="249" y="71"/>
                  <a:pt x="249" y="71"/>
                </a:cubicBezTo>
                <a:cubicBezTo>
                  <a:pt x="249" y="72"/>
                  <a:pt x="250" y="73"/>
                  <a:pt x="250" y="74"/>
                </a:cubicBezTo>
                <a:cubicBezTo>
                  <a:pt x="250" y="75"/>
                  <a:pt x="250" y="76"/>
                  <a:pt x="250" y="77"/>
                </a:cubicBezTo>
                <a:cubicBezTo>
                  <a:pt x="250" y="77"/>
                  <a:pt x="250" y="78"/>
                  <a:pt x="250" y="79"/>
                </a:cubicBezTo>
                <a:cubicBezTo>
                  <a:pt x="249" y="81"/>
                  <a:pt x="248" y="83"/>
                  <a:pt x="247" y="85"/>
                </a:cubicBezTo>
                <a:cubicBezTo>
                  <a:pt x="244" y="92"/>
                  <a:pt x="238" y="99"/>
                  <a:pt x="230" y="105"/>
                </a:cubicBezTo>
                <a:cubicBezTo>
                  <a:pt x="222" y="111"/>
                  <a:pt x="211" y="117"/>
                  <a:pt x="199" y="121"/>
                </a:cubicBezTo>
                <a:cubicBezTo>
                  <a:pt x="186" y="125"/>
                  <a:pt x="172" y="127"/>
                  <a:pt x="157" y="128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5" y="95"/>
                  <a:pt x="135" y="95"/>
                  <a:pt x="135" y="95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19" y="128"/>
                  <a:pt x="104" y="125"/>
                  <a:pt x="91" y="121"/>
                </a:cubicBezTo>
                <a:cubicBezTo>
                  <a:pt x="79" y="117"/>
                  <a:pt x="68" y="111"/>
                  <a:pt x="60" y="105"/>
                </a:cubicBezTo>
                <a:cubicBezTo>
                  <a:pt x="52" y="99"/>
                  <a:pt x="46" y="92"/>
                  <a:pt x="43" y="85"/>
                </a:cubicBezTo>
                <a:cubicBezTo>
                  <a:pt x="42" y="83"/>
                  <a:pt x="41" y="81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78"/>
                  <a:pt x="40" y="78"/>
                  <a:pt x="40" y="78"/>
                </a:cubicBezTo>
                <a:cubicBezTo>
                  <a:pt x="40" y="78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6"/>
                </a:cubicBezTo>
                <a:cubicBezTo>
                  <a:pt x="40" y="76"/>
                  <a:pt x="40" y="76"/>
                  <a:pt x="40" y="75"/>
                </a:cubicBezTo>
                <a:cubicBezTo>
                  <a:pt x="40" y="75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4"/>
                  <a:pt x="40" y="74"/>
                  <a:pt x="40" y="74"/>
                </a:cubicBezTo>
                <a:cubicBezTo>
                  <a:pt x="40" y="73"/>
                  <a:pt x="40" y="73"/>
                  <a:pt x="40" y="72"/>
                </a:cubicBezTo>
                <a:cubicBezTo>
                  <a:pt x="41" y="72"/>
                  <a:pt x="41" y="71"/>
                  <a:pt x="41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6" y="71"/>
                  <a:pt x="86" y="71"/>
                  <a:pt x="86" y="71"/>
                </a:cubicBezTo>
                <a:cubicBezTo>
                  <a:pt x="88" y="54"/>
                  <a:pt x="88" y="54"/>
                  <a:pt x="88" y="54"/>
                </a:cubicBezTo>
                <a:cubicBezTo>
                  <a:pt x="88" y="54"/>
                  <a:pt x="88" y="54"/>
                  <a:pt x="88" y="54"/>
                </a:cubicBezTo>
                <a:cubicBezTo>
                  <a:pt x="87" y="54"/>
                  <a:pt x="87" y="54"/>
                  <a:pt x="87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3"/>
                  <a:pt x="49" y="53"/>
                  <a:pt x="50" y="53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1"/>
                  <a:pt x="51" y="51"/>
                  <a:pt x="51" y="50"/>
                </a:cubicBezTo>
                <a:cubicBezTo>
                  <a:pt x="52" y="50"/>
                  <a:pt x="52" y="50"/>
                  <a:pt x="53" y="49"/>
                </a:cubicBezTo>
                <a:cubicBezTo>
                  <a:pt x="53" y="49"/>
                  <a:pt x="53" y="49"/>
                  <a:pt x="54" y="48"/>
                </a:cubicBezTo>
                <a:cubicBezTo>
                  <a:pt x="54" y="48"/>
                  <a:pt x="54" y="48"/>
                  <a:pt x="54" y="47"/>
                </a:cubicBezTo>
                <a:cubicBezTo>
                  <a:pt x="54" y="47"/>
                  <a:pt x="54" y="47"/>
                  <a:pt x="54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5" y="47"/>
                  <a:pt x="55" y="47"/>
                </a:cubicBezTo>
                <a:cubicBezTo>
                  <a:pt x="55" y="47"/>
                  <a:pt x="56" y="46"/>
                  <a:pt x="56" y="46"/>
                </a:cubicBezTo>
                <a:cubicBezTo>
                  <a:pt x="56" y="46"/>
                  <a:pt x="57" y="45"/>
                  <a:pt x="57" y="45"/>
                </a:cubicBezTo>
                <a:cubicBezTo>
                  <a:pt x="58" y="44"/>
                  <a:pt x="58" y="44"/>
                  <a:pt x="59" y="44"/>
                </a:cubicBezTo>
                <a:cubicBezTo>
                  <a:pt x="59" y="44"/>
                  <a:pt x="59" y="43"/>
                  <a:pt x="59" y="43"/>
                </a:cubicBezTo>
                <a:cubicBezTo>
                  <a:pt x="59" y="43"/>
                  <a:pt x="59" y="43"/>
                  <a:pt x="59" y="43"/>
                </a:cubicBezTo>
                <a:cubicBezTo>
                  <a:pt x="60" y="43"/>
                  <a:pt x="60" y="43"/>
                  <a:pt x="60" y="42"/>
                </a:cubicBezTo>
                <a:cubicBezTo>
                  <a:pt x="61" y="42"/>
                  <a:pt x="61" y="42"/>
                  <a:pt x="62" y="41"/>
                </a:cubicBezTo>
                <a:cubicBezTo>
                  <a:pt x="62" y="41"/>
                  <a:pt x="63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5" y="39"/>
                  <a:pt x="65" y="39"/>
                  <a:pt x="66" y="39"/>
                </a:cubicBezTo>
                <a:cubicBezTo>
                  <a:pt x="66" y="38"/>
                  <a:pt x="67" y="38"/>
                  <a:pt x="68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7"/>
                  <a:pt x="69" y="37"/>
                  <a:pt x="69" y="37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70" y="36"/>
                  <a:pt x="70" y="36"/>
                </a:cubicBezTo>
                <a:cubicBezTo>
                  <a:pt x="71" y="35"/>
                  <a:pt x="72" y="35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3"/>
                  <a:pt x="75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6" y="33"/>
                  <a:pt x="76" y="33"/>
                  <a:pt x="76" y="33"/>
                </a:cubicBezTo>
                <a:cubicBezTo>
                  <a:pt x="77" y="32"/>
                  <a:pt x="77" y="32"/>
                  <a:pt x="78" y="32"/>
                </a:cubicBezTo>
                <a:cubicBezTo>
                  <a:pt x="78" y="32"/>
                  <a:pt x="79" y="31"/>
                  <a:pt x="80" y="31"/>
                </a:cubicBezTo>
                <a:cubicBezTo>
                  <a:pt x="80" y="31"/>
                  <a:pt x="80" y="31"/>
                  <a:pt x="80" y="31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0"/>
                  <a:pt x="81" y="30"/>
                  <a:pt x="81" y="30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0"/>
                  <a:pt x="85" y="29"/>
                  <a:pt x="86" y="29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7" y="28"/>
                  <a:pt x="87" y="28"/>
                </a:cubicBezTo>
                <a:cubicBezTo>
                  <a:pt x="87" y="28"/>
                  <a:pt x="88" y="28"/>
                  <a:pt x="88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89" y="27"/>
                  <a:pt x="89" y="27"/>
                  <a:pt x="89" y="27"/>
                </a:cubicBezTo>
                <a:cubicBezTo>
                  <a:pt x="90" y="27"/>
                  <a:pt x="91" y="27"/>
                  <a:pt x="92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6"/>
                  <a:pt x="94" y="26"/>
                  <a:pt x="94" y="26"/>
                </a:cubicBezTo>
                <a:cubicBezTo>
                  <a:pt x="95" y="25"/>
                  <a:pt x="95" y="25"/>
                  <a:pt x="95" y="25"/>
                </a:cubicBezTo>
                <a:cubicBezTo>
                  <a:pt x="96" y="25"/>
                  <a:pt x="96" y="25"/>
                  <a:pt x="96" y="25"/>
                </a:cubicBezTo>
                <a:cubicBezTo>
                  <a:pt x="97" y="25"/>
                  <a:pt x="98" y="25"/>
                  <a:pt x="99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1" y="24"/>
                  <a:pt x="101" y="24"/>
                  <a:pt x="102" y="24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103" y="23"/>
                  <a:pt x="103" y="23"/>
                  <a:pt x="104" y="23"/>
                </a:cubicBezTo>
                <a:cubicBezTo>
                  <a:pt x="105" y="23"/>
                  <a:pt x="105" y="23"/>
                  <a:pt x="106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7" y="22"/>
                  <a:pt x="107" y="22"/>
                  <a:pt x="107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08" y="22"/>
                  <a:pt x="108" y="22"/>
                  <a:pt x="108" y="22"/>
                </a:cubicBezTo>
                <a:cubicBezTo>
                  <a:pt x="110" y="22"/>
                  <a:pt x="112" y="21"/>
                  <a:pt x="113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6" y="21"/>
                  <a:pt x="116" y="21"/>
                  <a:pt x="116" y="21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7" y="20"/>
                  <a:pt x="118" y="20"/>
                  <a:pt x="118" y="20"/>
                </a:cubicBezTo>
                <a:cubicBezTo>
                  <a:pt x="119" y="20"/>
                  <a:pt x="120" y="20"/>
                  <a:pt x="121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2" y="20"/>
                  <a:pt x="122" y="20"/>
                  <a:pt x="122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6" y="19"/>
                  <a:pt x="126" y="19"/>
                </a:cubicBezTo>
                <a:cubicBezTo>
                  <a:pt x="127" y="19"/>
                  <a:pt x="128" y="19"/>
                  <a:pt x="129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0" y="19"/>
                  <a:pt x="130" y="19"/>
                  <a:pt x="130" y="19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2" y="19"/>
                  <a:pt x="133" y="19"/>
                  <a:pt x="133" y="19"/>
                </a:cubicBezTo>
                <a:cubicBezTo>
                  <a:pt x="134" y="19"/>
                  <a:pt x="135" y="19"/>
                  <a:pt x="136" y="18"/>
                </a:cubicBezTo>
                <a:cubicBezTo>
                  <a:pt x="136" y="18"/>
                  <a:pt x="137" y="18"/>
                  <a:pt x="137" y="18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1"/>
                  <a:pt x="137" y="31"/>
                  <a:pt x="137" y="31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37" y="37"/>
                  <a:pt x="137" y="37"/>
                  <a:pt x="137" y="3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4" y="31"/>
                  <a:pt x="154" y="31"/>
                  <a:pt x="154" y="31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8"/>
                  <a:pt x="154" y="18"/>
                  <a:pt x="154" y="18"/>
                </a:cubicBezTo>
                <a:cubicBezTo>
                  <a:pt x="154" y="19"/>
                  <a:pt x="154" y="19"/>
                  <a:pt x="154" y="19"/>
                </a:cubicBezTo>
                <a:cubicBezTo>
                  <a:pt x="155" y="19"/>
                  <a:pt x="155" y="19"/>
                  <a:pt x="155" y="19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59" y="19"/>
                  <a:pt x="159" y="19"/>
                  <a:pt x="159" y="19"/>
                </a:cubicBezTo>
                <a:cubicBezTo>
                  <a:pt x="161" y="19"/>
                  <a:pt x="161" y="19"/>
                  <a:pt x="161" y="19"/>
                </a:cubicBezTo>
                <a:cubicBezTo>
                  <a:pt x="161" y="19"/>
                  <a:pt x="162" y="19"/>
                  <a:pt x="162" y="19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165" y="19"/>
                  <a:pt x="166" y="19"/>
                  <a:pt x="166" y="19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8" y="20"/>
                  <a:pt x="168" y="20"/>
                  <a:pt x="168" y="20"/>
                </a:cubicBezTo>
                <a:cubicBezTo>
                  <a:pt x="169" y="20"/>
                  <a:pt x="170" y="20"/>
                  <a:pt x="170" y="20"/>
                </a:cubicBezTo>
                <a:cubicBezTo>
                  <a:pt x="171" y="20"/>
                  <a:pt x="172" y="20"/>
                  <a:pt x="172" y="20"/>
                </a:cubicBezTo>
                <a:cubicBezTo>
                  <a:pt x="173" y="20"/>
                  <a:pt x="174" y="20"/>
                  <a:pt x="174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5" y="21"/>
                  <a:pt x="175" y="21"/>
                  <a:pt x="175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6" y="21"/>
                  <a:pt x="176" y="21"/>
                  <a:pt x="176" y="21"/>
                </a:cubicBezTo>
                <a:cubicBezTo>
                  <a:pt x="177" y="21"/>
                  <a:pt x="178" y="21"/>
                  <a:pt x="178" y="21"/>
                </a:cubicBezTo>
                <a:cubicBezTo>
                  <a:pt x="179" y="21"/>
                  <a:pt x="180" y="22"/>
                  <a:pt x="180" y="22"/>
                </a:cubicBezTo>
                <a:cubicBezTo>
                  <a:pt x="181" y="22"/>
                  <a:pt x="182" y="22"/>
                  <a:pt x="183" y="22"/>
                </a:cubicBezTo>
                <a:cubicBezTo>
                  <a:pt x="183" y="22"/>
                  <a:pt x="184" y="23"/>
                  <a:pt x="185" y="23"/>
                </a:cubicBezTo>
                <a:cubicBezTo>
                  <a:pt x="186" y="23"/>
                  <a:pt x="186" y="23"/>
                  <a:pt x="187" y="23"/>
                </a:cubicBezTo>
                <a:cubicBezTo>
                  <a:pt x="188" y="23"/>
                  <a:pt x="189" y="24"/>
                  <a:pt x="190" y="24"/>
                </a:cubicBezTo>
                <a:cubicBezTo>
                  <a:pt x="191" y="24"/>
                  <a:pt x="192" y="24"/>
                  <a:pt x="192" y="25"/>
                </a:cubicBezTo>
                <a:cubicBezTo>
                  <a:pt x="193" y="25"/>
                  <a:pt x="194" y="25"/>
                  <a:pt x="195" y="25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6" y="26"/>
                  <a:pt x="196" y="26"/>
                  <a:pt x="196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7" y="26"/>
                  <a:pt x="197" y="26"/>
                  <a:pt x="197" y="26"/>
                </a:cubicBezTo>
                <a:cubicBezTo>
                  <a:pt x="198" y="26"/>
                  <a:pt x="198" y="26"/>
                  <a:pt x="198" y="26"/>
                </a:cubicBezTo>
                <a:cubicBezTo>
                  <a:pt x="198" y="26"/>
                  <a:pt x="198" y="26"/>
                  <a:pt x="199" y="27"/>
                </a:cubicBezTo>
                <a:cubicBezTo>
                  <a:pt x="199" y="27"/>
                  <a:pt x="199" y="27"/>
                  <a:pt x="199" y="27"/>
                </a:cubicBezTo>
                <a:cubicBezTo>
                  <a:pt x="201" y="27"/>
                  <a:pt x="203" y="28"/>
                  <a:pt x="204" y="29"/>
                </a:cubicBezTo>
                <a:cubicBezTo>
                  <a:pt x="205" y="29"/>
                  <a:pt x="206" y="29"/>
                  <a:pt x="207" y="30"/>
                </a:cubicBezTo>
                <a:cubicBezTo>
                  <a:pt x="208" y="30"/>
                  <a:pt x="208" y="30"/>
                  <a:pt x="208" y="30"/>
                </a:cubicBezTo>
                <a:cubicBezTo>
                  <a:pt x="208" y="30"/>
                  <a:pt x="209" y="30"/>
                  <a:pt x="209" y="31"/>
                </a:cubicBezTo>
                <a:cubicBezTo>
                  <a:pt x="210" y="31"/>
                  <a:pt x="210" y="31"/>
                  <a:pt x="211" y="31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2" y="32"/>
                  <a:pt x="212" y="32"/>
                  <a:pt x="212" y="32"/>
                </a:cubicBezTo>
                <a:cubicBezTo>
                  <a:pt x="212" y="32"/>
                  <a:pt x="213" y="32"/>
                  <a:pt x="213" y="32"/>
                </a:cubicBezTo>
                <a:cubicBezTo>
                  <a:pt x="213" y="32"/>
                  <a:pt x="213" y="33"/>
                  <a:pt x="213" y="33"/>
                </a:cubicBezTo>
                <a:cubicBezTo>
                  <a:pt x="214" y="33"/>
                  <a:pt x="214" y="33"/>
                  <a:pt x="214" y="33"/>
                </a:cubicBezTo>
                <a:cubicBezTo>
                  <a:pt x="215" y="34"/>
                  <a:pt x="217" y="34"/>
                  <a:pt x="219" y="35"/>
                </a:cubicBezTo>
                <a:cubicBezTo>
                  <a:pt x="219" y="36"/>
                  <a:pt x="219" y="36"/>
                  <a:pt x="219" y="36"/>
                </a:cubicBezTo>
                <a:cubicBezTo>
                  <a:pt x="220" y="36"/>
                  <a:pt x="220" y="36"/>
                  <a:pt x="220" y="36"/>
                </a:cubicBezTo>
                <a:cubicBezTo>
                  <a:pt x="223" y="38"/>
                  <a:pt x="225" y="39"/>
                  <a:pt x="226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7" y="41"/>
                  <a:pt x="227" y="41"/>
                  <a:pt x="227" y="41"/>
                </a:cubicBezTo>
                <a:cubicBezTo>
                  <a:pt x="229" y="42"/>
                  <a:pt x="230" y="43"/>
                  <a:pt x="231" y="43"/>
                </a:cubicBezTo>
                <a:cubicBezTo>
                  <a:pt x="231" y="44"/>
                  <a:pt x="231" y="44"/>
                  <a:pt x="231" y="44"/>
                </a:cubicBezTo>
                <a:cubicBezTo>
                  <a:pt x="232" y="44"/>
                  <a:pt x="232" y="44"/>
                  <a:pt x="232" y="44"/>
                </a:cubicBezTo>
                <a:cubicBezTo>
                  <a:pt x="232" y="45"/>
                  <a:pt x="233" y="45"/>
                  <a:pt x="233" y="45"/>
                </a:cubicBezTo>
                <a:cubicBezTo>
                  <a:pt x="234" y="46"/>
                  <a:pt x="234" y="46"/>
                  <a:pt x="234" y="46"/>
                </a:cubicBezTo>
                <a:cubicBezTo>
                  <a:pt x="235" y="47"/>
                  <a:pt x="236" y="48"/>
                  <a:pt x="237" y="49"/>
                </a:cubicBezTo>
                <a:cubicBezTo>
                  <a:pt x="237" y="49"/>
                  <a:pt x="237" y="49"/>
                  <a:pt x="237" y="49"/>
                </a:cubicBezTo>
                <a:cubicBezTo>
                  <a:pt x="237" y="49"/>
                  <a:pt x="238" y="49"/>
                  <a:pt x="238" y="50"/>
                </a:cubicBezTo>
                <a:cubicBezTo>
                  <a:pt x="238" y="50"/>
                  <a:pt x="238" y="50"/>
                  <a:pt x="239" y="51"/>
                </a:cubicBezTo>
                <a:cubicBezTo>
                  <a:pt x="239" y="51"/>
                  <a:pt x="239" y="51"/>
                  <a:pt x="239" y="51"/>
                </a:cubicBezTo>
                <a:cubicBezTo>
                  <a:pt x="239" y="52"/>
                  <a:pt x="239" y="52"/>
                  <a:pt x="239" y="52"/>
                </a:cubicBezTo>
                <a:cubicBezTo>
                  <a:pt x="240" y="52"/>
                  <a:pt x="240" y="52"/>
                  <a:pt x="240" y="52"/>
                </a:cubicBezTo>
                <a:cubicBezTo>
                  <a:pt x="240" y="53"/>
                  <a:pt x="241" y="53"/>
                  <a:pt x="242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cubicBezTo>
                  <a:pt x="203" y="54"/>
                  <a:pt x="203" y="54"/>
                  <a:pt x="203" y="54"/>
                </a:cubicBezTo>
                <a:lnTo>
                  <a:pt x="205" y="71"/>
                </a:lnTo>
                <a:close/>
                <a:moveTo>
                  <a:pt x="87" y="54"/>
                </a:moveTo>
                <a:cubicBezTo>
                  <a:pt x="87" y="56"/>
                  <a:pt x="87" y="56"/>
                  <a:pt x="87" y="56"/>
                </a:cubicBezTo>
                <a:cubicBezTo>
                  <a:pt x="87" y="54"/>
                  <a:pt x="87" y="54"/>
                  <a:pt x="87" y="54"/>
                </a:cubicBezTo>
                <a:close/>
                <a:moveTo>
                  <a:pt x="137" y="31"/>
                </a:moveTo>
                <a:cubicBezTo>
                  <a:pt x="137" y="30"/>
                  <a:pt x="137" y="30"/>
                  <a:pt x="137" y="30"/>
                </a:cubicBezTo>
                <a:cubicBezTo>
                  <a:pt x="137" y="31"/>
                  <a:pt x="137" y="31"/>
                  <a:pt x="137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7" name="Freeform 134"/>
          <p:cNvSpPr>
            <a:spLocks noEditPoints="1"/>
          </p:cNvSpPr>
          <p:nvPr/>
        </p:nvSpPr>
        <p:spPr bwMode="auto">
          <a:xfrm>
            <a:off x="6658372" y="5073012"/>
            <a:ext cx="177950" cy="318589"/>
          </a:xfrm>
          <a:custGeom>
            <a:avLst/>
            <a:gdLst>
              <a:gd name="T0" fmla="*/ 82 w 160"/>
              <a:gd name="T1" fmla="*/ 0 h 288"/>
              <a:gd name="T2" fmla="*/ 80 w 160"/>
              <a:gd name="T3" fmla="*/ 0 h 288"/>
              <a:gd name="T4" fmla="*/ 79 w 160"/>
              <a:gd name="T5" fmla="*/ 0 h 288"/>
              <a:gd name="T6" fmla="*/ 0 w 160"/>
              <a:gd name="T7" fmla="*/ 79 h 288"/>
              <a:gd name="T8" fmla="*/ 80 w 160"/>
              <a:gd name="T9" fmla="*/ 288 h 288"/>
              <a:gd name="T10" fmla="*/ 160 w 160"/>
              <a:gd name="T11" fmla="*/ 79 h 288"/>
              <a:gd name="T12" fmla="*/ 82 w 160"/>
              <a:gd name="T13" fmla="*/ 0 h 288"/>
              <a:gd name="T14" fmla="*/ 80 w 160"/>
              <a:gd name="T15" fmla="*/ 108 h 288"/>
              <a:gd name="T16" fmla="*/ 44 w 160"/>
              <a:gd name="T17" fmla="*/ 72 h 288"/>
              <a:gd name="T18" fmla="*/ 80 w 160"/>
              <a:gd name="T19" fmla="*/ 36 h 288"/>
              <a:gd name="T20" fmla="*/ 116 w 160"/>
              <a:gd name="T21" fmla="*/ 72 h 288"/>
              <a:gd name="T22" fmla="*/ 80 w 160"/>
              <a:gd name="T23" fmla="*/ 10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288">
                <a:moveTo>
                  <a:pt x="82" y="0"/>
                </a:moveTo>
                <a:cubicBezTo>
                  <a:pt x="81" y="0"/>
                  <a:pt x="81" y="0"/>
                  <a:pt x="80" y="0"/>
                </a:cubicBezTo>
                <a:cubicBezTo>
                  <a:pt x="80" y="0"/>
                  <a:pt x="79" y="0"/>
                  <a:pt x="79" y="0"/>
                </a:cubicBezTo>
                <a:cubicBezTo>
                  <a:pt x="35" y="0"/>
                  <a:pt x="0" y="36"/>
                  <a:pt x="0" y="79"/>
                </a:cubicBezTo>
                <a:cubicBezTo>
                  <a:pt x="0" y="122"/>
                  <a:pt x="80" y="288"/>
                  <a:pt x="80" y="288"/>
                </a:cubicBezTo>
                <a:cubicBezTo>
                  <a:pt x="80" y="288"/>
                  <a:pt x="160" y="121"/>
                  <a:pt x="160" y="79"/>
                </a:cubicBezTo>
                <a:cubicBezTo>
                  <a:pt x="160" y="36"/>
                  <a:pt x="125" y="0"/>
                  <a:pt x="82" y="0"/>
                </a:cubicBezTo>
                <a:close/>
                <a:moveTo>
                  <a:pt x="80" y="108"/>
                </a:moveTo>
                <a:cubicBezTo>
                  <a:pt x="60" y="108"/>
                  <a:pt x="44" y="92"/>
                  <a:pt x="44" y="72"/>
                </a:cubicBezTo>
                <a:cubicBezTo>
                  <a:pt x="44" y="52"/>
                  <a:pt x="60" y="36"/>
                  <a:pt x="80" y="36"/>
                </a:cubicBezTo>
                <a:cubicBezTo>
                  <a:pt x="100" y="36"/>
                  <a:pt x="116" y="52"/>
                  <a:pt x="116" y="72"/>
                </a:cubicBezTo>
                <a:cubicBezTo>
                  <a:pt x="116" y="92"/>
                  <a:pt x="100" y="108"/>
                  <a:pt x="80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8" name="Freeform 137"/>
          <p:cNvSpPr>
            <a:spLocks noEditPoints="1"/>
          </p:cNvSpPr>
          <p:nvPr/>
        </p:nvSpPr>
        <p:spPr bwMode="auto">
          <a:xfrm>
            <a:off x="4032167" y="3795789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5 w 288"/>
              <a:gd name="T19" fmla="*/ 107 h 288"/>
              <a:gd name="T20" fmla="*/ 135 w 288"/>
              <a:gd name="T21" fmla="*/ 207 h 288"/>
              <a:gd name="T22" fmla="*/ 123 w 288"/>
              <a:gd name="T23" fmla="*/ 212 h 288"/>
              <a:gd name="T24" fmla="*/ 114 w 288"/>
              <a:gd name="T25" fmla="*/ 212 h 288"/>
              <a:gd name="T26" fmla="*/ 102 w 288"/>
              <a:gd name="T27" fmla="*/ 207 h 288"/>
              <a:gd name="T28" fmla="*/ 55 w 288"/>
              <a:gd name="T29" fmla="*/ 160 h 288"/>
              <a:gd name="T30" fmla="*/ 55 w 288"/>
              <a:gd name="T31" fmla="*/ 149 h 288"/>
              <a:gd name="T32" fmla="*/ 73 w 288"/>
              <a:gd name="T33" fmla="*/ 131 h 288"/>
              <a:gd name="T34" fmla="*/ 84 w 288"/>
              <a:gd name="T35" fmla="*/ 131 h 288"/>
              <a:gd name="T36" fmla="*/ 114 w 288"/>
              <a:gd name="T37" fmla="*/ 161 h 288"/>
              <a:gd name="T38" fmla="*/ 124 w 288"/>
              <a:gd name="T39" fmla="*/ 161 h 288"/>
              <a:gd name="T40" fmla="*/ 206 w 288"/>
              <a:gd name="T41" fmla="*/ 78 h 288"/>
              <a:gd name="T42" fmla="*/ 217 w 288"/>
              <a:gd name="T43" fmla="*/ 78 h 288"/>
              <a:gd name="T44" fmla="*/ 235 w 288"/>
              <a:gd name="T45" fmla="*/ 97 h 288"/>
              <a:gd name="T46" fmla="*/ 235 w 288"/>
              <a:gd name="T47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5" y="107"/>
                </a:moveTo>
                <a:cubicBezTo>
                  <a:pt x="135" y="207"/>
                  <a:pt x="135" y="207"/>
                  <a:pt x="135" y="207"/>
                </a:cubicBezTo>
                <a:cubicBezTo>
                  <a:pt x="133" y="210"/>
                  <a:pt x="127" y="212"/>
                  <a:pt x="123" y="212"/>
                </a:cubicBezTo>
                <a:cubicBezTo>
                  <a:pt x="114" y="212"/>
                  <a:pt x="114" y="212"/>
                  <a:pt x="114" y="212"/>
                </a:cubicBezTo>
                <a:cubicBezTo>
                  <a:pt x="110" y="212"/>
                  <a:pt x="104" y="210"/>
                  <a:pt x="102" y="207"/>
                </a:cubicBezTo>
                <a:cubicBezTo>
                  <a:pt x="55" y="160"/>
                  <a:pt x="55" y="160"/>
                  <a:pt x="55" y="160"/>
                </a:cubicBezTo>
                <a:cubicBezTo>
                  <a:pt x="52" y="157"/>
                  <a:pt x="52" y="152"/>
                  <a:pt x="55" y="149"/>
                </a:cubicBezTo>
                <a:cubicBezTo>
                  <a:pt x="73" y="131"/>
                  <a:pt x="73" y="131"/>
                  <a:pt x="73" y="131"/>
                </a:cubicBezTo>
                <a:cubicBezTo>
                  <a:pt x="76" y="128"/>
                  <a:pt x="81" y="128"/>
                  <a:pt x="84" y="131"/>
                </a:cubicBezTo>
                <a:cubicBezTo>
                  <a:pt x="114" y="161"/>
                  <a:pt x="114" y="161"/>
                  <a:pt x="114" y="161"/>
                </a:cubicBezTo>
                <a:cubicBezTo>
                  <a:pt x="116" y="164"/>
                  <a:pt x="121" y="164"/>
                  <a:pt x="124" y="161"/>
                </a:cubicBezTo>
                <a:cubicBezTo>
                  <a:pt x="206" y="78"/>
                  <a:pt x="206" y="78"/>
                  <a:pt x="206" y="78"/>
                </a:cubicBezTo>
                <a:cubicBezTo>
                  <a:pt x="209" y="75"/>
                  <a:pt x="214" y="75"/>
                  <a:pt x="217" y="78"/>
                </a:cubicBezTo>
                <a:cubicBezTo>
                  <a:pt x="235" y="97"/>
                  <a:pt x="235" y="97"/>
                  <a:pt x="235" y="97"/>
                </a:cubicBezTo>
                <a:cubicBezTo>
                  <a:pt x="238" y="99"/>
                  <a:pt x="238" y="104"/>
                  <a:pt x="235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9" name="Freeform 138"/>
          <p:cNvSpPr>
            <a:spLocks noEditPoints="1"/>
          </p:cNvSpPr>
          <p:nvPr/>
        </p:nvSpPr>
        <p:spPr bwMode="auto">
          <a:xfrm>
            <a:off x="5309393" y="379578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6 w 288"/>
              <a:gd name="T11" fmla="*/ 106 h 288"/>
              <a:gd name="T12" fmla="*/ 135 w 288"/>
              <a:gd name="T13" fmla="*/ 208 h 288"/>
              <a:gd name="T14" fmla="*/ 122 w 288"/>
              <a:gd name="T15" fmla="*/ 213 h 288"/>
              <a:gd name="T16" fmla="*/ 113 w 288"/>
              <a:gd name="T17" fmla="*/ 213 h 288"/>
              <a:gd name="T18" fmla="*/ 101 w 288"/>
              <a:gd name="T19" fmla="*/ 208 h 288"/>
              <a:gd name="T20" fmla="*/ 53 w 288"/>
              <a:gd name="T21" fmla="*/ 160 h 288"/>
              <a:gd name="T22" fmla="*/ 53 w 288"/>
              <a:gd name="T23" fmla="*/ 149 h 288"/>
              <a:gd name="T24" fmla="*/ 72 w 288"/>
              <a:gd name="T25" fmla="*/ 130 h 288"/>
              <a:gd name="T26" fmla="*/ 82 w 288"/>
              <a:gd name="T27" fmla="*/ 130 h 288"/>
              <a:gd name="T28" fmla="*/ 113 w 288"/>
              <a:gd name="T29" fmla="*/ 161 h 288"/>
              <a:gd name="T30" fmla="*/ 123 w 288"/>
              <a:gd name="T31" fmla="*/ 161 h 288"/>
              <a:gd name="T32" fmla="*/ 207 w 288"/>
              <a:gd name="T33" fmla="*/ 77 h 288"/>
              <a:gd name="T34" fmla="*/ 217 w 288"/>
              <a:gd name="T35" fmla="*/ 77 h 288"/>
              <a:gd name="T36" fmla="*/ 236 w 288"/>
              <a:gd name="T37" fmla="*/ 96 h 288"/>
              <a:gd name="T38" fmla="*/ 236 w 288"/>
              <a:gd name="T39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6" y="106"/>
                </a:moveTo>
                <a:cubicBezTo>
                  <a:pt x="135" y="208"/>
                  <a:pt x="135" y="208"/>
                  <a:pt x="135" y="208"/>
                </a:cubicBezTo>
                <a:cubicBezTo>
                  <a:pt x="132" y="210"/>
                  <a:pt x="126" y="213"/>
                  <a:pt x="122" y="213"/>
                </a:cubicBezTo>
                <a:cubicBezTo>
                  <a:pt x="113" y="213"/>
                  <a:pt x="113" y="213"/>
                  <a:pt x="113" y="213"/>
                </a:cubicBezTo>
                <a:cubicBezTo>
                  <a:pt x="109" y="213"/>
                  <a:pt x="103" y="210"/>
                  <a:pt x="101" y="208"/>
                </a:cubicBezTo>
                <a:cubicBezTo>
                  <a:pt x="53" y="160"/>
                  <a:pt x="53" y="160"/>
                  <a:pt x="53" y="160"/>
                </a:cubicBezTo>
                <a:cubicBezTo>
                  <a:pt x="50" y="157"/>
                  <a:pt x="50" y="152"/>
                  <a:pt x="53" y="149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5" y="127"/>
                  <a:pt x="79" y="127"/>
                  <a:pt x="82" y="130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6" y="164"/>
                  <a:pt x="120" y="164"/>
                  <a:pt x="123" y="161"/>
                </a:cubicBezTo>
                <a:cubicBezTo>
                  <a:pt x="207" y="77"/>
                  <a:pt x="207" y="77"/>
                  <a:pt x="207" y="77"/>
                </a:cubicBezTo>
                <a:cubicBezTo>
                  <a:pt x="210" y="74"/>
                  <a:pt x="214" y="74"/>
                  <a:pt x="217" y="77"/>
                </a:cubicBezTo>
                <a:cubicBezTo>
                  <a:pt x="236" y="96"/>
                  <a:pt x="236" y="96"/>
                  <a:pt x="236" y="96"/>
                </a:cubicBezTo>
                <a:cubicBezTo>
                  <a:pt x="239" y="98"/>
                  <a:pt x="239" y="103"/>
                  <a:pt x="236" y="1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0" name="Freeform 139"/>
          <p:cNvSpPr>
            <a:spLocks/>
          </p:cNvSpPr>
          <p:nvPr/>
        </p:nvSpPr>
        <p:spPr bwMode="auto">
          <a:xfrm>
            <a:off x="880723" y="5713060"/>
            <a:ext cx="232484" cy="318589"/>
          </a:xfrm>
          <a:custGeom>
            <a:avLst/>
            <a:gdLst>
              <a:gd name="T0" fmla="*/ 81 w 81"/>
              <a:gd name="T1" fmla="*/ 0 h 111"/>
              <a:gd name="T2" fmla="*/ 23 w 81"/>
              <a:gd name="T3" fmla="*/ 0 h 111"/>
              <a:gd name="T4" fmla="*/ 23 w 81"/>
              <a:gd name="T5" fmla="*/ 0 h 111"/>
              <a:gd name="T6" fmla="*/ 23 w 81"/>
              <a:gd name="T7" fmla="*/ 16 h 111"/>
              <a:gd name="T8" fmla="*/ 23 w 81"/>
              <a:gd name="T9" fmla="*/ 23 h 111"/>
              <a:gd name="T10" fmla="*/ 16 w 81"/>
              <a:gd name="T11" fmla="*/ 23 h 111"/>
              <a:gd name="T12" fmla="*/ 0 w 81"/>
              <a:gd name="T13" fmla="*/ 23 h 111"/>
              <a:gd name="T14" fmla="*/ 0 w 81"/>
              <a:gd name="T15" fmla="*/ 111 h 111"/>
              <a:gd name="T16" fmla="*/ 81 w 81"/>
              <a:gd name="T17" fmla="*/ 111 h 111"/>
              <a:gd name="T18" fmla="*/ 81 w 81"/>
              <a:gd name="T1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1" h="111">
                <a:moveTo>
                  <a:pt x="81" y="0"/>
                </a:moveTo>
                <a:lnTo>
                  <a:pt x="23" y="0"/>
                </a:lnTo>
                <a:lnTo>
                  <a:pt x="23" y="0"/>
                </a:lnTo>
                <a:lnTo>
                  <a:pt x="23" y="16"/>
                </a:lnTo>
                <a:lnTo>
                  <a:pt x="23" y="23"/>
                </a:lnTo>
                <a:lnTo>
                  <a:pt x="16" y="23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1" name="Freeform 140"/>
          <p:cNvSpPr>
            <a:spLocks/>
          </p:cNvSpPr>
          <p:nvPr/>
        </p:nvSpPr>
        <p:spPr bwMode="auto">
          <a:xfrm>
            <a:off x="880723" y="5713060"/>
            <a:ext cx="45923" cy="45923"/>
          </a:xfrm>
          <a:custGeom>
            <a:avLst/>
            <a:gdLst>
              <a:gd name="T0" fmla="*/ 16 w 16"/>
              <a:gd name="T1" fmla="*/ 0 h 16"/>
              <a:gd name="T2" fmla="*/ 0 w 16"/>
              <a:gd name="T3" fmla="*/ 16 h 16"/>
              <a:gd name="T4" fmla="*/ 16 w 16"/>
              <a:gd name="T5" fmla="*/ 16 h 16"/>
              <a:gd name="T6" fmla="*/ 16 w 16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6">
                <a:moveTo>
                  <a:pt x="16" y="0"/>
                </a:moveTo>
                <a:lnTo>
                  <a:pt x="0" y="16"/>
                </a:lnTo>
                <a:lnTo>
                  <a:pt x="16" y="16"/>
                </a:ln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2" name="Freeform 141"/>
          <p:cNvSpPr>
            <a:spLocks/>
          </p:cNvSpPr>
          <p:nvPr/>
        </p:nvSpPr>
        <p:spPr bwMode="auto">
          <a:xfrm>
            <a:off x="1474849" y="5756112"/>
            <a:ext cx="321459" cy="232484"/>
          </a:xfrm>
          <a:custGeom>
            <a:avLst/>
            <a:gdLst>
              <a:gd name="T0" fmla="*/ 0 w 112"/>
              <a:gd name="T1" fmla="*/ 81 h 81"/>
              <a:gd name="T2" fmla="*/ 0 w 112"/>
              <a:gd name="T3" fmla="*/ 23 h 81"/>
              <a:gd name="T4" fmla="*/ 0 w 112"/>
              <a:gd name="T5" fmla="*/ 23 h 81"/>
              <a:gd name="T6" fmla="*/ 17 w 112"/>
              <a:gd name="T7" fmla="*/ 23 h 81"/>
              <a:gd name="T8" fmla="*/ 24 w 112"/>
              <a:gd name="T9" fmla="*/ 23 h 81"/>
              <a:gd name="T10" fmla="*/ 24 w 112"/>
              <a:gd name="T11" fmla="*/ 16 h 81"/>
              <a:gd name="T12" fmla="*/ 24 w 112"/>
              <a:gd name="T13" fmla="*/ 0 h 81"/>
              <a:gd name="T14" fmla="*/ 112 w 112"/>
              <a:gd name="T15" fmla="*/ 0 h 81"/>
              <a:gd name="T16" fmla="*/ 112 w 112"/>
              <a:gd name="T17" fmla="*/ 81 h 81"/>
              <a:gd name="T18" fmla="*/ 0 w 112"/>
              <a:gd name="T1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1">
                <a:moveTo>
                  <a:pt x="0" y="81"/>
                </a:moveTo>
                <a:lnTo>
                  <a:pt x="0" y="23"/>
                </a:lnTo>
                <a:lnTo>
                  <a:pt x="0" y="23"/>
                </a:lnTo>
                <a:lnTo>
                  <a:pt x="17" y="23"/>
                </a:lnTo>
                <a:lnTo>
                  <a:pt x="24" y="23"/>
                </a:lnTo>
                <a:lnTo>
                  <a:pt x="24" y="16"/>
                </a:lnTo>
                <a:lnTo>
                  <a:pt x="24" y="0"/>
                </a:lnTo>
                <a:lnTo>
                  <a:pt x="112" y="0"/>
                </a:lnTo>
                <a:lnTo>
                  <a:pt x="112" y="81"/>
                </a:lnTo>
                <a:lnTo>
                  <a:pt x="0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3" name="Freeform 142"/>
          <p:cNvSpPr>
            <a:spLocks/>
          </p:cNvSpPr>
          <p:nvPr/>
        </p:nvSpPr>
        <p:spPr bwMode="auto">
          <a:xfrm>
            <a:off x="1474849" y="5756112"/>
            <a:ext cx="48794" cy="45923"/>
          </a:xfrm>
          <a:custGeom>
            <a:avLst/>
            <a:gdLst>
              <a:gd name="T0" fmla="*/ 0 w 17"/>
              <a:gd name="T1" fmla="*/ 16 h 16"/>
              <a:gd name="T2" fmla="*/ 17 w 17"/>
              <a:gd name="T3" fmla="*/ 0 h 16"/>
              <a:gd name="T4" fmla="*/ 17 w 17"/>
              <a:gd name="T5" fmla="*/ 16 h 16"/>
              <a:gd name="T6" fmla="*/ 0 w 1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6">
                <a:moveTo>
                  <a:pt x="0" y="16"/>
                </a:moveTo>
                <a:lnTo>
                  <a:pt x="17" y="0"/>
                </a:lnTo>
                <a:lnTo>
                  <a:pt x="17" y="16"/>
                </a:lnTo>
                <a:lnTo>
                  <a:pt x="0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4" name="Freeform 148"/>
          <p:cNvSpPr>
            <a:spLocks/>
          </p:cNvSpPr>
          <p:nvPr/>
        </p:nvSpPr>
        <p:spPr bwMode="auto">
          <a:xfrm>
            <a:off x="6586617" y="7007505"/>
            <a:ext cx="318590" cy="287017"/>
          </a:xfrm>
          <a:custGeom>
            <a:avLst/>
            <a:gdLst>
              <a:gd name="T0" fmla="*/ 159 w 288"/>
              <a:gd name="T1" fmla="*/ 0 h 258"/>
              <a:gd name="T2" fmla="*/ 31 w 288"/>
              <a:gd name="T3" fmla="*/ 129 h 258"/>
              <a:gd name="T4" fmla="*/ 31 w 288"/>
              <a:gd name="T5" fmla="*/ 130 h 258"/>
              <a:gd name="T6" fmla="*/ 0 w 288"/>
              <a:gd name="T7" fmla="*/ 130 h 258"/>
              <a:gd name="T8" fmla="*/ 48 w 288"/>
              <a:gd name="T9" fmla="*/ 178 h 258"/>
              <a:gd name="T10" fmla="*/ 97 w 288"/>
              <a:gd name="T11" fmla="*/ 130 h 258"/>
              <a:gd name="T12" fmla="*/ 66 w 288"/>
              <a:gd name="T13" fmla="*/ 130 h 258"/>
              <a:gd name="T14" fmla="*/ 66 w 288"/>
              <a:gd name="T15" fmla="*/ 130 h 258"/>
              <a:gd name="T16" fmla="*/ 66 w 288"/>
              <a:gd name="T17" fmla="*/ 130 h 258"/>
              <a:gd name="T18" fmla="*/ 66 w 288"/>
              <a:gd name="T19" fmla="*/ 129 h 258"/>
              <a:gd name="T20" fmla="*/ 159 w 288"/>
              <a:gd name="T21" fmla="*/ 36 h 258"/>
              <a:gd name="T22" fmla="*/ 253 w 288"/>
              <a:gd name="T23" fmla="*/ 129 h 258"/>
              <a:gd name="T24" fmla="*/ 159 w 288"/>
              <a:gd name="T25" fmla="*/ 222 h 258"/>
              <a:gd name="T26" fmla="*/ 84 w 288"/>
              <a:gd name="T27" fmla="*/ 183 h 258"/>
              <a:gd name="T28" fmla="*/ 69 w 288"/>
              <a:gd name="T29" fmla="*/ 198 h 258"/>
              <a:gd name="T30" fmla="*/ 58 w 288"/>
              <a:gd name="T31" fmla="*/ 209 h 258"/>
              <a:gd name="T32" fmla="*/ 159 w 288"/>
              <a:gd name="T33" fmla="*/ 258 h 258"/>
              <a:gd name="T34" fmla="*/ 288 w 288"/>
              <a:gd name="T35" fmla="*/ 129 h 258"/>
              <a:gd name="T36" fmla="*/ 159 w 288"/>
              <a:gd name="T37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58">
                <a:moveTo>
                  <a:pt x="159" y="0"/>
                </a:moveTo>
                <a:cubicBezTo>
                  <a:pt x="88" y="0"/>
                  <a:pt x="31" y="58"/>
                  <a:pt x="31" y="129"/>
                </a:cubicBezTo>
                <a:cubicBezTo>
                  <a:pt x="31" y="129"/>
                  <a:pt x="31" y="129"/>
                  <a:pt x="31" y="130"/>
                </a:cubicBezTo>
                <a:cubicBezTo>
                  <a:pt x="0" y="130"/>
                  <a:pt x="0" y="130"/>
                  <a:pt x="0" y="130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29"/>
                  <a:pt x="66" y="129"/>
                  <a:pt x="66" y="129"/>
                </a:cubicBezTo>
                <a:cubicBezTo>
                  <a:pt x="66" y="78"/>
                  <a:pt x="108" y="36"/>
                  <a:pt x="159" y="36"/>
                </a:cubicBezTo>
                <a:cubicBezTo>
                  <a:pt x="211" y="36"/>
                  <a:pt x="253" y="78"/>
                  <a:pt x="253" y="129"/>
                </a:cubicBezTo>
                <a:cubicBezTo>
                  <a:pt x="253" y="180"/>
                  <a:pt x="211" y="222"/>
                  <a:pt x="159" y="222"/>
                </a:cubicBezTo>
                <a:cubicBezTo>
                  <a:pt x="128" y="222"/>
                  <a:pt x="101" y="207"/>
                  <a:pt x="84" y="183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58" y="209"/>
                  <a:pt x="58" y="209"/>
                  <a:pt x="58" y="209"/>
                </a:cubicBezTo>
                <a:cubicBezTo>
                  <a:pt x="82" y="239"/>
                  <a:pt x="118" y="258"/>
                  <a:pt x="159" y="258"/>
                </a:cubicBezTo>
                <a:cubicBezTo>
                  <a:pt x="231" y="258"/>
                  <a:pt x="288" y="200"/>
                  <a:pt x="288" y="129"/>
                </a:cubicBezTo>
                <a:cubicBezTo>
                  <a:pt x="288" y="58"/>
                  <a:pt x="231" y="0"/>
                  <a:pt x="15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5" name="Freeform 149"/>
          <p:cNvSpPr>
            <a:spLocks/>
          </p:cNvSpPr>
          <p:nvPr/>
        </p:nvSpPr>
        <p:spPr bwMode="auto">
          <a:xfrm>
            <a:off x="6753086" y="7079260"/>
            <a:ext cx="74624" cy="117678"/>
          </a:xfrm>
          <a:custGeom>
            <a:avLst/>
            <a:gdLst>
              <a:gd name="T0" fmla="*/ 0 w 26"/>
              <a:gd name="T1" fmla="*/ 0 h 41"/>
              <a:gd name="T2" fmla="*/ 0 w 26"/>
              <a:gd name="T3" fmla="*/ 27 h 41"/>
              <a:gd name="T4" fmla="*/ 0 w 26"/>
              <a:gd name="T5" fmla="*/ 27 h 41"/>
              <a:gd name="T6" fmla="*/ 23 w 26"/>
              <a:gd name="T7" fmla="*/ 41 h 41"/>
              <a:gd name="T8" fmla="*/ 26 w 26"/>
              <a:gd name="T9" fmla="*/ 36 h 41"/>
              <a:gd name="T10" fmla="*/ 6 w 26"/>
              <a:gd name="T11" fmla="*/ 24 h 41"/>
              <a:gd name="T12" fmla="*/ 6 w 26"/>
              <a:gd name="T13" fmla="*/ 0 h 41"/>
              <a:gd name="T14" fmla="*/ 0 w 2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41">
                <a:moveTo>
                  <a:pt x="0" y="0"/>
                </a:moveTo>
                <a:lnTo>
                  <a:pt x="0" y="27"/>
                </a:lnTo>
                <a:lnTo>
                  <a:pt x="0" y="27"/>
                </a:lnTo>
                <a:lnTo>
                  <a:pt x="23" y="41"/>
                </a:lnTo>
                <a:lnTo>
                  <a:pt x="26" y="36"/>
                </a:lnTo>
                <a:lnTo>
                  <a:pt x="6" y="24"/>
                </a:lnTo>
                <a:lnTo>
                  <a:pt x="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6" name="Freeform 150"/>
          <p:cNvSpPr>
            <a:spLocks/>
          </p:cNvSpPr>
          <p:nvPr/>
        </p:nvSpPr>
        <p:spPr bwMode="auto">
          <a:xfrm>
            <a:off x="2152208" y="5776204"/>
            <a:ext cx="183691" cy="255446"/>
          </a:xfrm>
          <a:custGeom>
            <a:avLst/>
            <a:gdLst>
              <a:gd name="T0" fmla="*/ 15 w 64"/>
              <a:gd name="T1" fmla="*/ 74 h 89"/>
              <a:gd name="T2" fmla="*/ 15 w 64"/>
              <a:gd name="T3" fmla="*/ 67 h 89"/>
              <a:gd name="T4" fmla="*/ 15 w 64"/>
              <a:gd name="T5" fmla="*/ 0 h 89"/>
              <a:gd name="T6" fmla="*/ 0 w 64"/>
              <a:gd name="T7" fmla="*/ 0 h 89"/>
              <a:gd name="T8" fmla="*/ 0 w 64"/>
              <a:gd name="T9" fmla="*/ 89 h 89"/>
              <a:gd name="T10" fmla="*/ 64 w 64"/>
              <a:gd name="T11" fmla="*/ 89 h 89"/>
              <a:gd name="T12" fmla="*/ 64 w 64"/>
              <a:gd name="T13" fmla="*/ 74 h 89"/>
              <a:gd name="T14" fmla="*/ 22 w 64"/>
              <a:gd name="T15" fmla="*/ 74 h 89"/>
              <a:gd name="T16" fmla="*/ 15 w 64"/>
              <a:gd name="T17" fmla="*/ 7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" h="89">
                <a:moveTo>
                  <a:pt x="15" y="74"/>
                </a:moveTo>
                <a:lnTo>
                  <a:pt x="15" y="67"/>
                </a:lnTo>
                <a:lnTo>
                  <a:pt x="15" y="0"/>
                </a:lnTo>
                <a:lnTo>
                  <a:pt x="0" y="0"/>
                </a:lnTo>
                <a:lnTo>
                  <a:pt x="0" y="89"/>
                </a:lnTo>
                <a:lnTo>
                  <a:pt x="64" y="89"/>
                </a:lnTo>
                <a:lnTo>
                  <a:pt x="64" y="74"/>
                </a:lnTo>
                <a:lnTo>
                  <a:pt x="22" y="74"/>
                </a:lnTo>
                <a:lnTo>
                  <a:pt x="15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7" name="Freeform 151"/>
          <p:cNvSpPr>
            <a:spLocks/>
          </p:cNvSpPr>
          <p:nvPr/>
        </p:nvSpPr>
        <p:spPr bwMode="auto">
          <a:xfrm>
            <a:off x="2215352" y="5713060"/>
            <a:ext cx="186562" cy="255446"/>
          </a:xfrm>
          <a:custGeom>
            <a:avLst/>
            <a:gdLst>
              <a:gd name="T0" fmla="*/ 46 w 65"/>
              <a:gd name="T1" fmla="*/ 19 h 89"/>
              <a:gd name="T2" fmla="*/ 46 w 65"/>
              <a:gd name="T3" fmla="*/ 13 h 89"/>
              <a:gd name="T4" fmla="*/ 46 w 65"/>
              <a:gd name="T5" fmla="*/ 0 h 89"/>
              <a:gd name="T6" fmla="*/ 46 w 65"/>
              <a:gd name="T7" fmla="*/ 0 h 89"/>
              <a:gd name="T8" fmla="*/ 0 w 65"/>
              <a:gd name="T9" fmla="*/ 0 h 89"/>
              <a:gd name="T10" fmla="*/ 0 w 65"/>
              <a:gd name="T11" fmla="*/ 89 h 89"/>
              <a:gd name="T12" fmla="*/ 65 w 65"/>
              <a:gd name="T13" fmla="*/ 89 h 89"/>
              <a:gd name="T14" fmla="*/ 65 w 65"/>
              <a:gd name="T15" fmla="*/ 19 h 89"/>
              <a:gd name="T16" fmla="*/ 52 w 65"/>
              <a:gd name="T17" fmla="*/ 19 h 89"/>
              <a:gd name="T18" fmla="*/ 46 w 65"/>
              <a:gd name="T19" fmla="*/ 1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89">
                <a:moveTo>
                  <a:pt x="46" y="19"/>
                </a:moveTo>
                <a:lnTo>
                  <a:pt x="46" y="13"/>
                </a:lnTo>
                <a:lnTo>
                  <a:pt x="46" y="0"/>
                </a:lnTo>
                <a:lnTo>
                  <a:pt x="46" y="0"/>
                </a:lnTo>
                <a:lnTo>
                  <a:pt x="0" y="0"/>
                </a:lnTo>
                <a:lnTo>
                  <a:pt x="0" y="89"/>
                </a:lnTo>
                <a:lnTo>
                  <a:pt x="65" y="89"/>
                </a:lnTo>
                <a:lnTo>
                  <a:pt x="65" y="19"/>
                </a:lnTo>
                <a:lnTo>
                  <a:pt x="52" y="19"/>
                </a:lnTo>
                <a:lnTo>
                  <a:pt x="4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8" name="Freeform 152"/>
          <p:cNvSpPr>
            <a:spLocks/>
          </p:cNvSpPr>
          <p:nvPr/>
        </p:nvSpPr>
        <p:spPr bwMode="auto">
          <a:xfrm>
            <a:off x="2364601" y="5713060"/>
            <a:ext cx="37313" cy="37313"/>
          </a:xfrm>
          <a:custGeom>
            <a:avLst/>
            <a:gdLst>
              <a:gd name="T0" fmla="*/ 0 w 13"/>
              <a:gd name="T1" fmla="*/ 13 h 13"/>
              <a:gd name="T2" fmla="*/ 13 w 13"/>
              <a:gd name="T3" fmla="*/ 13 h 13"/>
              <a:gd name="T4" fmla="*/ 12 w 13"/>
              <a:gd name="T5" fmla="*/ 12 h 13"/>
              <a:gd name="T6" fmla="*/ 0 w 13"/>
              <a:gd name="T7" fmla="*/ 1 h 13"/>
              <a:gd name="T8" fmla="*/ 0 w 13"/>
              <a:gd name="T9" fmla="*/ 0 h 13"/>
              <a:gd name="T10" fmla="*/ 0 w 13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13" y="13"/>
                </a:lnTo>
                <a:lnTo>
                  <a:pt x="12" y="12"/>
                </a:lnTo>
                <a:lnTo>
                  <a:pt x="0" y="1"/>
                </a:lnTo>
                <a:lnTo>
                  <a:pt x="0" y="0"/>
                </a:ln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9" name="Freeform 153"/>
          <p:cNvSpPr>
            <a:spLocks/>
          </p:cNvSpPr>
          <p:nvPr/>
        </p:nvSpPr>
        <p:spPr bwMode="auto">
          <a:xfrm>
            <a:off x="11087039" y="4728592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0" name="Freeform 154"/>
          <p:cNvSpPr>
            <a:spLocks/>
          </p:cNvSpPr>
          <p:nvPr/>
        </p:nvSpPr>
        <p:spPr bwMode="auto">
          <a:xfrm>
            <a:off x="11078430" y="4435835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1" name="Freeform 155"/>
          <p:cNvSpPr>
            <a:spLocks/>
          </p:cNvSpPr>
          <p:nvPr/>
        </p:nvSpPr>
        <p:spPr bwMode="auto">
          <a:xfrm>
            <a:off x="11262120" y="4734332"/>
            <a:ext cx="54534" cy="20092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2" name="Rectangle 156"/>
          <p:cNvSpPr>
            <a:spLocks noChangeArrowheads="1"/>
          </p:cNvSpPr>
          <p:nvPr/>
        </p:nvSpPr>
        <p:spPr bwMode="auto">
          <a:xfrm>
            <a:off x="11247769" y="4435835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3" name="Rectangle 157"/>
          <p:cNvSpPr>
            <a:spLocks noChangeArrowheads="1"/>
          </p:cNvSpPr>
          <p:nvPr/>
        </p:nvSpPr>
        <p:spPr bwMode="auto">
          <a:xfrm>
            <a:off x="11356835" y="4602305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4" name="Rectangle 158"/>
          <p:cNvSpPr>
            <a:spLocks noChangeArrowheads="1"/>
          </p:cNvSpPr>
          <p:nvPr/>
        </p:nvSpPr>
        <p:spPr bwMode="auto">
          <a:xfrm>
            <a:off x="11176015" y="4737204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5" name="Freeform 159"/>
          <p:cNvSpPr>
            <a:spLocks/>
          </p:cNvSpPr>
          <p:nvPr/>
        </p:nvSpPr>
        <p:spPr bwMode="auto">
          <a:xfrm>
            <a:off x="11336745" y="4691281"/>
            <a:ext cx="37313" cy="45923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6" name="Freeform 160"/>
          <p:cNvSpPr>
            <a:spLocks/>
          </p:cNvSpPr>
          <p:nvPr/>
        </p:nvSpPr>
        <p:spPr bwMode="auto">
          <a:xfrm>
            <a:off x="11325264" y="4441575"/>
            <a:ext cx="45923" cy="4592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7" name="Rectangle 161"/>
          <p:cNvSpPr>
            <a:spLocks noChangeArrowheads="1"/>
          </p:cNvSpPr>
          <p:nvPr/>
        </p:nvSpPr>
        <p:spPr bwMode="auto">
          <a:xfrm>
            <a:off x="11161664" y="4435835"/>
            <a:ext cx="51663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8" name="Freeform 162"/>
          <p:cNvSpPr>
            <a:spLocks/>
          </p:cNvSpPr>
          <p:nvPr/>
        </p:nvSpPr>
        <p:spPr bwMode="auto">
          <a:xfrm>
            <a:off x="11055468" y="4665448"/>
            <a:ext cx="25832" cy="48794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9" name="Rectangle 163"/>
          <p:cNvSpPr>
            <a:spLocks noChangeArrowheads="1"/>
          </p:cNvSpPr>
          <p:nvPr/>
        </p:nvSpPr>
        <p:spPr bwMode="auto">
          <a:xfrm>
            <a:off x="11356835" y="4516200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0" name="Rectangle 164"/>
          <p:cNvSpPr>
            <a:spLocks noChangeArrowheads="1"/>
          </p:cNvSpPr>
          <p:nvPr/>
        </p:nvSpPr>
        <p:spPr bwMode="auto">
          <a:xfrm>
            <a:off x="11055468" y="4576474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1" name="Freeform 165"/>
          <p:cNvSpPr>
            <a:spLocks/>
          </p:cNvSpPr>
          <p:nvPr/>
        </p:nvSpPr>
        <p:spPr bwMode="auto">
          <a:xfrm>
            <a:off x="11055468" y="4487498"/>
            <a:ext cx="20092" cy="51663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2" name="Freeform 166"/>
          <p:cNvSpPr>
            <a:spLocks/>
          </p:cNvSpPr>
          <p:nvPr/>
        </p:nvSpPr>
        <p:spPr bwMode="auto">
          <a:xfrm>
            <a:off x="11187496" y="4496109"/>
            <a:ext cx="54534" cy="137768"/>
          </a:xfrm>
          <a:custGeom>
            <a:avLst/>
            <a:gdLst>
              <a:gd name="T0" fmla="*/ 4 w 19"/>
              <a:gd name="T1" fmla="*/ 48 h 48"/>
              <a:gd name="T2" fmla="*/ 16 w 19"/>
              <a:gd name="T3" fmla="*/ 48 h 48"/>
              <a:gd name="T4" fmla="*/ 19 w 19"/>
              <a:gd name="T5" fmla="*/ 0 h 48"/>
              <a:gd name="T6" fmla="*/ 0 w 19"/>
              <a:gd name="T7" fmla="*/ 0 h 48"/>
              <a:gd name="T8" fmla="*/ 4 w 19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48">
                <a:moveTo>
                  <a:pt x="4" y="48"/>
                </a:moveTo>
                <a:lnTo>
                  <a:pt x="16" y="48"/>
                </a:lnTo>
                <a:lnTo>
                  <a:pt x="19" y="0"/>
                </a:lnTo>
                <a:lnTo>
                  <a:pt x="0" y="0"/>
                </a:lnTo>
                <a:lnTo>
                  <a:pt x="4" y="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3" name="Oval 167"/>
          <p:cNvSpPr>
            <a:spLocks noChangeArrowheads="1"/>
          </p:cNvSpPr>
          <p:nvPr/>
        </p:nvSpPr>
        <p:spPr bwMode="auto">
          <a:xfrm>
            <a:off x="11190365" y="4648227"/>
            <a:ext cx="48794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4" name="Freeform 168"/>
          <p:cNvSpPr>
            <a:spLocks noEditPoints="1"/>
          </p:cNvSpPr>
          <p:nvPr/>
        </p:nvSpPr>
        <p:spPr bwMode="auto">
          <a:xfrm>
            <a:off x="11684034" y="4441575"/>
            <a:ext cx="341551" cy="292757"/>
          </a:xfrm>
          <a:custGeom>
            <a:avLst/>
            <a:gdLst>
              <a:gd name="T0" fmla="*/ 291 w 308"/>
              <a:gd name="T1" fmla="*/ 213 h 265"/>
              <a:gd name="T2" fmla="*/ 185 w 308"/>
              <a:gd name="T3" fmla="*/ 29 h 265"/>
              <a:gd name="T4" fmla="*/ 124 w 308"/>
              <a:gd name="T5" fmla="*/ 29 h 265"/>
              <a:gd name="T6" fmla="*/ 17 w 308"/>
              <a:gd name="T7" fmla="*/ 213 h 265"/>
              <a:gd name="T8" fmla="*/ 47 w 308"/>
              <a:gd name="T9" fmla="*/ 265 h 265"/>
              <a:gd name="T10" fmla="*/ 261 w 308"/>
              <a:gd name="T11" fmla="*/ 265 h 265"/>
              <a:gd name="T12" fmla="*/ 291 w 308"/>
              <a:gd name="T13" fmla="*/ 213 h 265"/>
              <a:gd name="T14" fmla="*/ 155 w 308"/>
              <a:gd name="T15" fmla="*/ 233 h 265"/>
              <a:gd name="T16" fmla="*/ 137 w 308"/>
              <a:gd name="T17" fmla="*/ 214 h 265"/>
              <a:gd name="T18" fmla="*/ 155 w 308"/>
              <a:gd name="T19" fmla="*/ 196 h 265"/>
              <a:gd name="T20" fmla="*/ 174 w 308"/>
              <a:gd name="T21" fmla="*/ 214 h 265"/>
              <a:gd name="T22" fmla="*/ 155 w 308"/>
              <a:gd name="T23" fmla="*/ 233 h 265"/>
              <a:gd name="T24" fmla="*/ 168 w 308"/>
              <a:gd name="T25" fmla="*/ 184 h 265"/>
              <a:gd name="T26" fmla="*/ 142 w 308"/>
              <a:gd name="T27" fmla="*/ 184 h 265"/>
              <a:gd name="T28" fmla="*/ 133 w 308"/>
              <a:gd name="T29" fmla="*/ 78 h 265"/>
              <a:gd name="T30" fmla="*/ 177 w 308"/>
              <a:gd name="T31" fmla="*/ 78 h 265"/>
              <a:gd name="T32" fmla="*/ 168 w 308"/>
              <a:gd name="T33" fmla="*/ 184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8" h="265">
                <a:moveTo>
                  <a:pt x="291" y="213"/>
                </a:moveTo>
                <a:cubicBezTo>
                  <a:pt x="185" y="29"/>
                  <a:pt x="185" y="29"/>
                  <a:pt x="185" y="29"/>
                </a:cubicBezTo>
                <a:cubicBezTo>
                  <a:pt x="168" y="0"/>
                  <a:pt x="141" y="0"/>
                  <a:pt x="124" y="29"/>
                </a:cubicBezTo>
                <a:cubicBezTo>
                  <a:pt x="17" y="213"/>
                  <a:pt x="17" y="213"/>
                  <a:pt x="17" y="213"/>
                </a:cubicBezTo>
                <a:cubicBezTo>
                  <a:pt x="0" y="242"/>
                  <a:pt x="14" y="265"/>
                  <a:pt x="47" y="265"/>
                </a:cubicBezTo>
                <a:cubicBezTo>
                  <a:pt x="261" y="265"/>
                  <a:pt x="261" y="265"/>
                  <a:pt x="261" y="265"/>
                </a:cubicBezTo>
                <a:cubicBezTo>
                  <a:pt x="294" y="265"/>
                  <a:pt x="308" y="242"/>
                  <a:pt x="291" y="213"/>
                </a:cubicBezTo>
                <a:close/>
                <a:moveTo>
                  <a:pt x="155" y="233"/>
                </a:moveTo>
                <a:cubicBezTo>
                  <a:pt x="145" y="233"/>
                  <a:pt x="137" y="224"/>
                  <a:pt x="137" y="214"/>
                </a:cubicBezTo>
                <a:cubicBezTo>
                  <a:pt x="137" y="204"/>
                  <a:pt x="145" y="196"/>
                  <a:pt x="155" y="196"/>
                </a:cubicBezTo>
                <a:cubicBezTo>
                  <a:pt x="166" y="196"/>
                  <a:pt x="174" y="204"/>
                  <a:pt x="174" y="214"/>
                </a:cubicBezTo>
                <a:cubicBezTo>
                  <a:pt x="174" y="224"/>
                  <a:pt x="166" y="233"/>
                  <a:pt x="155" y="233"/>
                </a:cubicBezTo>
                <a:close/>
                <a:moveTo>
                  <a:pt x="168" y="184"/>
                </a:moveTo>
                <a:cubicBezTo>
                  <a:pt x="142" y="184"/>
                  <a:pt x="142" y="184"/>
                  <a:pt x="142" y="184"/>
                </a:cubicBezTo>
                <a:cubicBezTo>
                  <a:pt x="133" y="78"/>
                  <a:pt x="133" y="78"/>
                  <a:pt x="133" y="78"/>
                </a:cubicBezTo>
                <a:cubicBezTo>
                  <a:pt x="177" y="78"/>
                  <a:pt x="177" y="78"/>
                  <a:pt x="177" y="78"/>
                </a:cubicBezTo>
                <a:lnTo>
                  <a:pt x="168" y="1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5" name="Freeform 169"/>
          <p:cNvSpPr>
            <a:spLocks/>
          </p:cNvSpPr>
          <p:nvPr/>
        </p:nvSpPr>
        <p:spPr bwMode="auto">
          <a:xfrm>
            <a:off x="2114895" y="7027597"/>
            <a:ext cx="120547" cy="243965"/>
          </a:xfrm>
          <a:custGeom>
            <a:avLst/>
            <a:gdLst>
              <a:gd name="T0" fmla="*/ 14 w 42"/>
              <a:gd name="T1" fmla="*/ 28 h 85"/>
              <a:gd name="T2" fmla="*/ 0 w 42"/>
              <a:gd name="T3" fmla="*/ 28 h 85"/>
              <a:gd name="T4" fmla="*/ 0 w 42"/>
              <a:gd name="T5" fmla="*/ 57 h 85"/>
              <a:gd name="T6" fmla="*/ 14 w 42"/>
              <a:gd name="T7" fmla="*/ 57 h 85"/>
              <a:gd name="T8" fmla="*/ 42 w 42"/>
              <a:gd name="T9" fmla="*/ 85 h 85"/>
              <a:gd name="T10" fmla="*/ 42 w 42"/>
              <a:gd name="T11" fmla="*/ 0 h 85"/>
              <a:gd name="T12" fmla="*/ 14 w 42"/>
              <a:gd name="T13" fmla="*/ 28 h 85"/>
              <a:gd name="T14" fmla="*/ 14 w 42"/>
              <a:gd name="T15" fmla="*/ 2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5">
                <a:moveTo>
                  <a:pt x="14" y="28"/>
                </a:moveTo>
                <a:lnTo>
                  <a:pt x="0" y="28"/>
                </a:lnTo>
                <a:lnTo>
                  <a:pt x="0" y="57"/>
                </a:lnTo>
                <a:lnTo>
                  <a:pt x="14" y="57"/>
                </a:lnTo>
                <a:lnTo>
                  <a:pt x="42" y="85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6" name="Freeform 170"/>
          <p:cNvSpPr>
            <a:spLocks/>
          </p:cNvSpPr>
          <p:nvPr/>
        </p:nvSpPr>
        <p:spPr bwMode="auto">
          <a:xfrm>
            <a:off x="2255535" y="7099350"/>
            <a:ext cx="40182" cy="100457"/>
          </a:xfrm>
          <a:custGeom>
            <a:avLst/>
            <a:gdLst>
              <a:gd name="T0" fmla="*/ 11 w 35"/>
              <a:gd name="T1" fmla="*/ 0 h 92"/>
              <a:gd name="T2" fmla="*/ 0 w 35"/>
              <a:gd name="T3" fmla="*/ 22 h 92"/>
              <a:gd name="T4" fmla="*/ 0 w 35"/>
              <a:gd name="T5" fmla="*/ 22 h 92"/>
              <a:gd name="T6" fmla="*/ 11 w 35"/>
              <a:gd name="T7" fmla="*/ 46 h 92"/>
              <a:gd name="T8" fmla="*/ 0 w 35"/>
              <a:gd name="T9" fmla="*/ 70 h 92"/>
              <a:gd name="T10" fmla="*/ 0 w 35"/>
              <a:gd name="T11" fmla="*/ 70 h 92"/>
              <a:gd name="T12" fmla="*/ 11 w 35"/>
              <a:gd name="T13" fmla="*/ 92 h 92"/>
              <a:gd name="T14" fmla="*/ 35 w 35"/>
              <a:gd name="T15" fmla="*/ 46 h 92"/>
              <a:gd name="T16" fmla="*/ 11 w 35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7" y="28"/>
                  <a:pt x="11" y="37"/>
                  <a:pt x="11" y="46"/>
                </a:cubicBezTo>
                <a:cubicBezTo>
                  <a:pt x="11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5" y="65"/>
                  <a:pt x="35" y="46"/>
                </a:cubicBezTo>
                <a:cubicBezTo>
                  <a:pt x="35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7" name="Freeform 171"/>
          <p:cNvSpPr>
            <a:spLocks/>
          </p:cNvSpPr>
          <p:nvPr/>
        </p:nvSpPr>
        <p:spPr bwMode="auto">
          <a:xfrm>
            <a:off x="2284236" y="7044818"/>
            <a:ext cx="71755" cy="209523"/>
          </a:xfrm>
          <a:custGeom>
            <a:avLst/>
            <a:gdLst>
              <a:gd name="T0" fmla="*/ 66 w 66"/>
              <a:gd name="T1" fmla="*/ 95 h 190"/>
              <a:gd name="T2" fmla="*/ 11 w 66"/>
              <a:gd name="T3" fmla="*/ 0 h 190"/>
              <a:gd name="T4" fmla="*/ 0 w 66"/>
              <a:gd name="T5" fmla="*/ 22 h 190"/>
              <a:gd name="T6" fmla="*/ 0 w 66"/>
              <a:gd name="T7" fmla="*/ 22 h 190"/>
              <a:gd name="T8" fmla="*/ 42 w 66"/>
              <a:gd name="T9" fmla="*/ 95 h 190"/>
              <a:gd name="T10" fmla="*/ 0 w 66"/>
              <a:gd name="T11" fmla="*/ 168 h 190"/>
              <a:gd name="T12" fmla="*/ 0 w 66"/>
              <a:gd name="T13" fmla="*/ 168 h 190"/>
              <a:gd name="T14" fmla="*/ 11 w 66"/>
              <a:gd name="T15" fmla="*/ 190 h 190"/>
              <a:gd name="T16" fmla="*/ 66 w 66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6" h="190">
                <a:moveTo>
                  <a:pt x="66" y="95"/>
                </a:moveTo>
                <a:cubicBezTo>
                  <a:pt x="66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6" y="136"/>
                  <a:pt x="66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8" name="Freeform 172"/>
          <p:cNvSpPr>
            <a:spLocks/>
          </p:cNvSpPr>
          <p:nvPr/>
        </p:nvSpPr>
        <p:spPr bwMode="auto">
          <a:xfrm>
            <a:off x="2310067" y="6990284"/>
            <a:ext cx="106197" cy="318589"/>
          </a:xfrm>
          <a:custGeom>
            <a:avLst/>
            <a:gdLst>
              <a:gd name="T0" fmla="*/ 11 w 96"/>
              <a:gd name="T1" fmla="*/ 0 h 288"/>
              <a:gd name="T2" fmla="*/ 0 w 96"/>
              <a:gd name="T3" fmla="*/ 22 h 288"/>
              <a:gd name="T4" fmla="*/ 72 w 96"/>
              <a:gd name="T5" fmla="*/ 144 h 288"/>
              <a:gd name="T6" fmla="*/ 0 w 96"/>
              <a:gd name="T7" fmla="*/ 266 h 288"/>
              <a:gd name="T8" fmla="*/ 11 w 96"/>
              <a:gd name="T9" fmla="*/ 288 h 288"/>
              <a:gd name="T10" fmla="*/ 96 w 96"/>
              <a:gd name="T11" fmla="*/ 144 h 288"/>
              <a:gd name="T12" fmla="*/ 11 w 96"/>
              <a:gd name="T1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288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42" y="46"/>
                  <a:pt x="72" y="92"/>
                  <a:pt x="72" y="144"/>
                </a:cubicBezTo>
                <a:cubicBezTo>
                  <a:pt x="72" y="197"/>
                  <a:pt x="43" y="242"/>
                  <a:pt x="0" y="266"/>
                </a:cubicBezTo>
                <a:cubicBezTo>
                  <a:pt x="11" y="288"/>
                  <a:pt x="11" y="288"/>
                  <a:pt x="11" y="288"/>
                </a:cubicBezTo>
                <a:cubicBezTo>
                  <a:pt x="62" y="260"/>
                  <a:pt x="96" y="206"/>
                  <a:pt x="96" y="144"/>
                </a:cubicBezTo>
                <a:cubicBezTo>
                  <a:pt x="96" y="82"/>
                  <a:pt x="61" y="28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9" name="Freeform 182"/>
          <p:cNvSpPr>
            <a:spLocks noEditPoints="1"/>
          </p:cNvSpPr>
          <p:nvPr/>
        </p:nvSpPr>
        <p:spPr bwMode="auto">
          <a:xfrm>
            <a:off x="5386886" y="5073012"/>
            <a:ext cx="160729" cy="318589"/>
          </a:xfrm>
          <a:custGeom>
            <a:avLst/>
            <a:gdLst>
              <a:gd name="T0" fmla="*/ 85 w 145"/>
              <a:gd name="T1" fmla="*/ 263 h 288"/>
              <a:gd name="T2" fmla="*/ 91 w 145"/>
              <a:gd name="T3" fmla="*/ 142 h 288"/>
              <a:gd name="T4" fmla="*/ 145 w 145"/>
              <a:gd name="T5" fmla="*/ 72 h 288"/>
              <a:gd name="T6" fmla="*/ 72 w 145"/>
              <a:gd name="T7" fmla="*/ 0 h 288"/>
              <a:gd name="T8" fmla="*/ 0 w 145"/>
              <a:gd name="T9" fmla="*/ 72 h 288"/>
              <a:gd name="T10" fmla="*/ 53 w 145"/>
              <a:gd name="T11" fmla="*/ 142 h 288"/>
              <a:gd name="T12" fmla="*/ 59 w 145"/>
              <a:gd name="T13" fmla="*/ 263 h 288"/>
              <a:gd name="T14" fmla="*/ 19 w 145"/>
              <a:gd name="T15" fmla="*/ 275 h 288"/>
              <a:gd name="T16" fmla="*/ 72 w 145"/>
              <a:gd name="T17" fmla="*/ 288 h 288"/>
              <a:gd name="T18" fmla="*/ 126 w 145"/>
              <a:gd name="T19" fmla="*/ 275 h 288"/>
              <a:gd name="T20" fmla="*/ 85 w 145"/>
              <a:gd name="T21" fmla="*/ 263 h 288"/>
              <a:gd name="T22" fmla="*/ 62 w 145"/>
              <a:gd name="T23" fmla="*/ 56 h 288"/>
              <a:gd name="T24" fmla="*/ 36 w 145"/>
              <a:gd name="T25" fmla="*/ 71 h 288"/>
              <a:gd name="T26" fmla="*/ 26 w 145"/>
              <a:gd name="T27" fmla="*/ 43 h 288"/>
              <a:gd name="T28" fmla="*/ 52 w 145"/>
              <a:gd name="T29" fmla="*/ 29 h 288"/>
              <a:gd name="T30" fmla="*/ 62 w 145"/>
              <a:gd name="T31" fmla="*/ 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5" h="288">
                <a:moveTo>
                  <a:pt x="85" y="263"/>
                </a:moveTo>
                <a:cubicBezTo>
                  <a:pt x="91" y="142"/>
                  <a:pt x="91" y="142"/>
                  <a:pt x="91" y="142"/>
                </a:cubicBezTo>
                <a:cubicBezTo>
                  <a:pt x="122" y="134"/>
                  <a:pt x="145" y="106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106"/>
                  <a:pt x="22" y="134"/>
                  <a:pt x="53" y="142"/>
                </a:cubicBezTo>
                <a:cubicBezTo>
                  <a:pt x="59" y="263"/>
                  <a:pt x="59" y="263"/>
                  <a:pt x="59" y="263"/>
                </a:cubicBezTo>
                <a:cubicBezTo>
                  <a:pt x="36" y="264"/>
                  <a:pt x="19" y="269"/>
                  <a:pt x="19" y="275"/>
                </a:cubicBezTo>
                <a:cubicBezTo>
                  <a:pt x="19" y="282"/>
                  <a:pt x="43" y="288"/>
                  <a:pt x="72" y="288"/>
                </a:cubicBezTo>
                <a:cubicBezTo>
                  <a:pt x="102" y="288"/>
                  <a:pt x="126" y="282"/>
                  <a:pt x="126" y="275"/>
                </a:cubicBezTo>
                <a:cubicBezTo>
                  <a:pt x="126" y="269"/>
                  <a:pt x="108" y="264"/>
                  <a:pt x="85" y="263"/>
                </a:cubicBezTo>
                <a:close/>
                <a:moveTo>
                  <a:pt x="62" y="56"/>
                </a:moveTo>
                <a:cubicBezTo>
                  <a:pt x="58" y="68"/>
                  <a:pt x="46" y="74"/>
                  <a:pt x="36" y="71"/>
                </a:cubicBezTo>
                <a:cubicBezTo>
                  <a:pt x="26" y="67"/>
                  <a:pt x="21" y="54"/>
                  <a:pt x="26" y="43"/>
                </a:cubicBezTo>
                <a:cubicBezTo>
                  <a:pt x="30" y="31"/>
                  <a:pt x="42" y="25"/>
                  <a:pt x="52" y="29"/>
                </a:cubicBezTo>
                <a:cubicBezTo>
                  <a:pt x="62" y="33"/>
                  <a:pt x="67" y="45"/>
                  <a:pt x="62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0" name="Freeform 183"/>
          <p:cNvSpPr>
            <a:spLocks noEditPoints="1"/>
          </p:cNvSpPr>
          <p:nvPr/>
        </p:nvSpPr>
        <p:spPr bwMode="auto">
          <a:xfrm>
            <a:off x="5969531" y="5073012"/>
            <a:ext cx="275536" cy="318589"/>
          </a:xfrm>
          <a:custGeom>
            <a:avLst/>
            <a:gdLst>
              <a:gd name="T0" fmla="*/ 139 w 249"/>
              <a:gd name="T1" fmla="*/ 98 h 288"/>
              <a:gd name="T2" fmla="*/ 88 w 249"/>
              <a:gd name="T3" fmla="*/ 147 h 288"/>
              <a:gd name="T4" fmla="*/ 2 w 249"/>
              <a:gd name="T5" fmla="*/ 221 h 288"/>
              <a:gd name="T6" fmla="*/ 7 w 249"/>
              <a:gd name="T7" fmla="*/ 237 h 288"/>
              <a:gd name="T8" fmla="*/ 14 w 249"/>
              <a:gd name="T9" fmla="*/ 247 h 288"/>
              <a:gd name="T10" fmla="*/ 24 w 249"/>
              <a:gd name="T11" fmla="*/ 258 h 288"/>
              <a:gd name="T12" fmla="*/ 38 w 249"/>
              <a:gd name="T13" fmla="*/ 267 h 288"/>
              <a:gd name="T14" fmla="*/ 49 w 249"/>
              <a:gd name="T15" fmla="*/ 273 h 288"/>
              <a:gd name="T16" fmla="*/ 67 w 249"/>
              <a:gd name="T17" fmla="*/ 280 h 288"/>
              <a:gd name="T18" fmla="*/ 95 w 249"/>
              <a:gd name="T19" fmla="*/ 286 h 288"/>
              <a:gd name="T20" fmla="*/ 131 w 249"/>
              <a:gd name="T21" fmla="*/ 288 h 288"/>
              <a:gd name="T22" fmla="*/ 161 w 249"/>
              <a:gd name="T23" fmla="*/ 285 h 288"/>
              <a:gd name="T24" fmla="*/ 183 w 249"/>
              <a:gd name="T25" fmla="*/ 280 h 288"/>
              <a:gd name="T26" fmla="*/ 202 w 249"/>
              <a:gd name="T27" fmla="*/ 272 h 288"/>
              <a:gd name="T28" fmla="*/ 217 w 249"/>
              <a:gd name="T29" fmla="*/ 264 h 288"/>
              <a:gd name="T30" fmla="*/ 227 w 249"/>
              <a:gd name="T31" fmla="*/ 257 h 288"/>
              <a:gd name="T32" fmla="*/ 235 w 249"/>
              <a:gd name="T33" fmla="*/ 249 h 288"/>
              <a:gd name="T34" fmla="*/ 242 w 249"/>
              <a:gd name="T35" fmla="*/ 239 h 288"/>
              <a:gd name="T36" fmla="*/ 245 w 249"/>
              <a:gd name="T37" fmla="*/ 232 h 288"/>
              <a:gd name="T38" fmla="*/ 247 w 249"/>
              <a:gd name="T39" fmla="*/ 224 h 288"/>
              <a:gd name="T40" fmla="*/ 247 w 249"/>
              <a:gd name="T41" fmla="*/ 221 h 288"/>
              <a:gd name="T42" fmla="*/ 101 w 249"/>
              <a:gd name="T43" fmla="*/ 49 h 288"/>
              <a:gd name="T44" fmla="*/ 213 w 249"/>
              <a:gd name="T45" fmla="*/ 217 h 288"/>
              <a:gd name="T46" fmla="*/ 134 w 249"/>
              <a:gd name="T47" fmla="*/ 225 h 288"/>
              <a:gd name="T48" fmla="*/ 52 w 249"/>
              <a:gd name="T49" fmla="*/ 234 h 288"/>
              <a:gd name="T50" fmla="*/ 35 w 249"/>
              <a:gd name="T51" fmla="*/ 210 h 288"/>
              <a:gd name="T52" fmla="*/ 35 w 249"/>
              <a:gd name="T53" fmla="*/ 209 h 288"/>
              <a:gd name="T54" fmla="*/ 74 w 249"/>
              <a:gd name="T55" fmla="*/ 205 h 288"/>
              <a:gd name="T56" fmla="*/ 42 w 249"/>
              <a:gd name="T57" fmla="*/ 190 h 288"/>
              <a:gd name="T58" fmla="*/ 47 w 249"/>
              <a:gd name="T59" fmla="*/ 185 h 288"/>
              <a:gd name="T60" fmla="*/ 50 w 249"/>
              <a:gd name="T61" fmla="*/ 182 h 288"/>
              <a:gd name="T62" fmla="*/ 55 w 249"/>
              <a:gd name="T63" fmla="*/ 178 h 288"/>
              <a:gd name="T64" fmla="*/ 60 w 249"/>
              <a:gd name="T65" fmla="*/ 175 h 288"/>
              <a:gd name="T66" fmla="*/ 64 w 249"/>
              <a:gd name="T67" fmla="*/ 173 h 288"/>
              <a:gd name="T68" fmla="*/ 70 w 249"/>
              <a:gd name="T69" fmla="*/ 170 h 288"/>
              <a:gd name="T70" fmla="*/ 75 w 249"/>
              <a:gd name="T71" fmla="*/ 168 h 288"/>
              <a:gd name="T72" fmla="*/ 81 w 249"/>
              <a:gd name="T73" fmla="*/ 166 h 288"/>
              <a:gd name="T74" fmla="*/ 86 w 249"/>
              <a:gd name="T75" fmla="*/ 164 h 288"/>
              <a:gd name="T76" fmla="*/ 93 w 249"/>
              <a:gd name="T77" fmla="*/ 163 h 288"/>
              <a:gd name="T78" fmla="*/ 98 w 249"/>
              <a:gd name="T79" fmla="*/ 162 h 288"/>
              <a:gd name="T80" fmla="*/ 105 w 249"/>
              <a:gd name="T81" fmla="*/ 161 h 288"/>
              <a:gd name="T82" fmla="*/ 109 w 249"/>
              <a:gd name="T83" fmla="*/ 160 h 288"/>
              <a:gd name="T84" fmla="*/ 116 w 249"/>
              <a:gd name="T85" fmla="*/ 160 h 288"/>
              <a:gd name="T86" fmla="*/ 140 w 249"/>
              <a:gd name="T87" fmla="*/ 160 h 288"/>
              <a:gd name="T88" fmla="*/ 146 w 249"/>
              <a:gd name="T89" fmla="*/ 161 h 288"/>
              <a:gd name="T90" fmla="*/ 151 w 249"/>
              <a:gd name="T91" fmla="*/ 162 h 288"/>
              <a:gd name="T92" fmla="*/ 161 w 249"/>
              <a:gd name="T93" fmla="*/ 164 h 288"/>
              <a:gd name="T94" fmla="*/ 169 w 249"/>
              <a:gd name="T95" fmla="*/ 166 h 288"/>
              <a:gd name="T96" fmla="*/ 176 w 249"/>
              <a:gd name="T97" fmla="*/ 169 h 288"/>
              <a:gd name="T98" fmla="*/ 183 w 249"/>
              <a:gd name="T99" fmla="*/ 171 h 288"/>
              <a:gd name="T100" fmla="*/ 190 w 249"/>
              <a:gd name="T101" fmla="*/ 175 h 288"/>
              <a:gd name="T102" fmla="*/ 199 w 249"/>
              <a:gd name="T103" fmla="*/ 182 h 288"/>
              <a:gd name="T104" fmla="*/ 204 w 249"/>
              <a:gd name="T105" fmla="*/ 187 h 288"/>
              <a:gd name="T106" fmla="*/ 175 w 249"/>
              <a:gd name="T107" fmla="*/ 190 h 288"/>
              <a:gd name="T108" fmla="*/ 214 w 249"/>
              <a:gd name="T109" fmla="*/ 205 h 288"/>
              <a:gd name="T110" fmla="*/ 74 w 249"/>
              <a:gd name="T111" fmla="*/ 205 h 288"/>
              <a:gd name="T112" fmla="*/ 175 w 249"/>
              <a:gd name="T113" fmla="*/ 191 h 288"/>
              <a:gd name="T114" fmla="*/ 176 w 249"/>
              <a:gd name="T115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49" h="288">
                <a:moveTo>
                  <a:pt x="244" y="195"/>
                </a:moveTo>
                <a:cubicBezTo>
                  <a:pt x="240" y="186"/>
                  <a:pt x="233" y="179"/>
                  <a:pt x="224" y="172"/>
                </a:cubicBezTo>
                <a:cubicBezTo>
                  <a:pt x="216" y="166"/>
                  <a:pt x="207" y="161"/>
                  <a:pt x="196" y="156"/>
                </a:cubicBezTo>
                <a:cubicBezTo>
                  <a:pt x="186" y="152"/>
                  <a:pt x="174" y="149"/>
                  <a:pt x="162" y="147"/>
                </a:cubicBezTo>
                <a:cubicBezTo>
                  <a:pt x="154" y="145"/>
                  <a:pt x="145" y="145"/>
                  <a:pt x="136" y="144"/>
                </a:cubicBezTo>
                <a:cubicBezTo>
                  <a:pt x="139" y="98"/>
                  <a:pt x="139" y="98"/>
                  <a:pt x="139" y="98"/>
                </a:cubicBezTo>
                <a:cubicBezTo>
                  <a:pt x="160" y="93"/>
                  <a:pt x="176" y="73"/>
                  <a:pt x="176" y="50"/>
                </a:cubicBezTo>
                <a:cubicBezTo>
                  <a:pt x="176" y="22"/>
                  <a:pt x="153" y="0"/>
                  <a:pt x="126" y="0"/>
                </a:cubicBezTo>
                <a:cubicBezTo>
                  <a:pt x="98" y="0"/>
                  <a:pt x="76" y="22"/>
                  <a:pt x="76" y="50"/>
                </a:cubicBezTo>
                <a:cubicBezTo>
                  <a:pt x="76" y="73"/>
                  <a:pt x="91" y="92"/>
                  <a:pt x="112" y="98"/>
                </a:cubicBezTo>
                <a:cubicBezTo>
                  <a:pt x="115" y="144"/>
                  <a:pt x="115" y="144"/>
                  <a:pt x="115" y="144"/>
                </a:cubicBezTo>
                <a:cubicBezTo>
                  <a:pt x="105" y="144"/>
                  <a:pt x="96" y="145"/>
                  <a:pt x="88" y="147"/>
                </a:cubicBezTo>
                <a:cubicBezTo>
                  <a:pt x="76" y="149"/>
                  <a:pt x="64" y="152"/>
                  <a:pt x="54" y="156"/>
                </a:cubicBezTo>
                <a:cubicBezTo>
                  <a:pt x="43" y="161"/>
                  <a:pt x="33" y="166"/>
                  <a:pt x="25" y="172"/>
                </a:cubicBezTo>
                <a:cubicBezTo>
                  <a:pt x="16" y="179"/>
                  <a:pt x="10" y="186"/>
                  <a:pt x="6" y="195"/>
                </a:cubicBezTo>
                <a:cubicBezTo>
                  <a:pt x="2" y="203"/>
                  <a:pt x="0" y="212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2" y="221"/>
                  <a:pt x="2" y="221"/>
                  <a:pt x="2" y="221"/>
                </a:cubicBezTo>
                <a:cubicBezTo>
                  <a:pt x="3" y="224"/>
                  <a:pt x="3" y="224"/>
                  <a:pt x="3" y="224"/>
                </a:cubicBezTo>
                <a:cubicBezTo>
                  <a:pt x="4" y="227"/>
                  <a:pt x="4" y="227"/>
                  <a:pt x="4" y="227"/>
                </a:cubicBezTo>
                <a:cubicBezTo>
                  <a:pt x="4" y="229"/>
                  <a:pt x="4" y="230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5" y="232"/>
                  <a:pt x="5" y="232"/>
                  <a:pt x="5" y="232"/>
                </a:cubicBezTo>
                <a:cubicBezTo>
                  <a:pt x="6" y="234"/>
                  <a:pt x="6" y="235"/>
                  <a:pt x="7" y="237"/>
                </a:cubicBezTo>
                <a:cubicBezTo>
                  <a:pt x="7" y="237"/>
                  <a:pt x="7" y="237"/>
                  <a:pt x="7" y="237"/>
                </a:cubicBezTo>
                <a:cubicBezTo>
                  <a:pt x="7" y="238"/>
                  <a:pt x="7" y="238"/>
                  <a:pt x="7" y="238"/>
                </a:cubicBezTo>
                <a:cubicBezTo>
                  <a:pt x="8" y="239"/>
                  <a:pt x="9" y="241"/>
                  <a:pt x="10" y="242"/>
                </a:cubicBezTo>
                <a:cubicBezTo>
                  <a:pt x="10" y="242"/>
                  <a:pt x="10" y="242"/>
                  <a:pt x="10" y="242"/>
                </a:cubicBezTo>
                <a:cubicBezTo>
                  <a:pt x="10" y="243"/>
                  <a:pt x="10" y="243"/>
                  <a:pt x="10" y="243"/>
                </a:cubicBezTo>
                <a:cubicBezTo>
                  <a:pt x="11" y="244"/>
                  <a:pt x="13" y="246"/>
                  <a:pt x="14" y="247"/>
                </a:cubicBezTo>
                <a:cubicBezTo>
                  <a:pt x="14" y="247"/>
                  <a:pt x="14" y="247"/>
                  <a:pt x="14" y="247"/>
                </a:cubicBezTo>
                <a:cubicBezTo>
                  <a:pt x="14" y="248"/>
                  <a:pt x="14" y="248"/>
                  <a:pt x="14" y="248"/>
                </a:cubicBezTo>
                <a:cubicBezTo>
                  <a:pt x="15" y="249"/>
                  <a:pt x="17" y="251"/>
                  <a:pt x="18" y="252"/>
                </a:cubicBezTo>
                <a:cubicBezTo>
                  <a:pt x="18" y="253"/>
                  <a:pt x="19" y="253"/>
                  <a:pt x="19" y="253"/>
                </a:cubicBezTo>
                <a:cubicBezTo>
                  <a:pt x="20" y="254"/>
                  <a:pt x="22" y="256"/>
                  <a:pt x="23" y="257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4" y="258"/>
                  <a:pt x="24" y="258"/>
                  <a:pt x="24" y="258"/>
                </a:cubicBezTo>
                <a:cubicBezTo>
                  <a:pt x="26" y="259"/>
                  <a:pt x="28" y="261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32" y="264"/>
                  <a:pt x="34" y="265"/>
                  <a:pt x="36" y="266"/>
                </a:cubicBezTo>
                <a:cubicBezTo>
                  <a:pt x="37" y="267"/>
                  <a:pt x="38" y="267"/>
                  <a:pt x="38" y="267"/>
                </a:cubicBezTo>
                <a:cubicBezTo>
                  <a:pt x="38" y="268"/>
                  <a:pt x="38" y="268"/>
                  <a:pt x="38" y="268"/>
                </a:cubicBezTo>
                <a:cubicBezTo>
                  <a:pt x="39" y="268"/>
                  <a:pt x="39" y="268"/>
                  <a:pt x="39" y="268"/>
                </a:cubicBezTo>
                <a:cubicBezTo>
                  <a:pt x="39" y="268"/>
                  <a:pt x="40" y="268"/>
                  <a:pt x="40" y="268"/>
                </a:cubicBezTo>
                <a:cubicBezTo>
                  <a:pt x="42" y="270"/>
                  <a:pt x="45" y="271"/>
                  <a:pt x="48" y="273"/>
                </a:cubicBezTo>
                <a:cubicBezTo>
                  <a:pt x="48" y="273"/>
                  <a:pt x="48" y="273"/>
                  <a:pt x="48" y="273"/>
                </a:cubicBezTo>
                <a:cubicBezTo>
                  <a:pt x="49" y="273"/>
                  <a:pt x="49" y="273"/>
                  <a:pt x="49" y="273"/>
                </a:cubicBezTo>
                <a:cubicBezTo>
                  <a:pt x="51" y="274"/>
                  <a:pt x="54" y="275"/>
                  <a:pt x="57" y="276"/>
                </a:cubicBezTo>
                <a:cubicBezTo>
                  <a:pt x="57" y="276"/>
                  <a:pt x="57" y="276"/>
                  <a:pt x="57" y="276"/>
                </a:cubicBezTo>
                <a:cubicBezTo>
                  <a:pt x="58" y="277"/>
                  <a:pt x="58" y="277"/>
                  <a:pt x="58" y="277"/>
                </a:cubicBezTo>
                <a:cubicBezTo>
                  <a:pt x="61" y="278"/>
                  <a:pt x="64" y="279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67" y="280"/>
                  <a:pt x="67" y="280"/>
                  <a:pt x="67" y="280"/>
                </a:cubicBezTo>
                <a:cubicBezTo>
                  <a:pt x="71" y="281"/>
                  <a:pt x="74" y="282"/>
                  <a:pt x="77" y="283"/>
                </a:cubicBezTo>
                <a:cubicBezTo>
                  <a:pt x="78" y="283"/>
                  <a:pt x="78" y="283"/>
                  <a:pt x="78" y="283"/>
                </a:cubicBezTo>
                <a:cubicBezTo>
                  <a:pt x="81" y="284"/>
                  <a:pt x="85" y="284"/>
                  <a:pt x="89" y="285"/>
                </a:cubicBezTo>
                <a:cubicBezTo>
                  <a:pt x="89" y="285"/>
                  <a:pt x="89" y="285"/>
                  <a:pt x="89" y="285"/>
                </a:cubicBezTo>
                <a:cubicBezTo>
                  <a:pt x="91" y="285"/>
                  <a:pt x="92" y="286"/>
                  <a:pt x="94" y="286"/>
                </a:cubicBezTo>
                <a:cubicBezTo>
                  <a:pt x="94" y="286"/>
                  <a:pt x="94" y="286"/>
                  <a:pt x="95" y="286"/>
                </a:cubicBezTo>
                <a:cubicBezTo>
                  <a:pt x="96" y="286"/>
                  <a:pt x="98" y="286"/>
                  <a:pt x="100" y="287"/>
                </a:cubicBezTo>
                <a:cubicBezTo>
                  <a:pt x="100" y="287"/>
                  <a:pt x="101" y="287"/>
                  <a:pt x="101" y="287"/>
                </a:cubicBezTo>
                <a:cubicBezTo>
                  <a:pt x="104" y="287"/>
                  <a:pt x="108" y="288"/>
                  <a:pt x="112" y="288"/>
                </a:cubicBezTo>
                <a:cubicBezTo>
                  <a:pt x="113" y="288"/>
                  <a:pt x="113" y="288"/>
                  <a:pt x="113" y="288"/>
                </a:cubicBezTo>
                <a:cubicBezTo>
                  <a:pt x="117" y="288"/>
                  <a:pt x="121" y="288"/>
                  <a:pt x="125" y="288"/>
                </a:cubicBezTo>
                <a:cubicBezTo>
                  <a:pt x="127" y="288"/>
                  <a:pt x="129" y="288"/>
                  <a:pt x="131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3" y="288"/>
                  <a:pt x="135" y="288"/>
                  <a:pt x="137" y="288"/>
                </a:cubicBezTo>
                <a:cubicBezTo>
                  <a:pt x="137" y="288"/>
                  <a:pt x="137" y="288"/>
                  <a:pt x="137" y="288"/>
                </a:cubicBezTo>
                <a:cubicBezTo>
                  <a:pt x="141" y="288"/>
                  <a:pt x="145" y="287"/>
                  <a:pt x="149" y="287"/>
                </a:cubicBezTo>
                <a:cubicBezTo>
                  <a:pt x="150" y="287"/>
                  <a:pt x="150" y="287"/>
                  <a:pt x="150" y="287"/>
                </a:cubicBezTo>
                <a:cubicBezTo>
                  <a:pt x="153" y="286"/>
                  <a:pt x="157" y="286"/>
                  <a:pt x="161" y="285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165" y="284"/>
                  <a:pt x="169" y="284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2" y="283"/>
                  <a:pt x="172" y="283"/>
                  <a:pt x="172" y="283"/>
                </a:cubicBezTo>
                <a:cubicBezTo>
                  <a:pt x="176" y="282"/>
                  <a:pt x="179" y="281"/>
                  <a:pt x="182" y="280"/>
                </a:cubicBezTo>
                <a:cubicBezTo>
                  <a:pt x="183" y="280"/>
                  <a:pt x="183" y="280"/>
                  <a:pt x="183" y="280"/>
                </a:cubicBezTo>
                <a:cubicBezTo>
                  <a:pt x="184" y="279"/>
                  <a:pt x="184" y="279"/>
                  <a:pt x="184" y="279"/>
                </a:cubicBezTo>
                <a:cubicBezTo>
                  <a:pt x="187" y="278"/>
                  <a:pt x="189" y="278"/>
                  <a:pt x="191" y="277"/>
                </a:cubicBezTo>
                <a:cubicBezTo>
                  <a:pt x="192" y="277"/>
                  <a:pt x="193" y="276"/>
                  <a:pt x="194" y="276"/>
                </a:cubicBezTo>
                <a:cubicBezTo>
                  <a:pt x="196" y="275"/>
                  <a:pt x="198" y="274"/>
                  <a:pt x="200" y="273"/>
                </a:cubicBezTo>
                <a:cubicBezTo>
                  <a:pt x="200" y="273"/>
                  <a:pt x="200" y="273"/>
                  <a:pt x="200" y="273"/>
                </a:cubicBezTo>
                <a:cubicBezTo>
                  <a:pt x="201" y="273"/>
                  <a:pt x="202" y="273"/>
                  <a:pt x="202" y="272"/>
                </a:cubicBezTo>
                <a:cubicBezTo>
                  <a:pt x="205" y="271"/>
                  <a:pt x="207" y="270"/>
                  <a:pt x="209" y="269"/>
                </a:cubicBezTo>
                <a:cubicBezTo>
                  <a:pt x="210" y="268"/>
                  <a:pt x="211" y="268"/>
                  <a:pt x="212" y="267"/>
                </a:cubicBezTo>
                <a:cubicBezTo>
                  <a:pt x="213" y="267"/>
                  <a:pt x="213" y="267"/>
                  <a:pt x="213" y="267"/>
                </a:cubicBezTo>
                <a:cubicBezTo>
                  <a:pt x="213" y="266"/>
                  <a:pt x="213" y="266"/>
                  <a:pt x="213" y="266"/>
                </a:cubicBezTo>
                <a:cubicBezTo>
                  <a:pt x="215" y="266"/>
                  <a:pt x="216" y="265"/>
                  <a:pt x="217" y="264"/>
                </a:cubicBezTo>
                <a:cubicBezTo>
                  <a:pt x="217" y="264"/>
                  <a:pt x="217" y="264"/>
                  <a:pt x="217" y="264"/>
                </a:cubicBezTo>
                <a:cubicBezTo>
                  <a:pt x="219" y="263"/>
                  <a:pt x="220" y="262"/>
                  <a:pt x="221" y="261"/>
                </a:cubicBezTo>
                <a:cubicBezTo>
                  <a:pt x="221" y="261"/>
                  <a:pt x="221" y="261"/>
                  <a:pt x="221" y="261"/>
                </a:cubicBezTo>
                <a:cubicBezTo>
                  <a:pt x="222" y="261"/>
                  <a:pt x="222" y="261"/>
                  <a:pt x="222" y="261"/>
                </a:cubicBezTo>
                <a:cubicBezTo>
                  <a:pt x="223" y="260"/>
                  <a:pt x="225" y="259"/>
                  <a:pt x="226" y="258"/>
                </a:cubicBezTo>
                <a:cubicBezTo>
                  <a:pt x="226" y="257"/>
                  <a:pt x="226" y="257"/>
                  <a:pt x="226" y="257"/>
                </a:cubicBezTo>
                <a:cubicBezTo>
                  <a:pt x="227" y="257"/>
                  <a:pt x="227" y="257"/>
                  <a:pt x="227" y="257"/>
                </a:cubicBezTo>
                <a:cubicBezTo>
                  <a:pt x="228" y="256"/>
                  <a:pt x="229" y="255"/>
                  <a:pt x="230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1" y="253"/>
                  <a:pt x="231" y="253"/>
                  <a:pt x="231" y="253"/>
                </a:cubicBezTo>
                <a:cubicBezTo>
                  <a:pt x="232" y="252"/>
                  <a:pt x="233" y="250"/>
                  <a:pt x="234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5" y="249"/>
                  <a:pt x="235" y="249"/>
                  <a:pt x="235" y="249"/>
                </a:cubicBezTo>
                <a:cubicBezTo>
                  <a:pt x="236" y="248"/>
                  <a:pt x="237" y="247"/>
                  <a:pt x="238" y="245"/>
                </a:cubicBezTo>
                <a:cubicBezTo>
                  <a:pt x="238" y="245"/>
                  <a:pt x="238" y="244"/>
                  <a:pt x="238" y="244"/>
                </a:cubicBezTo>
                <a:cubicBezTo>
                  <a:pt x="239" y="244"/>
                  <a:pt x="239" y="243"/>
                  <a:pt x="239" y="243"/>
                </a:cubicBezTo>
                <a:cubicBezTo>
                  <a:pt x="240" y="242"/>
                  <a:pt x="240" y="242"/>
                  <a:pt x="240" y="242"/>
                </a:cubicBezTo>
                <a:cubicBezTo>
                  <a:pt x="240" y="241"/>
                  <a:pt x="241" y="241"/>
                  <a:pt x="241" y="240"/>
                </a:cubicBezTo>
                <a:cubicBezTo>
                  <a:pt x="241" y="240"/>
                  <a:pt x="241" y="239"/>
                  <a:pt x="242" y="239"/>
                </a:cubicBezTo>
                <a:cubicBezTo>
                  <a:pt x="242" y="238"/>
                  <a:pt x="242" y="238"/>
                  <a:pt x="242" y="238"/>
                </a:cubicBezTo>
                <a:cubicBezTo>
                  <a:pt x="243" y="237"/>
                  <a:pt x="243" y="237"/>
                  <a:pt x="243" y="236"/>
                </a:cubicBezTo>
                <a:cubicBezTo>
                  <a:pt x="243" y="236"/>
                  <a:pt x="243" y="236"/>
                  <a:pt x="243" y="236"/>
                </a:cubicBezTo>
                <a:cubicBezTo>
                  <a:pt x="243" y="236"/>
                  <a:pt x="243" y="235"/>
                  <a:pt x="243" y="235"/>
                </a:cubicBezTo>
                <a:cubicBezTo>
                  <a:pt x="244" y="234"/>
                  <a:pt x="244" y="234"/>
                  <a:pt x="244" y="233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2"/>
                  <a:pt x="245" y="232"/>
                  <a:pt x="245" y="232"/>
                </a:cubicBezTo>
                <a:cubicBezTo>
                  <a:pt x="245" y="231"/>
                  <a:pt x="245" y="231"/>
                  <a:pt x="245" y="230"/>
                </a:cubicBezTo>
                <a:cubicBezTo>
                  <a:pt x="245" y="230"/>
                  <a:pt x="245" y="230"/>
                  <a:pt x="245" y="230"/>
                </a:cubicBezTo>
                <a:cubicBezTo>
                  <a:pt x="246" y="229"/>
                  <a:pt x="246" y="229"/>
                  <a:pt x="246" y="229"/>
                </a:cubicBezTo>
                <a:cubicBezTo>
                  <a:pt x="246" y="229"/>
                  <a:pt x="246" y="228"/>
                  <a:pt x="246" y="227"/>
                </a:cubicBezTo>
                <a:cubicBezTo>
                  <a:pt x="247" y="224"/>
                  <a:pt x="247" y="224"/>
                  <a:pt x="247" y="224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7" y="221"/>
                  <a:pt x="247" y="221"/>
                  <a:pt x="247" y="221"/>
                </a:cubicBezTo>
                <a:cubicBezTo>
                  <a:pt x="249" y="212"/>
                  <a:pt x="248" y="203"/>
                  <a:pt x="244" y="195"/>
                </a:cubicBezTo>
                <a:close/>
                <a:moveTo>
                  <a:pt x="101" y="49"/>
                </a:moveTo>
                <a:cubicBezTo>
                  <a:pt x="94" y="46"/>
                  <a:pt x="90" y="38"/>
                  <a:pt x="93" y="30"/>
                </a:cubicBezTo>
                <a:cubicBezTo>
                  <a:pt x="96" y="22"/>
                  <a:pt x="104" y="17"/>
                  <a:pt x="111" y="20"/>
                </a:cubicBezTo>
                <a:cubicBezTo>
                  <a:pt x="118" y="23"/>
                  <a:pt x="122" y="31"/>
                  <a:pt x="119" y="39"/>
                </a:cubicBezTo>
                <a:cubicBezTo>
                  <a:pt x="116" y="47"/>
                  <a:pt x="108" y="51"/>
                  <a:pt x="101" y="49"/>
                </a:cubicBezTo>
                <a:close/>
                <a:moveTo>
                  <a:pt x="116" y="254"/>
                </a:moveTo>
                <a:cubicBezTo>
                  <a:pt x="116" y="254"/>
                  <a:pt x="116" y="254"/>
                  <a:pt x="116" y="254"/>
                </a:cubicBezTo>
                <a:cubicBezTo>
                  <a:pt x="116" y="252"/>
                  <a:pt x="116" y="252"/>
                  <a:pt x="116" y="252"/>
                </a:cubicBezTo>
                <a:lnTo>
                  <a:pt x="116" y="254"/>
                </a:lnTo>
                <a:close/>
                <a:moveTo>
                  <a:pt x="215" y="212"/>
                </a:moveTo>
                <a:cubicBezTo>
                  <a:pt x="214" y="213"/>
                  <a:pt x="214" y="215"/>
                  <a:pt x="213" y="217"/>
                </a:cubicBezTo>
                <a:cubicBezTo>
                  <a:pt x="210" y="223"/>
                  <a:pt x="205" y="229"/>
                  <a:pt x="198" y="234"/>
                </a:cubicBezTo>
                <a:cubicBezTo>
                  <a:pt x="191" y="239"/>
                  <a:pt x="182" y="244"/>
                  <a:pt x="171" y="247"/>
                </a:cubicBezTo>
                <a:cubicBezTo>
                  <a:pt x="160" y="251"/>
                  <a:pt x="148" y="253"/>
                  <a:pt x="135" y="254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34" y="225"/>
                  <a:pt x="134" y="225"/>
                  <a:pt x="134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6" y="225"/>
                  <a:pt x="116" y="225"/>
                  <a:pt x="116" y="225"/>
                </a:cubicBezTo>
                <a:cubicBezTo>
                  <a:pt x="115" y="254"/>
                  <a:pt x="115" y="254"/>
                  <a:pt x="115" y="254"/>
                </a:cubicBezTo>
                <a:cubicBezTo>
                  <a:pt x="102" y="253"/>
                  <a:pt x="90" y="251"/>
                  <a:pt x="79" y="247"/>
                </a:cubicBezTo>
                <a:cubicBezTo>
                  <a:pt x="68" y="244"/>
                  <a:pt x="59" y="240"/>
                  <a:pt x="52" y="234"/>
                </a:cubicBezTo>
                <a:cubicBezTo>
                  <a:pt x="45" y="229"/>
                  <a:pt x="40" y="223"/>
                  <a:pt x="37" y="217"/>
                </a:cubicBezTo>
                <a:cubicBezTo>
                  <a:pt x="36" y="215"/>
                  <a:pt x="35" y="213"/>
                  <a:pt x="35" y="212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1"/>
                  <a:pt x="35" y="211"/>
                </a:cubicBezTo>
                <a:cubicBezTo>
                  <a:pt x="35" y="211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10"/>
                </a:cubicBezTo>
                <a:cubicBezTo>
                  <a:pt x="35" y="210"/>
                  <a:pt x="35" y="210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9"/>
                  <a:pt x="35" y="209"/>
                  <a:pt x="35" y="209"/>
                </a:cubicBezTo>
                <a:cubicBezTo>
                  <a:pt x="35" y="208"/>
                  <a:pt x="35" y="208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7"/>
                  <a:pt x="35" y="207"/>
                </a:cubicBezTo>
                <a:cubicBezTo>
                  <a:pt x="35" y="207"/>
                  <a:pt x="35" y="206"/>
                  <a:pt x="35" y="206"/>
                </a:cubicBezTo>
                <a:cubicBezTo>
                  <a:pt x="35" y="206"/>
                  <a:pt x="35" y="205"/>
                  <a:pt x="35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76" y="190"/>
                  <a:pt x="76" y="190"/>
                  <a:pt x="76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2" y="190"/>
                  <a:pt x="42" y="190"/>
                  <a:pt x="42" y="190"/>
                </a:cubicBezTo>
                <a:cubicBezTo>
                  <a:pt x="43" y="190"/>
                  <a:pt x="43" y="189"/>
                  <a:pt x="43" y="189"/>
                </a:cubicBezTo>
                <a:cubicBezTo>
                  <a:pt x="43" y="189"/>
                  <a:pt x="44" y="189"/>
                  <a:pt x="44" y="188"/>
                </a:cubicBezTo>
                <a:cubicBezTo>
                  <a:pt x="44" y="188"/>
                  <a:pt x="44" y="188"/>
                  <a:pt x="45" y="187"/>
                </a:cubicBezTo>
                <a:cubicBezTo>
                  <a:pt x="45" y="187"/>
                  <a:pt x="45" y="187"/>
                  <a:pt x="46" y="186"/>
                </a:cubicBezTo>
                <a:cubicBezTo>
                  <a:pt x="46" y="186"/>
                  <a:pt x="46" y="186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5"/>
                  <a:pt x="47" y="185"/>
                  <a:pt x="47" y="185"/>
                </a:cubicBezTo>
                <a:cubicBezTo>
                  <a:pt x="47" y="184"/>
                  <a:pt x="47" y="184"/>
                  <a:pt x="47" y="184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84"/>
                  <a:pt x="48" y="184"/>
                  <a:pt x="49" y="183"/>
                </a:cubicBezTo>
                <a:cubicBezTo>
                  <a:pt x="49" y="183"/>
                  <a:pt x="49" y="183"/>
                  <a:pt x="50" y="182"/>
                </a:cubicBezTo>
                <a:cubicBezTo>
                  <a:pt x="50" y="182"/>
                  <a:pt x="51" y="182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2" y="181"/>
                  <a:pt x="52" y="181"/>
                  <a:pt x="52" y="180"/>
                </a:cubicBezTo>
                <a:cubicBezTo>
                  <a:pt x="53" y="180"/>
                  <a:pt x="53" y="180"/>
                  <a:pt x="54" y="179"/>
                </a:cubicBezTo>
                <a:cubicBezTo>
                  <a:pt x="54" y="179"/>
                  <a:pt x="55" y="179"/>
                  <a:pt x="55" y="178"/>
                </a:cubicBezTo>
                <a:cubicBezTo>
                  <a:pt x="55" y="178"/>
                  <a:pt x="55" y="178"/>
                  <a:pt x="55" y="178"/>
                </a:cubicBezTo>
                <a:cubicBezTo>
                  <a:pt x="55" y="178"/>
                  <a:pt x="56" y="178"/>
                  <a:pt x="56" y="178"/>
                </a:cubicBezTo>
                <a:cubicBezTo>
                  <a:pt x="56" y="178"/>
                  <a:pt x="56" y="177"/>
                  <a:pt x="57" y="177"/>
                </a:cubicBezTo>
                <a:cubicBezTo>
                  <a:pt x="57" y="177"/>
                  <a:pt x="58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2" y="174"/>
                  <a:pt x="63" y="174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4" y="173"/>
                  <a:pt x="64" y="173"/>
                  <a:pt x="64" y="173"/>
                </a:cubicBezTo>
                <a:cubicBezTo>
                  <a:pt x="65" y="173"/>
                  <a:pt x="65" y="172"/>
                  <a:pt x="65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6" y="172"/>
                  <a:pt x="66" y="172"/>
                </a:cubicBezTo>
                <a:cubicBezTo>
                  <a:pt x="66" y="172"/>
                  <a:pt x="67" y="172"/>
                  <a:pt x="67" y="171"/>
                </a:cubicBezTo>
                <a:cubicBezTo>
                  <a:pt x="68" y="171"/>
                  <a:pt x="68" y="171"/>
                  <a:pt x="69" y="171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0" y="170"/>
                  <a:pt x="70" y="170"/>
                  <a:pt x="70" y="170"/>
                </a:cubicBezTo>
                <a:cubicBezTo>
                  <a:pt x="72" y="169"/>
                  <a:pt x="73" y="169"/>
                  <a:pt x="74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5" y="168"/>
                  <a:pt x="75" y="168"/>
                </a:cubicBezTo>
                <a:cubicBezTo>
                  <a:pt x="75" y="168"/>
                  <a:pt x="76" y="168"/>
                  <a:pt x="76" y="168"/>
                </a:cubicBezTo>
                <a:cubicBezTo>
                  <a:pt x="76" y="168"/>
                  <a:pt x="76" y="168"/>
                  <a:pt x="76" y="168"/>
                </a:cubicBezTo>
                <a:cubicBezTo>
                  <a:pt x="77" y="167"/>
                  <a:pt x="77" y="167"/>
                  <a:pt x="77" y="167"/>
                </a:cubicBezTo>
                <a:cubicBezTo>
                  <a:pt x="78" y="167"/>
                  <a:pt x="79" y="167"/>
                  <a:pt x="80" y="166"/>
                </a:cubicBezTo>
                <a:cubicBezTo>
                  <a:pt x="80" y="166"/>
                  <a:pt x="80" y="166"/>
                  <a:pt x="80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1" y="166"/>
                  <a:pt x="81" y="166"/>
                  <a:pt x="81" y="166"/>
                </a:cubicBezTo>
                <a:cubicBezTo>
                  <a:pt x="82" y="166"/>
                  <a:pt x="82" y="166"/>
                  <a:pt x="82" y="166"/>
                </a:cubicBezTo>
                <a:cubicBezTo>
                  <a:pt x="83" y="166"/>
                  <a:pt x="83" y="166"/>
                  <a:pt x="83" y="166"/>
                </a:cubicBezTo>
                <a:cubicBezTo>
                  <a:pt x="84" y="165"/>
                  <a:pt x="85" y="165"/>
                  <a:pt x="85" y="165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87" y="164"/>
                  <a:pt x="87" y="164"/>
                  <a:pt x="88" y="164"/>
                </a:cubicBezTo>
                <a:cubicBezTo>
                  <a:pt x="88" y="164"/>
                  <a:pt x="88" y="164"/>
                  <a:pt x="88" y="164"/>
                </a:cubicBezTo>
                <a:cubicBezTo>
                  <a:pt x="89" y="164"/>
                  <a:pt x="89" y="164"/>
                  <a:pt x="89" y="164"/>
                </a:cubicBezTo>
                <a:cubicBezTo>
                  <a:pt x="90" y="163"/>
                  <a:pt x="91" y="163"/>
                  <a:pt x="92" y="163"/>
                </a:cubicBezTo>
                <a:cubicBezTo>
                  <a:pt x="92" y="163"/>
                  <a:pt x="92" y="163"/>
                  <a:pt x="92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3" y="163"/>
                  <a:pt x="93" y="163"/>
                  <a:pt x="93" y="163"/>
                </a:cubicBezTo>
                <a:cubicBezTo>
                  <a:pt x="94" y="163"/>
                  <a:pt x="94" y="163"/>
                  <a:pt x="94" y="163"/>
                </a:cubicBezTo>
                <a:cubicBezTo>
                  <a:pt x="95" y="162"/>
                  <a:pt x="96" y="162"/>
                  <a:pt x="98" y="162"/>
                </a:cubicBezTo>
                <a:cubicBezTo>
                  <a:pt x="98" y="162"/>
                  <a:pt x="98" y="162"/>
                  <a:pt x="98" y="162"/>
                </a:cubicBezTo>
                <a:cubicBezTo>
                  <a:pt x="99" y="162"/>
                  <a:pt x="99" y="162"/>
                  <a:pt x="99" y="162"/>
                </a:cubicBezTo>
                <a:cubicBezTo>
                  <a:pt x="100" y="162"/>
                  <a:pt x="100" y="162"/>
                  <a:pt x="100" y="162"/>
                </a:cubicBezTo>
                <a:cubicBezTo>
                  <a:pt x="100" y="161"/>
                  <a:pt x="100" y="161"/>
                  <a:pt x="100" y="161"/>
                </a:cubicBezTo>
                <a:cubicBezTo>
                  <a:pt x="101" y="161"/>
                  <a:pt x="101" y="161"/>
                  <a:pt x="102" y="161"/>
                </a:cubicBezTo>
                <a:cubicBezTo>
                  <a:pt x="103" y="161"/>
                  <a:pt x="104" y="161"/>
                  <a:pt x="104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5" y="161"/>
                  <a:pt x="105" y="161"/>
                  <a:pt x="105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6" y="161"/>
                  <a:pt x="106" y="161"/>
                  <a:pt x="106" y="161"/>
                </a:cubicBezTo>
                <a:cubicBezTo>
                  <a:pt x="107" y="161"/>
                  <a:pt x="107" y="161"/>
                  <a:pt x="107" y="161"/>
                </a:cubicBezTo>
                <a:cubicBezTo>
                  <a:pt x="107" y="161"/>
                  <a:pt x="108" y="160"/>
                  <a:pt x="109" y="160"/>
                </a:cubicBezTo>
                <a:cubicBezTo>
                  <a:pt x="110" y="160"/>
                  <a:pt x="111" y="160"/>
                  <a:pt x="111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2" y="160"/>
                  <a:pt x="112" y="160"/>
                  <a:pt x="112" y="160"/>
                </a:cubicBezTo>
                <a:cubicBezTo>
                  <a:pt x="113" y="160"/>
                  <a:pt x="113" y="160"/>
                  <a:pt x="113" y="160"/>
                </a:cubicBezTo>
                <a:cubicBezTo>
                  <a:pt x="114" y="160"/>
                  <a:pt x="114" y="160"/>
                  <a:pt x="115" y="160"/>
                </a:cubicBezTo>
                <a:cubicBezTo>
                  <a:pt x="115" y="160"/>
                  <a:pt x="115" y="160"/>
                  <a:pt x="116" y="160"/>
                </a:cubicBezTo>
                <a:cubicBezTo>
                  <a:pt x="118" y="200"/>
                  <a:pt x="118" y="200"/>
                  <a:pt x="118" y="200"/>
                </a:cubicBezTo>
                <a:cubicBezTo>
                  <a:pt x="133" y="200"/>
                  <a:pt x="133" y="200"/>
                  <a:pt x="133" y="200"/>
                </a:cubicBezTo>
                <a:cubicBezTo>
                  <a:pt x="135" y="160"/>
                  <a:pt x="135" y="160"/>
                  <a:pt x="135" y="160"/>
                </a:cubicBezTo>
                <a:cubicBezTo>
                  <a:pt x="137" y="160"/>
                  <a:pt x="137" y="160"/>
                  <a:pt x="137" y="160"/>
                </a:cubicBezTo>
                <a:cubicBezTo>
                  <a:pt x="138" y="160"/>
                  <a:pt x="138" y="160"/>
                  <a:pt x="138" y="160"/>
                </a:cubicBezTo>
                <a:cubicBezTo>
                  <a:pt x="139" y="160"/>
                  <a:pt x="139" y="160"/>
                  <a:pt x="140" y="16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42" y="161"/>
                  <a:pt x="143" y="161"/>
                  <a:pt x="143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5" y="161"/>
                  <a:pt x="145" y="161"/>
                </a:cubicBezTo>
                <a:cubicBezTo>
                  <a:pt x="145" y="161"/>
                  <a:pt x="146" y="161"/>
                  <a:pt x="146" y="161"/>
                </a:cubicBezTo>
                <a:cubicBezTo>
                  <a:pt x="147" y="161"/>
                  <a:pt x="148" y="161"/>
                  <a:pt x="148" y="161"/>
                </a:cubicBezTo>
                <a:cubicBezTo>
                  <a:pt x="149" y="161"/>
                  <a:pt x="149" y="161"/>
                  <a:pt x="150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1" y="162"/>
                  <a:pt x="151" y="162"/>
                  <a:pt x="151" y="162"/>
                </a:cubicBezTo>
                <a:cubicBezTo>
                  <a:pt x="152" y="162"/>
                  <a:pt x="152" y="162"/>
                  <a:pt x="152" y="162"/>
                </a:cubicBezTo>
                <a:cubicBezTo>
                  <a:pt x="152" y="162"/>
                  <a:pt x="153" y="162"/>
                  <a:pt x="153" y="162"/>
                </a:cubicBezTo>
                <a:cubicBezTo>
                  <a:pt x="154" y="162"/>
                  <a:pt x="155" y="162"/>
                  <a:pt x="155" y="163"/>
                </a:cubicBezTo>
                <a:cubicBezTo>
                  <a:pt x="156" y="163"/>
                  <a:pt x="157" y="163"/>
                  <a:pt x="157" y="163"/>
                </a:cubicBezTo>
                <a:cubicBezTo>
                  <a:pt x="158" y="163"/>
                  <a:pt x="158" y="163"/>
                  <a:pt x="159" y="163"/>
                </a:cubicBezTo>
                <a:cubicBezTo>
                  <a:pt x="160" y="164"/>
                  <a:pt x="160" y="164"/>
                  <a:pt x="161" y="164"/>
                </a:cubicBezTo>
                <a:cubicBezTo>
                  <a:pt x="162" y="164"/>
                  <a:pt x="162" y="164"/>
                  <a:pt x="163" y="164"/>
                </a:cubicBezTo>
                <a:cubicBezTo>
                  <a:pt x="164" y="165"/>
                  <a:pt x="165" y="165"/>
                  <a:pt x="166" y="165"/>
                </a:cubicBezTo>
                <a:cubicBezTo>
                  <a:pt x="166" y="165"/>
                  <a:pt x="167" y="165"/>
                  <a:pt x="168" y="166"/>
                </a:cubicBezTo>
                <a:cubicBezTo>
                  <a:pt x="168" y="166"/>
                  <a:pt x="168" y="166"/>
                  <a:pt x="168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6"/>
                  <a:pt x="170" y="166"/>
                  <a:pt x="170" y="166"/>
                </a:cubicBezTo>
                <a:cubicBezTo>
                  <a:pt x="170" y="167"/>
                  <a:pt x="171" y="167"/>
                  <a:pt x="171" y="167"/>
                </a:cubicBezTo>
                <a:cubicBezTo>
                  <a:pt x="171" y="167"/>
                  <a:pt x="171" y="167"/>
                  <a:pt x="172" y="167"/>
                </a:cubicBezTo>
                <a:cubicBezTo>
                  <a:pt x="173" y="167"/>
                  <a:pt x="174" y="168"/>
                  <a:pt x="176" y="169"/>
                </a:cubicBezTo>
                <a:cubicBezTo>
                  <a:pt x="177" y="169"/>
                  <a:pt x="177" y="169"/>
                  <a:pt x="178" y="169"/>
                </a:cubicBezTo>
                <a:cubicBezTo>
                  <a:pt x="179" y="170"/>
                  <a:pt x="179" y="170"/>
                  <a:pt x="179" y="170"/>
                </a:cubicBezTo>
                <a:cubicBezTo>
                  <a:pt x="179" y="170"/>
                  <a:pt x="180" y="170"/>
                  <a:pt x="180" y="170"/>
                </a:cubicBezTo>
                <a:cubicBezTo>
                  <a:pt x="180" y="170"/>
                  <a:pt x="181" y="171"/>
                  <a:pt x="181" y="171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182" y="171"/>
                  <a:pt x="182" y="171"/>
                  <a:pt x="183" y="171"/>
                </a:cubicBezTo>
                <a:cubicBezTo>
                  <a:pt x="183" y="171"/>
                  <a:pt x="183" y="172"/>
                  <a:pt x="183" y="172"/>
                </a:cubicBezTo>
                <a:cubicBezTo>
                  <a:pt x="183" y="172"/>
                  <a:pt x="183" y="172"/>
                  <a:pt x="184" y="172"/>
                </a:cubicBezTo>
                <a:cubicBezTo>
                  <a:pt x="184" y="172"/>
                  <a:pt x="184" y="172"/>
                  <a:pt x="184" y="172"/>
                </a:cubicBezTo>
                <a:cubicBezTo>
                  <a:pt x="185" y="173"/>
                  <a:pt x="187" y="173"/>
                  <a:pt x="188" y="174"/>
                </a:cubicBezTo>
                <a:cubicBezTo>
                  <a:pt x="189" y="175"/>
                  <a:pt x="189" y="175"/>
                  <a:pt x="189" y="175"/>
                </a:cubicBezTo>
                <a:cubicBezTo>
                  <a:pt x="189" y="175"/>
                  <a:pt x="189" y="175"/>
                  <a:pt x="190" y="175"/>
                </a:cubicBezTo>
                <a:cubicBezTo>
                  <a:pt x="191" y="176"/>
                  <a:pt x="193" y="177"/>
                  <a:pt x="195" y="178"/>
                </a:cubicBezTo>
                <a:cubicBezTo>
                  <a:pt x="195" y="178"/>
                  <a:pt x="195" y="178"/>
                  <a:pt x="195" y="178"/>
                </a:cubicBezTo>
                <a:cubicBezTo>
                  <a:pt x="195" y="178"/>
                  <a:pt x="195" y="179"/>
                  <a:pt x="195" y="179"/>
                </a:cubicBezTo>
                <a:cubicBezTo>
                  <a:pt x="195" y="179"/>
                  <a:pt x="195" y="179"/>
                  <a:pt x="196" y="179"/>
                </a:cubicBezTo>
                <a:cubicBezTo>
                  <a:pt x="197" y="180"/>
                  <a:pt x="198" y="180"/>
                  <a:pt x="199" y="181"/>
                </a:cubicBezTo>
                <a:cubicBezTo>
                  <a:pt x="199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200" y="182"/>
                  <a:pt x="200" y="183"/>
                  <a:pt x="201" y="183"/>
                </a:cubicBezTo>
                <a:cubicBezTo>
                  <a:pt x="201" y="183"/>
                  <a:pt x="201" y="183"/>
                  <a:pt x="201" y="183"/>
                </a:cubicBezTo>
                <a:cubicBezTo>
                  <a:pt x="202" y="184"/>
                  <a:pt x="203" y="185"/>
                  <a:pt x="204" y="186"/>
                </a:cubicBezTo>
                <a:cubicBezTo>
                  <a:pt x="204" y="186"/>
                  <a:pt x="204" y="186"/>
                  <a:pt x="204" y="186"/>
                </a:cubicBezTo>
                <a:cubicBezTo>
                  <a:pt x="204" y="186"/>
                  <a:pt x="204" y="186"/>
                  <a:pt x="204" y="187"/>
                </a:cubicBezTo>
                <a:cubicBezTo>
                  <a:pt x="205" y="187"/>
                  <a:pt x="205" y="187"/>
                  <a:pt x="205" y="187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6" y="188"/>
                  <a:pt x="206" y="188"/>
                  <a:pt x="206" y="188"/>
                </a:cubicBezTo>
                <a:cubicBezTo>
                  <a:pt x="207" y="189"/>
                  <a:pt x="207" y="190"/>
                  <a:pt x="208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0"/>
                  <a:pt x="175" y="190"/>
                  <a:pt x="175" y="190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cubicBezTo>
                  <a:pt x="214" y="205"/>
                  <a:pt x="214" y="205"/>
                  <a:pt x="214" y="205"/>
                </a:cubicBezTo>
                <a:cubicBezTo>
                  <a:pt x="214" y="206"/>
                  <a:pt x="215" y="206"/>
                  <a:pt x="215" y="207"/>
                </a:cubicBezTo>
                <a:cubicBezTo>
                  <a:pt x="215" y="208"/>
                  <a:pt x="215" y="209"/>
                  <a:pt x="215" y="210"/>
                </a:cubicBezTo>
                <a:cubicBezTo>
                  <a:pt x="215" y="210"/>
                  <a:pt x="215" y="211"/>
                  <a:pt x="215" y="212"/>
                </a:cubicBezTo>
                <a:close/>
                <a:moveTo>
                  <a:pt x="70" y="205"/>
                </a:moveTo>
                <a:cubicBezTo>
                  <a:pt x="74" y="205"/>
                  <a:pt x="74" y="205"/>
                  <a:pt x="74" y="205"/>
                </a:cubicBezTo>
                <a:cubicBezTo>
                  <a:pt x="74" y="205"/>
                  <a:pt x="74" y="205"/>
                  <a:pt x="74" y="205"/>
                </a:cubicBezTo>
                <a:lnTo>
                  <a:pt x="70" y="205"/>
                </a:lnTo>
                <a:close/>
                <a:moveTo>
                  <a:pt x="75" y="192"/>
                </a:move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91"/>
                  <a:pt x="76" y="191"/>
                </a:cubicBezTo>
                <a:lnTo>
                  <a:pt x="75" y="192"/>
                </a:lnTo>
                <a:close/>
                <a:moveTo>
                  <a:pt x="175" y="191"/>
                </a:moveTo>
                <a:cubicBezTo>
                  <a:pt x="175" y="191"/>
                  <a:pt x="175" y="191"/>
                  <a:pt x="175" y="191"/>
                </a:cubicBezTo>
                <a:cubicBezTo>
                  <a:pt x="179" y="191"/>
                  <a:pt x="179" y="191"/>
                  <a:pt x="179" y="191"/>
                </a:cubicBezTo>
                <a:lnTo>
                  <a:pt x="175" y="191"/>
                </a:lnTo>
                <a:close/>
                <a:moveTo>
                  <a:pt x="176" y="204"/>
                </a:moveTo>
                <a:cubicBezTo>
                  <a:pt x="176" y="205"/>
                  <a:pt x="176" y="205"/>
                  <a:pt x="176" y="205"/>
                </a:cubicBezTo>
                <a:cubicBezTo>
                  <a:pt x="176" y="205"/>
                  <a:pt x="176" y="205"/>
                  <a:pt x="176" y="205"/>
                </a:cubicBezTo>
                <a:lnTo>
                  <a:pt x="176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1" name="Freeform 190"/>
          <p:cNvSpPr>
            <a:spLocks/>
          </p:cNvSpPr>
          <p:nvPr/>
        </p:nvSpPr>
        <p:spPr bwMode="auto">
          <a:xfrm>
            <a:off x="9158287" y="2518563"/>
            <a:ext cx="281276" cy="318589"/>
          </a:xfrm>
          <a:custGeom>
            <a:avLst/>
            <a:gdLst>
              <a:gd name="T0" fmla="*/ 98 w 98"/>
              <a:gd name="T1" fmla="*/ 57 h 111"/>
              <a:gd name="T2" fmla="*/ 49 w 98"/>
              <a:gd name="T3" fmla="*/ 0 h 111"/>
              <a:gd name="T4" fmla="*/ 0 w 98"/>
              <a:gd name="T5" fmla="*/ 57 h 111"/>
              <a:gd name="T6" fmla="*/ 37 w 98"/>
              <a:gd name="T7" fmla="*/ 57 h 111"/>
              <a:gd name="T8" fmla="*/ 37 w 98"/>
              <a:gd name="T9" fmla="*/ 111 h 111"/>
              <a:gd name="T10" fmla="*/ 61 w 98"/>
              <a:gd name="T11" fmla="*/ 111 h 111"/>
              <a:gd name="T12" fmla="*/ 61 w 98"/>
              <a:gd name="T13" fmla="*/ 57 h 111"/>
              <a:gd name="T14" fmla="*/ 98 w 98"/>
              <a:gd name="T15" fmla="*/ 5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11">
                <a:moveTo>
                  <a:pt x="98" y="57"/>
                </a:moveTo>
                <a:lnTo>
                  <a:pt x="49" y="0"/>
                </a:lnTo>
                <a:lnTo>
                  <a:pt x="0" y="57"/>
                </a:lnTo>
                <a:lnTo>
                  <a:pt x="37" y="57"/>
                </a:lnTo>
                <a:lnTo>
                  <a:pt x="37" y="111"/>
                </a:lnTo>
                <a:lnTo>
                  <a:pt x="61" y="111"/>
                </a:lnTo>
                <a:lnTo>
                  <a:pt x="61" y="57"/>
                </a:lnTo>
                <a:lnTo>
                  <a:pt x="98" y="5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2" name="Freeform 191"/>
          <p:cNvSpPr>
            <a:spLocks/>
          </p:cNvSpPr>
          <p:nvPr/>
        </p:nvSpPr>
        <p:spPr bwMode="auto">
          <a:xfrm>
            <a:off x="9798335" y="2515694"/>
            <a:ext cx="278407" cy="321459"/>
          </a:xfrm>
          <a:custGeom>
            <a:avLst/>
            <a:gdLst>
              <a:gd name="T0" fmla="*/ 245 w 253"/>
              <a:gd name="T1" fmla="*/ 134 h 290"/>
              <a:gd name="T2" fmla="*/ 141 w 253"/>
              <a:gd name="T3" fmla="*/ 9 h 290"/>
              <a:gd name="T4" fmla="*/ 113 w 253"/>
              <a:gd name="T5" fmla="*/ 9 h 290"/>
              <a:gd name="T6" fmla="*/ 8 w 253"/>
              <a:gd name="T7" fmla="*/ 134 h 290"/>
              <a:gd name="T8" fmla="*/ 16 w 253"/>
              <a:gd name="T9" fmla="*/ 151 h 290"/>
              <a:gd name="T10" fmla="*/ 71 w 253"/>
              <a:gd name="T11" fmla="*/ 151 h 290"/>
              <a:gd name="T12" fmla="*/ 92 w 253"/>
              <a:gd name="T13" fmla="*/ 151 h 290"/>
              <a:gd name="T14" fmla="*/ 92 w 253"/>
              <a:gd name="T15" fmla="*/ 268 h 290"/>
              <a:gd name="T16" fmla="*/ 114 w 253"/>
              <a:gd name="T17" fmla="*/ 290 h 290"/>
              <a:gd name="T18" fmla="*/ 139 w 253"/>
              <a:gd name="T19" fmla="*/ 290 h 290"/>
              <a:gd name="T20" fmla="*/ 161 w 253"/>
              <a:gd name="T21" fmla="*/ 268 h 290"/>
              <a:gd name="T22" fmla="*/ 161 w 253"/>
              <a:gd name="T23" fmla="*/ 151 h 290"/>
              <a:gd name="T24" fmla="*/ 183 w 253"/>
              <a:gd name="T25" fmla="*/ 151 h 290"/>
              <a:gd name="T26" fmla="*/ 238 w 253"/>
              <a:gd name="T27" fmla="*/ 151 h 290"/>
              <a:gd name="T28" fmla="*/ 245 w 253"/>
              <a:gd name="T29" fmla="*/ 13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3" h="290">
                <a:moveTo>
                  <a:pt x="245" y="134"/>
                </a:moveTo>
                <a:cubicBezTo>
                  <a:pt x="141" y="9"/>
                  <a:pt x="141" y="9"/>
                  <a:pt x="141" y="9"/>
                </a:cubicBezTo>
                <a:cubicBezTo>
                  <a:pt x="133" y="0"/>
                  <a:pt x="120" y="0"/>
                  <a:pt x="113" y="9"/>
                </a:cubicBezTo>
                <a:cubicBezTo>
                  <a:pt x="8" y="134"/>
                  <a:pt x="8" y="134"/>
                  <a:pt x="8" y="134"/>
                </a:cubicBezTo>
                <a:cubicBezTo>
                  <a:pt x="0" y="143"/>
                  <a:pt x="4" y="151"/>
                  <a:pt x="16" y="151"/>
                </a:cubicBezTo>
                <a:cubicBezTo>
                  <a:pt x="71" y="151"/>
                  <a:pt x="71" y="151"/>
                  <a:pt x="71" y="151"/>
                </a:cubicBezTo>
                <a:cubicBezTo>
                  <a:pt x="77" y="151"/>
                  <a:pt x="85" y="151"/>
                  <a:pt x="92" y="151"/>
                </a:cubicBezTo>
                <a:cubicBezTo>
                  <a:pt x="92" y="268"/>
                  <a:pt x="92" y="268"/>
                  <a:pt x="92" y="268"/>
                </a:cubicBezTo>
                <a:cubicBezTo>
                  <a:pt x="92" y="280"/>
                  <a:pt x="102" y="290"/>
                  <a:pt x="114" y="290"/>
                </a:cubicBezTo>
                <a:cubicBezTo>
                  <a:pt x="139" y="290"/>
                  <a:pt x="139" y="290"/>
                  <a:pt x="139" y="290"/>
                </a:cubicBezTo>
                <a:cubicBezTo>
                  <a:pt x="151" y="290"/>
                  <a:pt x="161" y="280"/>
                  <a:pt x="161" y="268"/>
                </a:cubicBezTo>
                <a:cubicBezTo>
                  <a:pt x="161" y="151"/>
                  <a:pt x="161" y="151"/>
                  <a:pt x="161" y="151"/>
                </a:cubicBezTo>
                <a:cubicBezTo>
                  <a:pt x="169" y="151"/>
                  <a:pt x="177" y="151"/>
                  <a:pt x="183" y="151"/>
                </a:cubicBezTo>
                <a:cubicBezTo>
                  <a:pt x="238" y="151"/>
                  <a:pt x="238" y="151"/>
                  <a:pt x="238" y="151"/>
                </a:cubicBezTo>
                <a:cubicBezTo>
                  <a:pt x="250" y="151"/>
                  <a:pt x="253" y="143"/>
                  <a:pt x="245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3" name="Freeform 201"/>
          <p:cNvSpPr>
            <a:spLocks noEditPoints="1"/>
          </p:cNvSpPr>
          <p:nvPr/>
        </p:nvSpPr>
        <p:spPr bwMode="auto">
          <a:xfrm>
            <a:off x="7223794" y="6990284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2 h 288"/>
              <a:gd name="T12" fmla="*/ 36 w 288"/>
              <a:gd name="T13" fmla="*/ 144 h 288"/>
              <a:gd name="T14" fmla="*/ 144 w 288"/>
              <a:gd name="T15" fmla="*/ 36 h 288"/>
              <a:gd name="T16" fmla="*/ 252 w 288"/>
              <a:gd name="T17" fmla="*/ 144 h 288"/>
              <a:gd name="T18" fmla="*/ 144 w 288"/>
              <a:gd name="T1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52"/>
                </a:moveTo>
                <a:cubicBezTo>
                  <a:pt x="84" y="252"/>
                  <a:pt x="36" y="20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204"/>
                  <a:pt x="203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4" name="Freeform 202"/>
          <p:cNvSpPr>
            <a:spLocks/>
          </p:cNvSpPr>
          <p:nvPr/>
        </p:nvSpPr>
        <p:spPr bwMode="auto">
          <a:xfrm>
            <a:off x="7367302" y="7062039"/>
            <a:ext cx="97586" cy="149249"/>
          </a:xfrm>
          <a:custGeom>
            <a:avLst/>
            <a:gdLst>
              <a:gd name="T0" fmla="*/ 84 w 88"/>
              <a:gd name="T1" fmla="*/ 111 h 135"/>
              <a:gd name="T2" fmla="*/ 27 w 88"/>
              <a:gd name="T3" fmla="*/ 72 h 135"/>
              <a:gd name="T4" fmla="*/ 27 w 88"/>
              <a:gd name="T5" fmla="*/ 6 h 135"/>
              <a:gd name="T6" fmla="*/ 26 w 88"/>
              <a:gd name="T7" fmla="*/ 2 h 135"/>
              <a:gd name="T8" fmla="*/ 21 w 88"/>
              <a:gd name="T9" fmla="*/ 0 h 135"/>
              <a:gd name="T10" fmla="*/ 6 w 88"/>
              <a:gd name="T11" fmla="*/ 0 h 135"/>
              <a:gd name="T12" fmla="*/ 1 w 88"/>
              <a:gd name="T13" fmla="*/ 2 h 135"/>
              <a:gd name="T14" fmla="*/ 0 w 88"/>
              <a:gd name="T15" fmla="*/ 6 h 135"/>
              <a:gd name="T16" fmla="*/ 0 w 88"/>
              <a:gd name="T17" fmla="*/ 84 h 135"/>
              <a:gd name="T18" fmla="*/ 1 w 88"/>
              <a:gd name="T19" fmla="*/ 88 h 135"/>
              <a:gd name="T20" fmla="*/ 3 w 88"/>
              <a:gd name="T21" fmla="*/ 89 h 135"/>
              <a:gd name="T22" fmla="*/ 69 w 88"/>
              <a:gd name="T23" fmla="*/ 134 h 135"/>
              <a:gd name="T24" fmla="*/ 73 w 88"/>
              <a:gd name="T25" fmla="*/ 135 h 135"/>
              <a:gd name="T26" fmla="*/ 74 w 88"/>
              <a:gd name="T27" fmla="*/ 135 h 135"/>
              <a:gd name="T28" fmla="*/ 78 w 88"/>
              <a:gd name="T29" fmla="*/ 132 h 135"/>
              <a:gd name="T30" fmla="*/ 86 w 88"/>
              <a:gd name="T31" fmla="*/ 119 h 135"/>
              <a:gd name="T32" fmla="*/ 84 w 88"/>
              <a:gd name="T33" fmla="*/ 111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8" h="135">
                <a:moveTo>
                  <a:pt x="84" y="111"/>
                </a:moveTo>
                <a:cubicBezTo>
                  <a:pt x="27" y="72"/>
                  <a:pt x="27" y="72"/>
                  <a:pt x="27" y="72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4"/>
                  <a:pt x="27" y="3"/>
                  <a:pt x="26" y="2"/>
                </a:cubicBezTo>
                <a:cubicBezTo>
                  <a:pt x="25" y="1"/>
                  <a:pt x="23" y="0"/>
                  <a:pt x="21" y="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6"/>
                  <a:pt x="0" y="87"/>
                  <a:pt x="1" y="88"/>
                </a:cubicBezTo>
                <a:cubicBezTo>
                  <a:pt x="2" y="89"/>
                  <a:pt x="2" y="89"/>
                  <a:pt x="3" y="89"/>
                </a:cubicBezTo>
                <a:cubicBezTo>
                  <a:pt x="69" y="134"/>
                  <a:pt x="69" y="134"/>
                  <a:pt x="69" y="134"/>
                </a:cubicBezTo>
                <a:cubicBezTo>
                  <a:pt x="70" y="135"/>
                  <a:pt x="72" y="135"/>
                  <a:pt x="73" y="135"/>
                </a:cubicBezTo>
                <a:cubicBezTo>
                  <a:pt x="73" y="135"/>
                  <a:pt x="74" y="135"/>
                  <a:pt x="74" y="135"/>
                </a:cubicBezTo>
                <a:cubicBezTo>
                  <a:pt x="76" y="134"/>
                  <a:pt x="77" y="133"/>
                  <a:pt x="78" y="132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8" y="116"/>
                  <a:pt x="87" y="112"/>
                  <a:pt x="84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5" name="Freeform 207"/>
          <p:cNvSpPr>
            <a:spLocks noEditPoints="1"/>
          </p:cNvSpPr>
          <p:nvPr/>
        </p:nvSpPr>
        <p:spPr bwMode="auto">
          <a:xfrm>
            <a:off x="7863840" y="7021857"/>
            <a:ext cx="318590" cy="255446"/>
          </a:xfrm>
          <a:custGeom>
            <a:avLst/>
            <a:gdLst>
              <a:gd name="T0" fmla="*/ 111 w 111"/>
              <a:gd name="T1" fmla="*/ 0 h 89"/>
              <a:gd name="T2" fmla="*/ 0 w 111"/>
              <a:gd name="T3" fmla="*/ 0 h 89"/>
              <a:gd name="T4" fmla="*/ 0 w 111"/>
              <a:gd name="T5" fmla="*/ 76 h 89"/>
              <a:gd name="T6" fmla="*/ 48 w 111"/>
              <a:gd name="T7" fmla="*/ 76 h 89"/>
              <a:gd name="T8" fmla="*/ 34 w 111"/>
              <a:gd name="T9" fmla="*/ 89 h 89"/>
              <a:gd name="T10" fmla="*/ 76 w 111"/>
              <a:gd name="T11" fmla="*/ 89 h 89"/>
              <a:gd name="T12" fmla="*/ 63 w 111"/>
              <a:gd name="T13" fmla="*/ 76 h 89"/>
              <a:gd name="T14" fmla="*/ 111 w 111"/>
              <a:gd name="T15" fmla="*/ 76 h 89"/>
              <a:gd name="T16" fmla="*/ 111 w 111"/>
              <a:gd name="T17" fmla="*/ 0 h 89"/>
              <a:gd name="T18" fmla="*/ 99 w 111"/>
              <a:gd name="T19" fmla="*/ 64 h 89"/>
              <a:gd name="T20" fmla="*/ 12 w 111"/>
              <a:gd name="T21" fmla="*/ 64 h 89"/>
              <a:gd name="T22" fmla="*/ 12 w 111"/>
              <a:gd name="T23" fmla="*/ 12 h 89"/>
              <a:gd name="T24" fmla="*/ 99 w 111"/>
              <a:gd name="T25" fmla="*/ 12 h 89"/>
              <a:gd name="T26" fmla="*/ 99 w 111"/>
              <a:gd name="T27" fmla="*/ 6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89">
                <a:moveTo>
                  <a:pt x="111" y="0"/>
                </a:moveTo>
                <a:lnTo>
                  <a:pt x="0" y="0"/>
                </a:lnTo>
                <a:lnTo>
                  <a:pt x="0" y="76"/>
                </a:lnTo>
                <a:lnTo>
                  <a:pt x="48" y="76"/>
                </a:lnTo>
                <a:lnTo>
                  <a:pt x="34" y="89"/>
                </a:lnTo>
                <a:lnTo>
                  <a:pt x="76" y="89"/>
                </a:lnTo>
                <a:lnTo>
                  <a:pt x="63" y="76"/>
                </a:lnTo>
                <a:lnTo>
                  <a:pt x="111" y="76"/>
                </a:lnTo>
                <a:lnTo>
                  <a:pt x="111" y="0"/>
                </a:lnTo>
                <a:close/>
                <a:moveTo>
                  <a:pt x="99" y="64"/>
                </a:moveTo>
                <a:lnTo>
                  <a:pt x="12" y="64"/>
                </a:lnTo>
                <a:lnTo>
                  <a:pt x="12" y="12"/>
                </a:lnTo>
                <a:lnTo>
                  <a:pt x="99" y="12"/>
                </a:lnTo>
                <a:lnTo>
                  <a:pt x="99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6" name="Freeform 208"/>
          <p:cNvSpPr>
            <a:spLocks noEditPoints="1"/>
          </p:cNvSpPr>
          <p:nvPr/>
        </p:nvSpPr>
        <p:spPr bwMode="auto">
          <a:xfrm>
            <a:off x="8567032" y="6990284"/>
            <a:ext cx="189431" cy="318589"/>
          </a:xfrm>
          <a:custGeom>
            <a:avLst/>
            <a:gdLst>
              <a:gd name="T0" fmla="*/ 66 w 66"/>
              <a:gd name="T1" fmla="*/ 58 h 111"/>
              <a:gd name="T2" fmla="*/ 34 w 66"/>
              <a:gd name="T3" fmla="*/ 58 h 111"/>
              <a:gd name="T4" fmla="*/ 62 w 66"/>
              <a:gd name="T5" fmla="*/ 26 h 111"/>
              <a:gd name="T6" fmla="*/ 40 w 66"/>
              <a:gd name="T7" fmla="*/ 26 h 111"/>
              <a:gd name="T8" fmla="*/ 40 w 66"/>
              <a:gd name="T9" fmla="*/ 0 h 111"/>
              <a:gd name="T10" fmla="*/ 26 w 66"/>
              <a:gd name="T11" fmla="*/ 0 h 111"/>
              <a:gd name="T12" fmla="*/ 26 w 66"/>
              <a:gd name="T13" fmla="*/ 26 h 111"/>
              <a:gd name="T14" fmla="*/ 4 w 66"/>
              <a:gd name="T15" fmla="*/ 26 h 111"/>
              <a:gd name="T16" fmla="*/ 32 w 66"/>
              <a:gd name="T17" fmla="*/ 58 h 111"/>
              <a:gd name="T18" fmla="*/ 0 w 66"/>
              <a:gd name="T19" fmla="*/ 58 h 111"/>
              <a:gd name="T20" fmla="*/ 0 w 66"/>
              <a:gd name="T21" fmla="*/ 104 h 111"/>
              <a:gd name="T22" fmla="*/ 29 w 66"/>
              <a:gd name="T23" fmla="*/ 104 h 111"/>
              <a:gd name="T24" fmla="*/ 21 w 66"/>
              <a:gd name="T25" fmla="*/ 111 h 111"/>
              <a:gd name="T26" fmla="*/ 46 w 66"/>
              <a:gd name="T27" fmla="*/ 111 h 111"/>
              <a:gd name="T28" fmla="*/ 38 w 66"/>
              <a:gd name="T29" fmla="*/ 104 h 111"/>
              <a:gd name="T30" fmla="*/ 66 w 66"/>
              <a:gd name="T31" fmla="*/ 104 h 111"/>
              <a:gd name="T32" fmla="*/ 66 w 66"/>
              <a:gd name="T33" fmla="*/ 58 h 111"/>
              <a:gd name="T34" fmla="*/ 58 w 66"/>
              <a:gd name="T35" fmla="*/ 96 h 111"/>
              <a:gd name="T36" fmla="*/ 9 w 66"/>
              <a:gd name="T37" fmla="*/ 96 h 111"/>
              <a:gd name="T38" fmla="*/ 9 w 66"/>
              <a:gd name="T39" fmla="*/ 67 h 111"/>
              <a:gd name="T40" fmla="*/ 58 w 66"/>
              <a:gd name="T41" fmla="*/ 67 h 111"/>
              <a:gd name="T42" fmla="*/ 58 w 66"/>
              <a:gd name="T43" fmla="*/ 9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6" h="111">
                <a:moveTo>
                  <a:pt x="66" y="58"/>
                </a:moveTo>
                <a:lnTo>
                  <a:pt x="34" y="58"/>
                </a:lnTo>
                <a:lnTo>
                  <a:pt x="62" y="26"/>
                </a:lnTo>
                <a:lnTo>
                  <a:pt x="40" y="26"/>
                </a:lnTo>
                <a:lnTo>
                  <a:pt x="40" y="0"/>
                </a:lnTo>
                <a:lnTo>
                  <a:pt x="26" y="0"/>
                </a:lnTo>
                <a:lnTo>
                  <a:pt x="26" y="26"/>
                </a:lnTo>
                <a:lnTo>
                  <a:pt x="4" y="26"/>
                </a:lnTo>
                <a:lnTo>
                  <a:pt x="32" y="58"/>
                </a:lnTo>
                <a:lnTo>
                  <a:pt x="0" y="58"/>
                </a:lnTo>
                <a:lnTo>
                  <a:pt x="0" y="104"/>
                </a:lnTo>
                <a:lnTo>
                  <a:pt x="29" y="104"/>
                </a:lnTo>
                <a:lnTo>
                  <a:pt x="21" y="111"/>
                </a:lnTo>
                <a:lnTo>
                  <a:pt x="46" y="111"/>
                </a:lnTo>
                <a:lnTo>
                  <a:pt x="38" y="104"/>
                </a:lnTo>
                <a:lnTo>
                  <a:pt x="66" y="104"/>
                </a:lnTo>
                <a:lnTo>
                  <a:pt x="66" y="58"/>
                </a:lnTo>
                <a:close/>
                <a:moveTo>
                  <a:pt x="58" y="96"/>
                </a:moveTo>
                <a:lnTo>
                  <a:pt x="9" y="96"/>
                </a:lnTo>
                <a:lnTo>
                  <a:pt x="9" y="67"/>
                </a:lnTo>
                <a:lnTo>
                  <a:pt x="58" y="67"/>
                </a:lnTo>
                <a:lnTo>
                  <a:pt x="58" y="9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7" name="Freeform 209"/>
          <p:cNvSpPr>
            <a:spLocks noEditPoints="1"/>
          </p:cNvSpPr>
          <p:nvPr/>
        </p:nvSpPr>
        <p:spPr bwMode="auto">
          <a:xfrm>
            <a:off x="9141066" y="6990284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1 w 288"/>
              <a:gd name="T11" fmla="*/ 228 h 288"/>
              <a:gd name="T12" fmla="*/ 152 w 288"/>
              <a:gd name="T13" fmla="*/ 228 h 288"/>
              <a:gd name="T14" fmla="*/ 165 w 288"/>
              <a:gd name="T15" fmla="*/ 241 h 288"/>
              <a:gd name="T16" fmla="*/ 122 w 288"/>
              <a:gd name="T17" fmla="*/ 241 h 288"/>
              <a:gd name="T18" fmla="*/ 135 w 288"/>
              <a:gd name="T19" fmla="*/ 228 h 288"/>
              <a:gd name="T20" fmla="*/ 86 w 288"/>
              <a:gd name="T21" fmla="*/ 228 h 288"/>
              <a:gd name="T22" fmla="*/ 86 w 288"/>
              <a:gd name="T23" fmla="*/ 149 h 288"/>
              <a:gd name="T24" fmla="*/ 141 w 288"/>
              <a:gd name="T25" fmla="*/ 149 h 288"/>
              <a:gd name="T26" fmla="*/ 92 w 288"/>
              <a:gd name="T27" fmla="*/ 91 h 288"/>
              <a:gd name="T28" fmla="*/ 130 w 288"/>
              <a:gd name="T29" fmla="*/ 91 h 288"/>
              <a:gd name="T30" fmla="*/ 130 w 288"/>
              <a:gd name="T31" fmla="*/ 45 h 288"/>
              <a:gd name="T32" fmla="*/ 156 w 288"/>
              <a:gd name="T33" fmla="*/ 45 h 288"/>
              <a:gd name="T34" fmla="*/ 156 w 288"/>
              <a:gd name="T35" fmla="*/ 91 h 288"/>
              <a:gd name="T36" fmla="*/ 194 w 288"/>
              <a:gd name="T37" fmla="*/ 91 h 288"/>
              <a:gd name="T38" fmla="*/ 145 w 288"/>
              <a:gd name="T39" fmla="*/ 149 h 288"/>
              <a:gd name="T40" fmla="*/ 201 w 288"/>
              <a:gd name="T41" fmla="*/ 149 h 288"/>
              <a:gd name="T42" fmla="*/ 201 w 288"/>
              <a:gd name="T43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1" y="228"/>
                </a:moveTo>
                <a:cubicBezTo>
                  <a:pt x="152" y="228"/>
                  <a:pt x="152" y="228"/>
                  <a:pt x="152" y="228"/>
                </a:cubicBezTo>
                <a:cubicBezTo>
                  <a:pt x="165" y="241"/>
                  <a:pt x="165" y="241"/>
                  <a:pt x="165" y="241"/>
                </a:cubicBezTo>
                <a:cubicBezTo>
                  <a:pt x="122" y="241"/>
                  <a:pt x="122" y="241"/>
                  <a:pt x="122" y="241"/>
                </a:cubicBezTo>
                <a:cubicBezTo>
                  <a:pt x="135" y="228"/>
                  <a:pt x="135" y="228"/>
                  <a:pt x="135" y="228"/>
                </a:cubicBezTo>
                <a:cubicBezTo>
                  <a:pt x="86" y="228"/>
                  <a:pt x="86" y="228"/>
                  <a:pt x="86" y="228"/>
                </a:cubicBezTo>
                <a:cubicBezTo>
                  <a:pt x="86" y="149"/>
                  <a:pt x="86" y="149"/>
                  <a:pt x="86" y="149"/>
                </a:cubicBezTo>
                <a:cubicBezTo>
                  <a:pt x="141" y="149"/>
                  <a:pt x="141" y="149"/>
                  <a:pt x="141" y="149"/>
                </a:cubicBezTo>
                <a:cubicBezTo>
                  <a:pt x="92" y="91"/>
                  <a:pt x="92" y="91"/>
                  <a:pt x="92" y="91"/>
                </a:cubicBezTo>
                <a:cubicBezTo>
                  <a:pt x="130" y="91"/>
                  <a:pt x="130" y="91"/>
                  <a:pt x="130" y="91"/>
                </a:cubicBezTo>
                <a:cubicBezTo>
                  <a:pt x="130" y="45"/>
                  <a:pt x="130" y="45"/>
                  <a:pt x="130" y="45"/>
                </a:cubicBezTo>
                <a:cubicBezTo>
                  <a:pt x="156" y="45"/>
                  <a:pt x="156" y="45"/>
                  <a:pt x="156" y="45"/>
                </a:cubicBezTo>
                <a:cubicBezTo>
                  <a:pt x="156" y="91"/>
                  <a:pt x="156" y="91"/>
                  <a:pt x="156" y="91"/>
                </a:cubicBezTo>
                <a:cubicBezTo>
                  <a:pt x="194" y="91"/>
                  <a:pt x="194" y="91"/>
                  <a:pt x="194" y="91"/>
                </a:cubicBezTo>
                <a:cubicBezTo>
                  <a:pt x="145" y="149"/>
                  <a:pt x="145" y="149"/>
                  <a:pt x="145" y="149"/>
                </a:cubicBezTo>
                <a:cubicBezTo>
                  <a:pt x="201" y="149"/>
                  <a:pt x="201" y="149"/>
                  <a:pt x="201" y="149"/>
                </a:cubicBezTo>
                <a:lnTo>
                  <a:pt x="201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8" name="Rectangle 210"/>
          <p:cNvSpPr>
            <a:spLocks noChangeArrowheads="1"/>
          </p:cNvSpPr>
          <p:nvPr/>
        </p:nvSpPr>
        <p:spPr bwMode="auto">
          <a:xfrm>
            <a:off x="9250132" y="7171106"/>
            <a:ext cx="97586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9" name="Freeform 217"/>
          <p:cNvSpPr>
            <a:spLocks/>
          </p:cNvSpPr>
          <p:nvPr/>
        </p:nvSpPr>
        <p:spPr bwMode="auto">
          <a:xfrm>
            <a:off x="10415420" y="3155740"/>
            <a:ext cx="324330" cy="324330"/>
          </a:xfrm>
          <a:custGeom>
            <a:avLst/>
            <a:gdLst>
              <a:gd name="T0" fmla="*/ 282 w 292"/>
              <a:gd name="T1" fmla="*/ 63 h 292"/>
              <a:gd name="T2" fmla="*/ 282 w 292"/>
              <a:gd name="T3" fmla="*/ 29 h 292"/>
              <a:gd name="T4" fmla="*/ 263 w 292"/>
              <a:gd name="T5" fmla="*/ 10 h 292"/>
              <a:gd name="T6" fmla="*/ 229 w 292"/>
              <a:gd name="T7" fmla="*/ 10 h 292"/>
              <a:gd name="T8" fmla="*/ 163 w 292"/>
              <a:gd name="T9" fmla="*/ 76 h 292"/>
              <a:gd name="T10" fmla="*/ 129 w 292"/>
              <a:gd name="T11" fmla="*/ 76 h 292"/>
              <a:gd name="T12" fmla="*/ 62 w 292"/>
              <a:gd name="T13" fmla="*/ 10 h 292"/>
              <a:gd name="T14" fmla="*/ 28 w 292"/>
              <a:gd name="T15" fmla="*/ 10 h 292"/>
              <a:gd name="T16" fmla="*/ 9 w 292"/>
              <a:gd name="T17" fmla="*/ 29 h 292"/>
              <a:gd name="T18" fmla="*/ 9 w 292"/>
              <a:gd name="T19" fmla="*/ 63 h 292"/>
              <a:gd name="T20" fmla="*/ 76 w 292"/>
              <a:gd name="T21" fmla="*/ 129 h 292"/>
              <a:gd name="T22" fmla="*/ 76 w 292"/>
              <a:gd name="T23" fmla="*/ 163 h 292"/>
              <a:gd name="T24" fmla="*/ 9 w 292"/>
              <a:gd name="T25" fmla="*/ 230 h 292"/>
              <a:gd name="T26" fmla="*/ 9 w 292"/>
              <a:gd name="T27" fmla="*/ 264 h 292"/>
              <a:gd name="T28" fmla="*/ 28 w 292"/>
              <a:gd name="T29" fmla="*/ 283 h 292"/>
              <a:gd name="T30" fmla="*/ 62 w 292"/>
              <a:gd name="T31" fmla="*/ 283 h 292"/>
              <a:gd name="T32" fmla="*/ 129 w 292"/>
              <a:gd name="T33" fmla="*/ 216 h 292"/>
              <a:gd name="T34" fmla="*/ 163 w 292"/>
              <a:gd name="T35" fmla="*/ 216 h 292"/>
              <a:gd name="T36" fmla="*/ 229 w 292"/>
              <a:gd name="T37" fmla="*/ 283 h 292"/>
              <a:gd name="T38" fmla="*/ 263 w 292"/>
              <a:gd name="T39" fmla="*/ 283 h 292"/>
              <a:gd name="T40" fmla="*/ 282 w 292"/>
              <a:gd name="T41" fmla="*/ 264 h 292"/>
              <a:gd name="T42" fmla="*/ 282 w 292"/>
              <a:gd name="T43" fmla="*/ 230 h 292"/>
              <a:gd name="T44" fmla="*/ 216 w 292"/>
              <a:gd name="T45" fmla="*/ 163 h 292"/>
              <a:gd name="T46" fmla="*/ 216 w 292"/>
              <a:gd name="T47" fmla="*/ 129 h 292"/>
              <a:gd name="T48" fmla="*/ 282 w 292"/>
              <a:gd name="T49" fmla="*/ 63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2" h="292">
                <a:moveTo>
                  <a:pt x="282" y="63"/>
                </a:moveTo>
                <a:cubicBezTo>
                  <a:pt x="292" y="53"/>
                  <a:pt x="292" y="38"/>
                  <a:pt x="282" y="29"/>
                </a:cubicBezTo>
                <a:cubicBezTo>
                  <a:pt x="263" y="10"/>
                  <a:pt x="263" y="10"/>
                  <a:pt x="263" y="10"/>
                </a:cubicBezTo>
                <a:cubicBezTo>
                  <a:pt x="254" y="0"/>
                  <a:pt x="239" y="0"/>
                  <a:pt x="229" y="10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53" y="86"/>
                  <a:pt x="138" y="86"/>
                  <a:pt x="129" y="76"/>
                </a:cubicBezTo>
                <a:cubicBezTo>
                  <a:pt x="62" y="10"/>
                  <a:pt x="62" y="10"/>
                  <a:pt x="62" y="10"/>
                </a:cubicBezTo>
                <a:cubicBezTo>
                  <a:pt x="53" y="0"/>
                  <a:pt x="37" y="0"/>
                  <a:pt x="28" y="10"/>
                </a:cubicBezTo>
                <a:cubicBezTo>
                  <a:pt x="9" y="29"/>
                  <a:pt x="9" y="29"/>
                  <a:pt x="9" y="29"/>
                </a:cubicBezTo>
                <a:cubicBezTo>
                  <a:pt x="0" y="38"/>
                  <a:pt x="0" y="53"/>
                  <a:pt x="9" y="63"/>
                </a:cubicBezTo>
                <a:cubicBezTo>
                  <a:pt x="76" y="129"/>
                  <a:pt x="76" y="129"/>
                  <a:pt x="76" y="129"/>
                </a:cubicBezTo>
                <a:cubicBezTo>
                  <a:pt x="85" y="139"/>
                  <a:pt x="85" y="154"/>
                  <a:pt x="76" y="163"/>
                </a:cubicBezTo>
                <a:cubicBezTo>
                  <a:pt x="9" y="230"/>
                  <a:pt x="9" y="230"/>
                  <a:pt x="9" y="230"/>
                </a:cubicBezTo>
                <a:cubicBezTo>
                  <a:pt x="0" y="239"/>
                  <a:pt x="0" y="255"/>
                  <a:pt x="9" y="264"/>
                </a:cubicBezTo>
                <a:cubicBezTo>
                  <a:pt x="28" y="283"/>
                  <a:pt x="28" y="283"/>
                  <a:pt x="28" y="283"/>
                </a:cubicBezTo>
                <a:cubicBezTo>
                  <a:pt x="37" y="292"/>
                  <a:pt x="53" y="292"/>
                  <a:pt x="62" y="283"/>
                </a:cubicBezTo>
                <a:cubicBezTo>
                  <a:pt x="129" y="216"/>
                  <a:pt x="129" y="216"/>
                  <a:pt x="129" y="216"/>
                </a:cubicBezTo>
                <a:cubicBezTo>
                  <a:pt x="138" y="207"/>
                  <a:pt x="153" y="207"/>
                  <a:pt x="163" y="216"/>
                </a:cubicBezTo>
                <a:cubicBezTo>
                  <a:pt x="229" y="283"/>
                  <a:pt x="229" y="283"/>
                  <a:pt x="229" y="283"/>
                </a:cubicBezTo>
                <a:cubicBezTo>
                  <a:pt x="239" y="292"/>
                  <a:pt x="254" y="292"/>
                  <a:pt x="263" y="283"/>
                </a:cubicBezTo>
                <a:cubicBezTo>
                  <a:pt x="282" y="264"/>
                  <a:pt x="282" y="264"/>
                  <a:pt x="282" y="264"/>
                </a:cubicBezTo>
                <a:cubicBezTo>
                  <a:pt x="292" y="255"/>
                  <a:pt x="292" y="239"/>
                  <a:pt x="282" y="230"/>
                </a:cubicBezTo>
                <a:cubicBezTo>
                  <a:pt x="216" y="163"/>
                  <a:pt x="216" y="163"/>
                  <a:pt x="216" y="163"/>
                </a:cubicBezTo>
                <a:cubicBezTo>
                  <a:pt x="206" y="154"/>
                  <a:pt x="206" y="139"/>
                  <a:pt x="216" y="129"/>
                </a:cubicBezTo>
                <a:lnTo>
                  <a:pt x="282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0" name="Freeform 218"/>
          <p:cNvSpPr>
            <a:spLocks/>
          </p:cNvSpPr>
          <p:nvPr/>
        </p:nvSpPr>
        <p:spPr bwMode="auto">
          <a:xfrm>
            <a:off x="7863840" y="3158611"/>
            <a:ext cx="318590" cy="318589"/>
          </a:xfrm>
          <a:custGeom>
            <a:avLst/>
            <a:gdLst>
              <a:gd name="T0" fmla="*/ 267 w 288"/>
              <a:gd name="T1" fmla="*/ 111 h 288"/>
              <a:gd name="T2" fmla="*/ 198 w 288"/>
              <a:gd name="T3" fmla="*/ 111 h 288"/>
              <a:gd name="T4" fmla="*/ 177 w 288"/>
              <a:gd name="T5" fmla="*/ 90 h 288"/>
              <a:gd name="T6" fmla="*/ 177 w 288"/>
              <a:gd name="T7" fmla="*/ 21 h 288"/>
              <a:gd name="T8" fmla="*/ 156 w 288"/>
              <a:gd name="T9" fmla="*/ 0 h 288"/>
              <a:gd name="T10" fmla="*/ 132 w 288"/>
              <a:gd name="T11" fmla="*/ 0 h 288"/>
              <a:gd name="T12" fmla="*/ 111 w 288"/>
              <a:gd name="T13" fmla="*/ 21 h 288"/>
              <a:gd name="T14" fmla="*/ 111 w 288"/>
              <a:gd name="T15" fmla="*/ 90 h 288"/>
              <a:gd name="T16" fmla="*/ 90 w 288"/>
              <a:gd name="T17" fmla="*/ 111 h 288"/>
              <a:gd name="T18" fmla="*/ 21 w 288"/>
              <a:gd name="T19" fmla="*/ 111 h 288"/>
              <a:gd name="T20" fmla="*/ 0 w 288"/>
              <a:gd name="T21" fmla="*/ 132 h 288"/>
              <a:gd name="T22" fmla="*/ 0 w 288"/>
              <a:gd name="T23" fmla="*/ 156 h 288"/>
              <a:gd name="T24" fmla="*/ 21 w 288"/>
              <a:gd name="T25" fmla="*/ 177 h 288"/>
              <a:gd name="T26" fmla="*/ 90 w 288"/>
              <a:gd name="T27" fmla="*/ 177 h 288"/>
              <a:gd name="T28" fmla="*/ 111 w 288"/>
              <a:gd name="T29" fmla="*/ 198 h 288"/>
              <a:gd name="T30" fmla="*/ 111 w 288"/>
              <a:gd name="T31" fmla="*/ 267 h 288"/>
              <a:gd name="T32" fmla="*/ 132 w 288"/>
              <a:gd name="T33" fmla="*/ 288 h 288"/>
              <a:gd name="T34" fmla="*/ 156 w 288"/>
              <a:gd name="T35" fmla="*/ 288 h 288"/>
              <a:gd name="T36" fmla="*/ 177 w 288"/>
              <a:gd name="T37" fmla="*/ 267 h 288"/>
              <a:gd name="T38" fmla="*/ 177 w 288"/>
              <a:gd name="T39" fmla="*/ 198 h 288"/>
              <a:gd name="T40" fmla="*/ 198 w 288"/>
              <a:gd name="T41" fmla="*/ 177 h 288"/>
              <a:gd name="T42" fmla="*/ 267 w 288"/>
              <a:gd name="T43" fmla="*/ 177 h 288"/>
              <a:gd name="T44" fmla="*/ 288 w 288"/>
              <a:gd name="T45" fmla="*/ 156 h 288"/>
              <a:gd name="T46" fmla="*/ 288 w 288"/>
              <a:gd name="T47" fmla="*/ 132 h 288"/>
              <a:gd name="T48" fmla="*/ 267 w 288"/>
              <a:gd name="T49" fmla="*/ 11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67" y="111"/>
                </a:moveTo>
                <a:cubicBezTo>
                  <a:pt x="198" y="111"/>
                  <a:pt x="198" y="111"/>
                  <a:pt x="198" y="111"/>
                </a:cubicBezTo>
                <a:cubicBezTo>
                  <a:pt x="186" y="111"/>
                  <a:pt x="177" y="102"/>
                  <a:pt x="177" y="90"/>
                </a:cubicBezTo>
                <a:cubicBezTo>
                  <a:pt x="177" y="21"/>
                  <a:pt x="177" y="21"/>
                  <a:pt x="177" y="21"/>
                </a:cubicBezTo>
                <a:cubicBezTo>
                  <a:pt x="177" y="10"/>
                  <a:pt x="167" y="0"/>
                  <a:pt x="15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1" y="0"/>
                  <a:pt x="111" y="10"/>
                  <a:pt x="111" y="21"/>
                </a:cubicBezTo>
                <a:cubicBezTo>
                  <a:pt x="111" y="90"/>
                  <a:pt x="111" y="90"/>
                  <a:pt x="111" y="90"/>
                </a:cubicBezTo>
                <a:cubicBezTo>
                  <a:pt x="111" y="102"/>
                  <a:pt x="102" y="111"/>
                  <a:pt x="90" y="111"/>
                </a:cubicBezTo>
                <a:cubicBezTo>
                  <a:pt x="21" y="111"/>
                  <a:pt x="21" y="111"/>
                  <a:pt x="21" y="111"/>
                </a:cubicBezTo>
                <a:cubicBezTo>
                  <a:pt x="10" y="111"/>
                  <a:pt x="0" y="121"/>
                  <a:pt x="0" y="132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7"/>
                  <a:pt x="10" y="177"/>
                  <a:pt x="21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102" y="177"/>
                  <a:pt x="111" y="186"/>
                  <a:pt x="111" y="198"/>
                </a:cubicBezTo>
                <a:cubicBezTo>
                  <a:pt x="111" y="267"/>
                  <a:pt x="111" y="267"/>
                  <a:pt x="111" y="267"/>
                </a:cubicBezTo>
                <a:cubicBezTo>
                  <a:pt x="111" y="278"/>
                  <a:pt x="121" y="288"/>
                  <a:pt x="132" y="288"/>
                </a:cubicBezTo>
                <a:cubicBezTo>
                  <a:pt x="156" y="288"/>
                  <a:pt x="156" y="288"/>
                  <a:pt x="156" y="288"/>
                </a:cubicBezTo>
                <a:cubicBezTo>
                  <a:pt x="167" y="288"/>
                  <a:pt x="177" y="278"/>
                  <a:pt x="177" y="267"/>
                </a:cubicBezTo>
                <a:cubicBezTo>
                  <a:pt x="177" y="198"/>
                  <a:pt x="177" y="198"/>
                  <a:pt x="177" y="198"/>
                </a:cubicBezTo>
                <a:cubicBezTo>
                  <a:pt x="177" y="186"/>
                  <a:pt x="186" y="177"/>
                  <a:pt x="198" y="177"/>
                </a:cubicBezTo>
                <a:cubicBezTo>
                  <a:pt x="267" y="177"/>
                  <a:pt x="267" y="177"/>
                  <a:pt x="267" y="177"/>
                </a:cubicBezTo>
                <a:cubicBezTo>
                  <a:pt x="279" y="177"/>
                  <a:pt x="288" y="167"/>
                  <a:pt x="288" y="156"/>
                </a:cubicBezTo>
                <a:cubicBezTo>
                  <a:pt x="288" y="132"/>
                  <a:pt x="288" y="132"/>
                  <a:pt x="288" y="132"/>
                </a:cubicBezTo>
                <a:cubicBezTo>
                  <a:pt x="288" y="121"/>
                  <a:pt x="279" y="111"/>
                  <a:pt x="267" y="11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1" name="Freeform 219"/>
          <p:cNvSpPr>
            <a:spLocks/>
          </p:cNvSpPr>
          <p:nvPr/>
        </p:nvSpPr>
        <p:spPr bwMode="auto">
          <a:xfrm>
            <a:off x="9141066" y="3267678"/>
            <a:ext cx="318590" cy="88976"/>
          </a:xfrm>
          <a:custGeom>
            <a:avLst/>
            <a:gdLst>
              <a:gd name="T0" fmla="*/ 29 w 288"/>
              <a:gd name="T1" fmla="*/ 81 h 81"/>
              <a:gd name="T2" fmla="*/ 0 w 288"/>
              <a:gd name="T3" fmla="*/ 52 h 81"/>
              <a:gd name="T4" fmla="*/ 0 w 288"/>
              <a:gd name="T5" fmla="*/ 28 h 81"/>
              <a:gd name="T6" fmla="*/ 29 w 288"/>
              <a:gd name="T7" fmla="*/ 0 h 81"/>
              <a:gd name="T8" fmla="*/ 259 w 288"/>
              <a:gd name="T9" fmla="*/ 0 h 81"/>
              <a:gd name="T10" fmla="*/ 288 w 288"/>
              <a:gd name="T11" fmla="*/ 28 h 81"/>
              <a:gd name="T12" fmla="*/ 288 w 288"/>
              <a:gd name="T13" fmla="*/ 52 h 81"/>
              <a:gd name="T14" fmla="*/ 259 w 288"/>
              <a:gd name="T15" fmla="*/ 81 h 81"/>
              <a:gd name="T16" fmla="*/ 29 w 288"/>
              <a:gd name="T1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81">
                <a:moveTo>
                  <a:pt x="29" y="81"/>
                </a:moveTo>
                <a:cubicBezTo>
                  <a:pt x="13" y="81"/>
                  <a:pt x="0" y="68"/>
                  <a:pt x="0" y="5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3"/>
                  <a:pt x="13" y="0"/>
                  <a:pt x="29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75" y="0"/>
                  <a:pt x="288" y="13"/>
                  <a:pt x="288" y="28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68"/>
                  <a:pt x="275" y="81"/>
                  <a:pt x="259" y="81"/>
                </a:cubicBezTo>
                <a:lnTo>
                  <a:pt x="29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2" name="Freeform 220"/>
          <p:cNvSpPr>
            <a:spLocks noEditPoints="1"/>
          </p:cNvSpPr>
          <p:nvPr/>
        </p:nvSpPr>
        <p:spPr bwMode="auto">
          <a:xfrm>
            <a:off x="11055467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84 w 288"/>
              <a:gd name="T11" fmla="*/ 153 h 288"/>
              <a:gd name="T12" fmla="*/ 221 w 288"/>
              <a:gd name="T13" fmla="*/ 191 h 288"/>
              <a:gd name="T14" fmla="*/ 221 w 288"/>
              <a:gd name="T15" fmla="*/ 210 h 288"/>
              <a:gd name="T16" fmla="*/ 210 w 288"/>
              <a:gd name="T17" fmla="*/ 220 h 288"/>
              <a:gd name="T18" fmla="*/ 191 w 288"/>
              <a:gd name="T19" fmla="*/ 220 h 288"/>
              <a:gd name="T20" fmla="*/ 154 w 288"/>
              <a:gd name="T21" fmla="*/ 183 h 288"/>
              <a:gd name="T22" fmla="*/ 135 w 288"/>
              <a:gd name="T23" fmla="*/ 183 h 288"/>
              <a:gd name="T24" fmla="*/ 97 w 288"/>
              <a:gd name="T25" fmla="*/ 220 h 288"/>
              <a:gd name="T26" fmla="*/ 78 w 288"/>
              <a:gd name="T27" fmla="*/ 220 h 288"/>
              <a:gd name="T28" fmla="*/ 68 w 288"/>
              <a:gd name="T29" fmla="*/ 210 h 288"/>
              <a:gd name="T30" fmla="*/ 68 w 288"/>
              <a:gd name="T31" fmla="*/ 191 h 288"/>
              <a:gd name="T32" fmla="*/ 105 w 288"/>
              <a:gd name="T33" fmla="*/ 153 h 288"/>
              <a:gd name="T34" fmla="*/ 105 w 288"/>
              <a:gd name="T35" fmla="*/ 134 h 288"/>
              <a:gd name="T36" fmla="*/ 68 w 288"/>
              <a:gd name="T37" fmla="*/ 97 h 288"/>
              <a:gd name="T38" fmla="*/ 68 w 288"/>
              <a:gd name="T39" fmla="*/ 78 h 288"/>
              <a:gd name="T40" fmla="*/ 78 w 288"/>
              <a:gd name="T41" fmla="*/ 67 h 288"/>
              <a:gd name="T42" fmla="*/ 97 w 288"/>
              <a:gd name="T43" fmla="*/ 67 h 288"/>
              <a:gd name="T44" fmla="*/ 135 w 288"/>
              <a:gd name="T45" fmla="*/ 105 h 288"/>
              <a:gd name="T46" fmla="*/ 154 w 288"/>
              <a:gd name="T47" fmla="*/ 105 h 288"/>
              <a:gd name="T48" fmla="*/ 191 w 288"/>
              <a:gd name="T49" fmla="*/ 67 h 288"/>
              <a:gd name="T50" fmla="*/ 210 w 288"/>
              <a:gd name="T51" fmla="*/ 67 h 288"/>
              <a:gd name="T52" fmla="*/ 221 w 288"/>
              <a:gd name="T53" fmla="*/ 78 h 288"/>
              <a:gd name="T54" fmla="*/ 221 w 288"/>
              <a:gd name="T55" fmla="*/ 97 h 288"/>
              <a:gd name="T56" fmla="*/ 184 w 288"/>
              <a:gd name="T57" fmla="*/ 134 h 288"/>
              <a:gd name="T58" fmla="*/ 184 w 288"/>
              <a:gd name="T59" fmla="*/ 15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84" y="153"/>
                </a:moveTo>
                <a:cubicBezTo>
                  <a:pt x="221" y="191"/>
                  <a:pt x="221" y="191"/>
                  <a:pt x="221" y="191"/>
                </a:cubicBezTo>
                <a:cubicBezTo>
                  <a:pt x="226" y="196"/>
                  <a:pt x="226" y="205"/>
                  <a:pt x="221" y="210"/>
                </a:cubicBezTo>
                <a:cubicBezTo>
                  <a:pt x="210" y="220"/>
                  <a:pt x="210" y="220"/>
                  <a:pt x="210" y="220"/>
                </a:cubicBezTo>
                <a:cubicBezTo>
                  <a:pt x="205" y="226"/>
                  <a:pt x="196" y="226"/>
                  <a:pt x="191" y="220"/>
                </a:cubicBezTo>
                <a:cubicBezTo>
                  <a:pt x="154" y="183"/>
                  <a:pt x="154" y="183"/>
                  <a:pt x="154" y="183"/>
                </a:cubicBezTo>
                <a:cubicBezTo>
                  <a:pt x="149" y="178"/>
                  <a:pt x="140" y="178"/>
                  <a:pt x="135" y="183"/>
                </a:cubicBezTo>
                <a:cubicBezTo>
                  <a:pt x="97" y="220"/>
                  <a:pt x="97" y="220"/>
                  <a:pt x="97" y="220"/>
                </a:cubicBezTo>
                <a:cubicBezTo>
                  <a:pt x="92" y="226"/>
                  <a:pt x="84" y="226"/>
                  <a:pt x="78" y="220"/>
                </a:cubicBezTo>
                <a:cubicBezTo>
                  <a:pt x="68" y="210"/>
                  <a:pt x="68" y="210"/>
                  <a:pt x="68" y="210"/>
                </a:cubicBezTo>
                <a:cubicBezTo>
                  <a:pt x="62" y="205"/>
                  <a:pt x="62" y="196"/>
                  <a:pt x="68" y="191"/>
                </a:cubicBezTo>
                <a:cubicBezTo>
                  <a:pt x="105" y="153"/>
                  <a:pt x="105" y="153"/>
                  <a:pt x="105" y="153"/>
                </a:cubicBezTo>
                <a:cubicBezTo>
                  <a:pt x="110" y="148"/>
                  <a:pt x="110" y="140"/>
                  <a:pt x="105" y="134"/>
                </a:cubicBezTo>
                <a:cubicBezTo>
                  <a:pt x="68" y="97"/>
                  <a:pt x="68" y="97"/>
                  <a:pt x="68" y="97"/>
                </a:cubicBezTo>
                <a:cubicBezTo>
                  <a:pt x="62" y="92"/>
                  <a:pt x="62" y="83"/>
                  <a:pt x="68" y="78"/>
                </a:cubicBezTo>
                <a:cubicBezTo>
                  <a:pt x="78" y="67"/>
                  <a:pt x="78" y="67"/>
                  <a:pt x="78" y="67"/>
                </a:cubicBezTo>
                <a:cubicBezTo>
                  <a:pt x="84" y="62"/>
                  <a:pt x="92" y="62"/>
                  <a:pt x="97" y="67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40" y="110"/>
                  <a:pt x="149" y="110"/>
                  <a:pt x="154" y="105"/>
                </a:cubicBezTo>
                <a:cubicBezTo>
                  <a:pt x="191" y="67"/>
                  <a:pt x="191" y="67"/>
                  <a:pt x="191" y="67"/>
                </a:cubicBezTo>
                <a:cubicBezTo>
                  <a:pt x="196" y="62"/>
                  <a:pt x="205" y="62"/>
                  <a:pt x="210" y="67"/>
                </a:cubicBezTo>
                <a:cubicBezTo>
                  <a:pt x="221" y="78"/>
                  <a:pt x="221" y="78"/>
                  <a:pt x="221" y="78"/>
                </a:cubicBezTo>
                <a:cubicBezTo>
                  <a:pt x="226" y="83"/>
                  <a:pt x="226" y="92"/>
                  <a:pt x="221" y="97"/>
                </a:cubicBezTo>
                <a:cubicBezTo>
                  <a:pt x="184" y="134"/>
                  <a:pt x="184" y="134"/>
                  <a:pt x="184" y="134"/>
                </a:cubicBezTo>
                <a:cubicBezTo>
                  <a:pt x="178" y="140"/>
                  <a:pt x="178" y="148"/>
                  <a:pt x="184" y="15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3" name="Freeform 221"/>
          <p:cNvSpPr>
            <a:spLocks noEditPoints="1"/>
          </p:cNvSpPr>
          <p:nvPr/>
        </p:nvSpPr>
        <p:spPr bwMode="auto">
          <a:xfrm>
            <a:off x="9778243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4 w 288"/>
              <a:gd name="T11" fmla="*/ 151 h 288"/>
              <a:gd name="T12" fmla="*/ 208 w 288"/>
              <a:gd name="T13" fmla="*/ 167 h 288"/>
              <a:gd name="T14" fmla="*/ 79 w 288"/>
              <a:gd name="T15" fmla="*/ 167 h 288"/>
              <a:gd name="T16" fmla="*/ 63 w 288"/>
              <a:gd name="T17" fmla="*/ 151 h 288"/>
              <a:gd name="T18" fmla="*/ 63 w 288"/>
              <a:gd name="T19" fmla="*/ 137 h 288"/>
              <a:gd name="T20" fmla="*/ 79 w 288"/>
              <a:gd name="T21" fmla="*/ 121 h 288"/>
              <a:gd name="T22" fmla="*/ 208 w 288"/>
              <a:gd name="T23" fmla="*/ 121 h 288"/>
              <a:gd name="T24" fmla="*/ 224 w 288"/>
              <a:gd name="T25" fmla="*/ 137 h 288"/>
              <a:gd name="T26" fmla="*/ 224 w 288"/>
              <a:gd name="T27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4" y="151"/>
                </a:moveTo>
                <a:cubicBezTo>
                  <a:pt x="224" y="159"/>
                  <a:pt x="217" y="167"/>
                  <a:pt x="208" y="167"/>
                </a:cubicBezTo>
                <a:cubicBezTo>
                  <a:pt x="79" y="167"/>
                  <a:pt x="79" y="167"/>
                  <a:pt x="79" y="167"/>
                </a:cubicBezTo>
                <a:cubicBezTo>
                  <a:pt x="70" y="167"/>
                  <a:pt x="63" y="159"/>
                  <a:pt x="63" y="151"/>
                </a:cubicBezTo>
                <a:cubicBezTo>
                  <a:pt x="63" y="137"/>
                  <a:pt x="63" y="137"/>
                  <a:pt x="63" y="137"/>
                </a:cubicBezTo>
                <a:cubicBezTo>
                  <a:pt x="63" y="128"/>
                  <a:pt x="70" y="121"/>
                  <a:pt x="79" y="121"/>
                </a:cubicBezTo>
                <a:cubicBezTo>
                  <a:pt x="208" y="121"/>
                  <a:pt x="208" y="121"/>
                  <a:pt x="208" y="121"/>
                </a:cubicBezTo>
                <a:cubicBezTo>
                  <a:pt x="217" y="121"/>
                  <a:pt x="224" y="128"/>
                  <a:pt x="224" y="137"/>
                </a:cubicBezTo>
                <a:lnTo>
                  <a:pt x="224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4" name="Freeform 222"/>
          <p:cNvSpPr>
            <a:spLocks noEditPoints="1"/>
          </p:cNvSpPr>
          <p:nvPr/>
        </p:nvSpPr>
        <p:spPr bwMode="auto">
          <a:xfrm>
            <a:off x="8501017" y="3158611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51 h 288"/>
              <a:gd name="T12" fmla="*/ 217 w 288"/>
              <a:gd name="T13" fmla="*/ 163 h 288"/>
              <a:gd name="T14" fmla="*/ 176 w 288"/>
              <a:gd name="T15" fmla="*/ 163 h 288"/>
              <a:gd name="T16" fmla="*/ 163 w 288"/>
              <a:gd name="T17" fmla="*/ 176 h 288"/>
              <a:gd name="T18" fmla="*/ 163 w 288"/>
              <a:gd name="T19" fmla="*/ 217 h 288"/>
              <a:gd name="T20" fmla="*/ 150 w 288"/>
              <a:gd name="T21" fmla="*/ 230 h 288"/>
              <a:gd name="T22" fmla="*/ 136 w 288"/>
              <a:gd name="T23" fmla="*/ 230 h 288"/>
              <a:gd name="T24" fmla="*/ 124 w 288"/>
              <a:gd name="T25" fmla="*/ 217 h 288"/>
              <a:gd name="T26" fmla="*/ 124 w 288"/>
              <a:gd name="T27" fmla="*/ 176 h 288"/>
              <a:gd name="T28" fmla="*/ 111 w 288"/>
              <a:gd name="T29" fmla="*/ 163 h 288"/>
              <a:gd name="T30" fmla="*/ 70 w 288"/>
              <a:gd name="T31" fmla="*/ 163 h 288"/>
              <a:gd name="T32" fmla="*/ 57 w 288"/>
              <a:gd name="T33" fmla="*/ 151 h 288"/>
              <a:gd name="T34" fmla="*/ 57 w 288"/>
              <a:gd name="T35" fmla="*/ 137 h 288"/>
              <a:gd name="T36" fmla="*/ 70 w 288"/>
              <a:gd name="T37" fmla="*/ 124 h 288"/>
              <a:gd name="T38" fmla="*/ 111 w 288"/>
              <a:gd name="T39" fmla="*/ 124 h 288"/>
              <a:gd name="T40" fmla="*/ 124 w 288"/>
              <a:gd name="T41" fmla="*/ 112 h 288"/>
              <a:gd name="T42" fmla="*/ 124 w 288"/>
              <a:gd name="T43" fmla="*/ 70 h 288"/>
              <a:gd name="T44" fmla="*/ 136 w 288"/>
              <a:gd name="T45" fmla="*/ 58 h 288"/>
              <a:gd name="T46" fmla="*/ 150 w 288"/>
              <a:gd name="T47" fmla="*/ 58 h 288"/>
              <a:gd name="T48" fmla="*/ 163 w 288"/>
              <a:gd name="T49" fmla="*/ 70 h 288"/>
              <a:gd name="T50" fmla="*/ 163 w 288"/>
              <a:gd name="T51" fmla="*/ 112 h 288"/>
              <a:gd name="T52" fmla="*/ 176 w 288"/>
              <a:gd name="T53" fmla="*/ 124 h 288"/>
              <a:gd name="T54" fmla="*/ 217 w 288"/>
              <a:gd name="T55" fmla="*/ 124 h 288"/>
              <a:gd name="T56" fmla="*/ 229 w 288"/>
              <a:gd name="T57" fmla="*/ 137 h 288"/>
              <a:gd name="T58" fmla="*/ 229 w 288"/>
              <a:gd name="T59" fmla="*/ 15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51"/>
                </a:moveTo>
                <a:cubicBezTo>
                  <a:pt x="229" y="158"/>
                  <a:pt x="224" y="163"/>
                  <a:pt x="217" y="163"/>
                </a:cubicBezTo>
                <a:cubicBezTo>
                  <a:pt x="176" y="163"/>
                  <a:pt x="176" y="163"/>
                  <a:pt x="176" y="163"/>
                </a:cubicBezTo>
                <a:cubicBezTo>
                  <a:pt x="169" y="163"/>
                  <a:pt x="163" y="169"/>
                  <a:pt x="163" y="176"/>
                </a:cubicBezTo>
                <a:cubicBezTo>
                  <a:pt x="163" y="217"/>
                  <a:pt x="163" y="217"/>
                  <a:pt x="163" y="217"/>
                </a:cubicBezTo>
                <a:cubicBezTo>
                  <a:pt x="163" y="224"/>
                  <a:pt x="157" y="230"/>
                  <a:pt x="150" y="230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30" y="230"/>
                  <a:pt x="124" y="224"/>
                  <a:pt x="124" y="217"/>
                </a:cubicBezTo>
                <a:cubicBezTo>
                  <a:pt x="124" y="176"/>
                  <a:pt x="124" y="176"/>
                  <a:pt x="124" y="176"/>
                </a:cubicBezTo>
                <a:cubicBezTo>
                  <a:pt x="124" y="169"/>
                  <a:pt x="118" y="163"/>
                  <a:pt x="111" y="163"/>
                </a:cubicBezTo>
                <a:cubicBezTo>
                  <a:pt x="70" y="163"/>
                  <a:pt x="70" y="163"/>
                  <a:pt x="70" y="163"/>
                </a:cubicBezTo>
                <a:cubicBezTo>
                  <a:pt x="63" y="163"/>
                  <a:pt x="57" y="158"/>
                  <a:pt x="57" y="151"/>
                </a:cubicBezTo>
                <a:cubicBezTo>
                  <a:pt x="57" y="137"/>
                  <a:pt x="57" y="137"/>
                  <a:pt x="57" y="137"/>
                </a:cubicBezTo>
                <a:cubicBezTo>
                  <a:pt x="57" y="130"/>
                  <a:pt x="63" y="124"/>
                  <a:pt x="70" y="124"/>
                </a:cubicBezTo>
                <a:cubicBezTo>
                  <a:pt x="111" y="124"/>
                  <a:pt x="111" y="124"/>
                  <a:pt x="111" y="124"/>
                </a:cubicBezTo>
                <a:cubicBezTo>
                  <a:pt x="118" y="124"/>
                  <a:pt x="124" y="119"/>
                  <a:pt x="124" y="112"/>
                </a:cubicBezTo>
                <a:cubicBezTo>
                  <a:pt x="124" y="70"/>
                  <a:pt x="124" y="70"/>
                  <a:pt x="124" y="70"/>
                </a:cubicBezTo>
                <a:cubicBezTo>
                  <a:pt x="124" y="64"/>
                  <a:pt x="130" y="58"/>
                  <a:pt x="136" y="58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57" y="58"/>
                  <a:pt x="163" y="64"/>
                  <a:pt x="163" y="70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9" y="124"/>
                  <a:pt x="176" y="124"/>
                </a:cubicBezTo>
                <a:cubicBezTo>
                  <a:pt x="217" y="124"/>
                  <a:pt x="217" y="124"/>
                  <a:pt x="217" y="124"/>
                </a:cubicBezTo>
                <a:cubicBezTo>
                  <a:pt x="224" y="124"/>
                  <a:pt x="229" y="130"/>
                  <a:pt x="229" y="137"/>
                </a:cubicBezTo>
                <a:lnTo>
                  <a:pt x="229" y="1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5" name="Freeform 223"/>
          <p:cNvSpPr>
            <a:spLocks/>
          </p:cNvSpPr>
          <p:nvPr/>
        </p:nvSpPr>
        <p:spPr bwMode="auto">
          <a:xfrm>
            <a:off x="4939140" y="3804398"/>
            <a:ext cx="43053" cy="43053"/>
          </a:xfrm>
          <a:custGeom>
            <a:avLst/>
            <a:gdLst>
              <a:gd name="T0" fmla="*/ 32 w 39"/>
              <a:gd name="T1" fmla="*/ 21 h 40"/>
              <a:gd name="T2" fmla="*/ 31 w 39"/>
              <a:gd name="T3" fmla="*/ 20 h 40"/>
              <a:gd name="T4" fmla="*/ 31 w 39"/>
              <a:gd name="T5" fmla="*/ 20 h 40"/>
              <a:gd name="T6" fmla="*/ 30 w 39"/>
              <a:gd name="T7" fmla="*/ 19 h 40"/>
              <a:gd name="T8" fmla="*/ 30 w 39"/>
              <a:gd name="T9" fmla="*/ 19 h 40"/>
              <a:gd name="T10" fmla="*/ 30 w 39"/>
              <a:gd name="T11" fmla="*/ 18 h 40"/>
              <a:gd name="T12" fmla="*/ 29 w 39"/>
              <a:gd name="T13" fmla="*/ 18 h 40"/>
              <a:gd name="T14" fmla="*/ 29 w 39"/>
              <a:gd name="T15" fmla="*/ 18 h 40"/>
              <a:gd name="T16" fmla="*/ 29 w 39"/>
              <a:gd name="T17" fmla="*/ 17 h 40"/>
              <a:gd name="T18" fmla="*/ 28 w 39"/>
              <a:gd name="T19" fmla="*/ 17 h 40"/>
              <a:gd name="T20" fmla="*/ 28 w 39"/>
              <a:gd name="T21" fmla="*/ 16 h 40"/>
              <a:gd name="T22" fmla="*/ 28 w 39"/>
              <a:gd name="T23" fmla="*/ 16 h 40"/>
              <a:gd name="T24" fmla="*/ 28 w 39"/>
              <a:gd name="T25" fmla="*/ 16 h 40"/>
              <a:gd name="T26" fmla="*/ 27 w 39"/>
              <a:gd name="T27" fmla="*/ 16 h 40"/>
              <a:gd name="T28" fmla="*/ 27 w 39"/>
              <a:gd name="T29" fmla="*/ 15 h 40"/>
              <a:gd name="T30" fmla="*/ 27 w 39"/>
              <a:gd name="T31" fmla="*/ 15 h 40"/>
              <a:gd name="T32" fmla="*/ 26 w 39"/>
              <a:gd name="T33" fmla="*/ 15 h 40"/>
              <a:gd name="T34" fmla="*/ 26 w 39"/>
              <a:gd name="T35" fmla="*/ 14 h 40"/>
              <a:gd name="T36" fmla="*/ 26 w 39"/>
              <a:gd name="T37" fmla="*/ 14 h 40"/>
              <a:gd name="T38" fmla="*/ 26 w 39"/>
              <a:gd name="T39" fmla="*/ 14 h 40"/>
              <a:gd name="T40" fmla="*/ 25 w 39"/>
              <a:gd name="T41" fmla="*/ 13 h 40"/>
              <a:gd name="T42" fmla="*/ 25 w 39"/>
              <a:gd name="T43" fmla="*/ 13 h 40"/>
              <a:gd name="T44" fmla="*/ 25 w 39"/>
              <a:gd name="T45" fmla="*/ 13 h 40"/>
              <a:gd name="T46" fmla="*/ 25 w 39"/>
              <a:gd name="T47" fmla="*/ 13 h 40"/>
              <a:gd name="T48" fmla="*/ 24 w 39"/>
              <a:gd name="T49" fmla="*/ 12 h 40"/>
              <a:gd name="T50" fmla="*/ 24 w 39"/>
              <a:gd name="T51" fmla="*/ 12 h 40"/>
              <a:gd name="T52" fmla="*/ 24 w 39"/>
              <a:gd name="T53" fmla="*/ 12 h 40"/>
              <a:gd name="T54" fmla="*/ 23 w 39"/>
              <a:gd name="T55" fmla="*/ 11 h 40"/>
              <a:gd name="T56" fmla="*/ 23 w 39"/>
              <a:gd name="T57" fmla="*/ 11 h 40"/>
              <a:gd name="T58" fmla="*/ 23 w 39"/>
              <a:gd name="T59" fmla="*/ 11 h 40"/>
              <a:gd name="T60" fmla="*/ 22 w 39"/>
              <a:gd name="T61" fmla="*/ 11 h 40"/>
              <a:gd name="T62" fmla="*/ 22 w 39"/>
              <a:gd name="T63" fmla="*/ 10 h 40"/>
              <a:gd name="T64" fmla="*/ 22 w 39"/>
              <a:gd name="T65" fmla="*/ 10 h 40"/>
              <a:gd name="T66" fmla="*/ 21 w 39"/>
              <a:gd name="T67" fmla="*/ 10 h 40"/>
              <a:gd name="T68" fmla="*/ 21 w 39"/>
              <a:gd name="T69" fmla="*/ 9 h 40"/>
              <a:gd name="T70" fmla="*/ 21 w 39"/>
              <a:gd name="T71" fmla="*/ 9 h 40"/>
              <a:gd name="T72" fmla="*/ 20 w 39"/>
              <a:gd name="T73" fmla="*/ 9 h 40"/>
              <a:gd name="T74" fmla="*/ 20 w 39"/>
              <a:gd name="T75" fmla="*/ 9 h 40"/>
              <a:gd name="T76" fmla="*/ 20 w 39"/>
              <a:gd name="T77" fmla="*/ 8 h 40"/>
              <a:gd name="T78" fmla="*/ 20 w 39"/>
              <a:gd name="T79" fmla="*/ 8 h 40"/>
              <a:gd name="T80" fmla="*/ 19 w 39"/>
              <a:gd name="T81" fmla="*/ 8 h 40"/>
              <a:gd name="T82" fmla="*/ 19 w 39"/>
              <a:gd name="T83" fmla="*/ 8 h 40"/>
              <a:gd name="T84" fmla="*/ 19 w 39"/>
              <a:gd name="T85" fmla="*/ 7 h 40"/>
              <a:gd name="T86" fmla="*/ 18 w 39"/>
              <a:gd name="T87" fmla="*/ 7 h 40"/>
              <a:gd name="T88" fmla="*/ 18 w 39"/>
              <a:gd name="T89" fmla="*/ 7 h 40"/>
              <a:gd name="T90" fmla="*/ 17 w 39"/>
              <a:gd name="T91" fmla="*/ 6 h 40"/>
              <a:gd name="T92" fmla="*/ 17 w 39"/>
              <a:gd name="T93" fmla="*/ 6 h 40"/>
              <a:gd name="T94" fmla="*/ 16 w 39"/>
              <a:gd name="T95" fmla="*/ 6 h 40"/>
              <a:gd name="T96" fmla="*/ 16 w 39"/>
              <a:gd name="T97" fmla="*/ 5 h 40"/>
              <a:gd name="T98" fmla="*/ 16 w 39"/>
              <a:gd name="T99" fmla="*/ 5 h 40"/>
              <a:gd name="T100" fmla="*/ 7 w 39"/>
              <a:gd name="T101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40">
                <a:moveTo>
                  <a:pt x="24" y="40"/>
                </a:moveTo>
                <a:cubicBezTo>
                  <a:pt x="39" y="34"/>
                  <a:pt x="39" y="34"/>
                  <a:pt x="39" y="34"/>
                </a:cubicBezTo>
                <a:cubicBezTo>
                  <a:pt x="37" y="29"/>
                  <a:pt x="35" y="25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8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5" y="14"/>
                </a:cubicBezTo>
                <a:cubicBezTo>
                  <a:pt x="25" y="14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2"/>
                  <a:pt x="23" y="12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3"/>
                  <a:pt x="10" y="1"/>
                  <a:pt x="7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1" y="20"/>
                  <a:pt x="19" y="29"/>
                  <a:pt x="24" y="4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6" name="Freeform 224"/>
          <p:cNvSpPr>
            <a:spLocks/>
          </p:cNvSpPr>
          <p:nvPr/>
        </p:nvSpPr>
        <p:spPr bwMode="auto">
          <a:xfrm>
            <a:off x="4875997" y="4097155"/>
            <a:ext cx="54534" cy="17221"/>
          </a:xfrm>
          <a:custGeom>
            <a:avLst/>
            <a:gdLst>
              <a:gd name="T0" fmla="*/ 0 w 48"/>
              <a:gd name="T1" fmla="*/ 17 h 17"/>
              <a:gd name="T2" fmla="*/ 35 w 48"/>
              <a:gd name="T3" fmla="*/ 17 h 17"/>
              <a:gd name="T4" fmla="*/ 35 w 48"/>
              <a:gd name="T5" fmla="*/ 17 h 17"/>
              <a:gd name="T6" fmla="*/ 36 w 48"/>
              <a:gd name="T7" fmla="*/ 17 h 17"/>
              <a:gd name="T8" fmla="*/ 36 w 48"/>
              <a:gd name="T9" fmla="*/ 17 h 17"/>
              <a:gd name="T10" fmla="*/ 36 w 48"/>
              <a:gd name="T11" fmla="*/ 17 h 17"/>
              <a:gd name="T12" fmla="*/ 37 w 48"/>
              <a:gd name="T13" fmla="*/ 17 h 17"/>
              <a:gd name="T14" fmla="*/ 37 w 48"/>
              <a:gd name="T15" fmla="*/ 17 h 17"/>
              <a:gd name="T16" fmla="*/ 37 w 48"/>
              <a:gd name="T17" fmla="*/ 17 h 17"/>
              <a:gd name="T18" fmla="*/ 38 w 48"/>
              <a:gd name="T19" fmla="*/ 17 h 17"/>
              <a:gd name="T20" fmla="*/ 38 w 48"/>
              <a:gd name="T21" fmla="*/ 17 h 17"/>
              <a:gd name="T22" fmla="*/ 38 w 48"/>
              <a:gd name="T23" fmla="*/ 17 h 17"/>
              <a:gd name="T24" fmla="*/ 39 w 48"/>
              <a:gd name="T25" fmla="*/ 17 h 17"/>
              <a:gd name="T26" fmla="*/ 39 w 48"/>
              <a:gd name="T27" fmla="*/ 17 h 17"/>
              <a:gd name="T28" fmla="*/ 39 w 48"/>
              <a:gd name="T29" fmla="*/ 17 h 17"/>
              <a:gd name="T30" fmla="*/ 40 w 48"/>
              <a:gd name="T31" fmla="*/ 17 h 17"/>
              <a:gd name="T32" fmla="*/ 40 w 48"/>
              <a:gd name="T33" fmla="*/ 17 h 17"/>
              <a:gd name="T34" fmla="*/ 40 w 48"/>
              <a:gd name="T35" fmla="*/ 17 h 17"/>
              <a:gd name="T36" fmla="*/ 40 w 48"/>
              <a:gd name="T37" fmla="*/ 17 h 17"/>
              <a:gd name="T38" fmla="*/ 41 w 48"/>
              <a:gd name="T39" fmla="*/ 17 h 17"/>
              <a:gd name="T40" fmla="*/ 41 w 48"/>
              <a:gd name="T41" fmla="*/ 17 h 17"/>
              <a:gd name="T42" fmla="*/ 41 w 48"/>
              <a:gd name="T43" fmla="*/ 17 h 17"/>
              <a:gd name="T44" fmla="*/ 42 w 48"/>
              <a:gd name="T45" fmla="*/ 17 h 17"/>
              <a:gd name="T46" fmla="*/ 42 w 48"/>
              <a:gd name="T47" fmla="*/ 17 h 17"/>
              <a:gd name="T48" fmla="*/ 42 w 48"/>
              <a:gd name="T49" fmla="*/ 17 h 17"/>
              <a:gd name="T50" fmla="*/ 43 w 48"/>
              <a:gd name="T51" fmla="*/ 17 h 17"/>
              <a:gd name="T52" fmla="*/ 43 w 48"/>
              <a:gd name="T53" fmla="*/ 17 h 17"/>
              <a:gd name="T54" fmla="*/ 43 w 48"/>
              <a:gd name="T55" fmla="*/ 17 h 17"/>
              <a:gd name="T56" fmla="*/ 44 w 48"/>
              <a:gd name="T57" fmla="*/ 17 h 17"/>
              <a:gd name="T58" fmla="*/ 44 w 48"/>
              <a:gd name="T59" fmla="*/ 16 h 17"/>
              <a:gd name="T60" fmla="*/ 44 w 48"/>
              <a:gd name="T61" fmla="*/ 16 h 17"/>
              <a:gd name="T62" fmla="*/ 45 w 48"/>
              <a:gd name="T63" fmla="*/ 16 h 17"/>
              <a:gd name="T64" fmla="*/ 45 w 48"/>
              <a:gd name="T65" fmla="*/ 16 h 17"/>
              <a:gd name="T66" fmla="*/ 45 w 48"/>
              <a:gd name="T67" fmla="*/ 16 h 17"/>
              <a:gd name="T68" fmla="*/ 45 w 48"/>
              <a:gd name="T69" fmla="*/ 16 h 17"/>
              <a:gd name="T70" fmla="*/ 46 w 48"/>
              <a:gd name="T71" fmla="*/ 16 h 17"/>
              <a:gd name="T72" fmla="*/ 46 w 48"/>
              <a:gd name="T73" fmla="*/ 16 h 17"/>
              <a:gd name="T74" fmla="*/ 46 w 48"/>
              <a:gd name="T75" fmla="*/ 16 h 17"/>
              <a:gd name="T76" fmla="*/ 47 w 48"/>
              <a:gd name="T77" fmla="*/ 16 h 17"/>
              <a:gd name="T78" fmla="*/ 47 w 48"/>
              <a:gd name="T79" fmla="*/ 16 h 17"/>
              <a:gd name="T80" fmla="*/ 47 w 48"/>
              <a:gd name="T81" fmla="*/ 16 h 17"/>
              <a:gd name="T82" fmla="*/ 48 w 48"/>
              <a:gd name="T83" fmla="*/ 16 h 17"/>
              <a:gd name="T84" fmla="*/ 48 w 48"/>
              <a:gd name="T85" fmla="*/ 16 h 17"/>
              <a:gd name="T86" fmla="*/ 48 w 48"/>
              <a:gd name="T8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" h="17">
                <a:moveTo>
                  <a:pt x="35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17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0" y="17"/>
                  <a:pt x="40" y="17"/>
                  <a:pt x="40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1" y="17"/>
                  <a:pt x="41" y="17"/>
                </a:cubicBezTo>
                <a:cubicBezTo>
                  <a:pt x="41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42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7"/>
                  <a:pt x="43" y="17"/>
                  <a:pt x="44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4" y="17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5" y="0"/>
                  <a:pt x="45" y="0"/>
                  <a:pt x="45" y="0"/>
                </a:cubicBezTo>
                <a:cubicBezTo>
                  <a:pt x="42" y="1"/>
                  <a:pt x="38" y="1"/>
                  <a:pt x="35" y="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7" name="Freeform 225"/>
          <p:cNvSpPr>
            <a:spLocks/>
          </p:cNvSpPr>
          <p:nvPr/>
        </p:nvSpPr>
        <p:spPr bwMode="auto">
          <a:xfrm>
            <a:off x="4700916" y="4088546"/>
            <a:ext cx="51663" cy="25832"/>
          </a:xfrm>
          <a:custGeom>
            <a:avLst/>
            <a:gdLst>
              <a:gd name="T0" fmla="*/ 3 w 46"/>
              <a:gd name="T1" fmla="*/ 15 h 24"/>
              <a:gd name="T2" fmla="*/ 4 w 46"/>
              <a:gd name="T3" fmla="*/ 15 h 24"/>
              <a:gd name="T4" fmla="*/ 4 w 46"/>
              <a:gd name="T5" fmla="*/ 15 h 24"/>
              <a:gd name="T6" fmla="*/ 5 w 46"/>
              <a:gd name="T7" fmla="*/ 15 h 24"/>
              <a:gd name="T8" fmla="*/ 5 w 46"/>
              <a:gd name="T9" fmla="*/ 16 h 24"/>
              <a:gd name="T10" fmla="*/ 5 w 46"/>
              <a:gd name="T11" fmla="*/ 16 h 24"/>
              <a:gd name="T12" fmla="*/ 5 w 46"/>
              <a:gd name="T13" fmla="*/ 16 h 24"/>
              <a:gd name="T14" fmla="*/ 6 w 46"/>
              <a:gd name="T15" fmla="*/ 16 h 24"/>
              <a:gd name="T16" fmla="*/ 6 w 46"/>
              <a:gd name="T17" fmla="*/ 16 h 24"/>
              <a:gd name="T18" fmla="*/ 6 w 46"/>
              <a:gd name="T19" fmla="*/ 16 h 24"/>
              <a:gd name="T20" fmla="*/ 6 w 46"/>
              <a:gd name="T21" fmla="*/ 16 h 24"/>
              <a:gd name="T22" fmla="*/ 7 w 46"/>
              <a:gd name="T23" fmla="*/ 17 h 24"/>
              <a:gd name="T24" fmla="*/ 7 w 46"/>
              <a:gd name="T25" fmla="*/ 17 h 24"/>
              <a:gd name="T26" fmla="*/ 7 w 46"/>
              <a:gd name="T27" fmla="*/ 17 h 24"/>
              <a:gd name="T28" fmla="*/ 22 w 46"/>
              <a:gd name="T29" fmla="*/ 22 h 24"/>
              <a:gd name="T30" fmla="*/ 23 w 46"/>
              <a:gd name="T31" fmla="*/ 23 h 24"/>
              <a:gd name="T32" fmla="*/ 24 w 46"/>
              <a:gd name="T33" fmla="*/ 23 h 24"/>
              <a:gd name="T34" fmla="*/ 24 w 46"/>
              <a:gd name="T35" fmla="*/ 23 h 24"/>
              <a:gd name="T36" fmla="*/ 25 w 46"/>
              <a:gd name="T37" fmla="*/ 23 h 24"/>
              <a:gd name="T38" fmla="*/ 25 w 46"/>
              <a:gd name="T39" fmla="*/ 23 h 24"/>
              <a:gd name="T40" fmla="*/ 25 w 46"/>
              <a:gd name="T41" fmla="*/ 23 h 24"/>
              <a:gd name="T42" fmla="*/ 26 w 46"/>
              <a:gd name="T43" fmla="*/ 23 h 24"/>
              <a:gd name="T44" fmla="*/ 26 w 46"/>
              <a:gd name="T45" fmla="*/ 23 h 24"/>
              <a:gd name="T46" fmla="*/ 27 w 46"/>
              <a:gd name="T47" fmla="*/ 23 h 24"/>
              <a:gd name="T48" fmla="*/ 27 w 46"/>
              <a:gd name="T49" fmla="*/ 23 h 24"/>
              <a:gd name="T50" fmla="*/ 27 w 46"/>
              <a:gd name="T51" fmla="*/ 23 h 24"/>
              <a:gd name="T52" fmla="*/ 28 w 46"/>
              <a:gd name="T53" fmla="*/ 23 h 24"/>
              <a:gd name="T54" fmla="*/ 28 w 46"/>
              <a:gd name="T55" fmla="*/ 23 h 24"/>
              <a:gd name="T56" fmla="*/ 28 w 46"/>
              <a:gd name="T57" fmla="*/ 23 h 24"/>
              <a:gd name="T58" fmla="*/ 28 w 46"/>
              <a:gd name="T59" fmla="*/ 24 h 24"/>
              <a:gd name="T60" fmla="*/ 29 w 46"/>
              <a:gd name="T61" fmla="*/ 24 h 24"/>
              <a:gd name="T62" fmla="*/ 29 w 46"/>
              <a:gd name="T63" fmla="*/ 24 h 24"/>
              <a:gd name="T64" fmla="*/ 29 w 46"/>
              <a:gd name="T65" fmla="*/ 24 h 24"/>
              <a:gd name="T66" fmla="*/ 30 w 46"/>
              <a:gd name="T67" fmla="*/ 24 h 24"/>
              <a:gd name="T68" fmla="*/ 30 w 46"/>
              <a:gd name="T69" fmla="*/ 24 h 24"/>
              <a:gd name="T70" fmla="*/ 30 w 46"/>
              <a:gd name="T71" fmla="*/ 24 h 24"/>
              <a:gd name="T72" fmla="*/ 31 w 46"/>
              <a:gd name="T73" fmla="*/ 24 h 24"/>
              <a:gd name="T74" fmla="*/ 31 w 46"/>
              <a:gd name="T75" fmla="*/ 24 h 24"/>
              <a:gd name="T76" fmla="*/ 31 w 46"/>
              <a:gd name="T77" fmla="*/ 24 h 24"/>
              <a:gd name="T78" fmla="*/ 32 w 46"/>
              <a:gd name="T79" fmla="*/ 24 h 24"/>
              <a:gd name="T80" fmla="*/ 32 w 46"/>
              <a:gd name="T81" fmla="*/ 24 h 24"/>
              <a:gd name="T82" fmla="*/ 32 w 46"/>
              <a:gd name="T83" fmla="*/ 24 h 24"/>
              <a:gd name="T84" fmla="*/ 33 w 46"/>
              <a:gd name="T85" fmla="*/ 24 h 24"/>
              <a:gd name="T86" fmla="*/ 33 w 46"/>
              <a:gd name="T87" fmla="*/ 24 h 24"/>
              <a:gd name="T88" fmla="*/ 33 w 46"/>
              <a:gd name="T89" fmla="*/ 24 h 24"/>
              <a:gd name="T90" fmla="*/ 33 w 46"/>
              <a:gd name="T91" fmla="*/ 24 h 24"/>
              <a:gd name="T92" fmla="*/ 34 w 46"/>
              <a:gd name="T93" fmla="*/ 24 h 24"/>
              <a:gd name="T94" fmla="*/ 34 w 46"/>
              <a:gd name="T95" fmla="*/ 24 h 24"/>
              <a:gd name="T96" fmla="*/ 34 w 46"/>
              <a:gd name="T97" fmla="*/ 24 h 24"/>
              <a:gd name="T98" fmla="*/ 35 w 46"/>
              <a:gd name="T99" fmla="*/ 24 h 24"/>
              <a:gd name="T100" fmla="*/ 35 w 46"/>
              <a:gd name="T101" fmla="*/ 24 h 24"/>
              <a:gd name="T102" fmla="*/ 35 w 46"/>
              <a:gd name="T103" fmla="*/ 24 h 24"/>
              <a:gd name="T104" fmla="*/ 36 w 46"/>
              <a:gd name="T105" fmla="*/ 24 h 24"/>
              <a:gd name="T106" fmla="*/ 36 w 46"/>
              <a:gd name="T107" fmla="*/ 24 h 24"/>
              <a:gd name="T108" fmla="*/ 36 w 46"/>
              <a:gd name="T109" fmla="*/ 24 h 24"/>
              <a:gd name="T110" fmla="*/ 37 w 46"/>
              <a:gd name="T111" fmla="*/ 24 h 24"/>
              <a:gd name="T112" fmla="*/ 37 w 46"/>
              <a:gd name="T113" fmla="*/ 24 h 24"/>
              <a:gd name="T114" fmla="*/ 46 w 46"/>
              <a:gd name="T115" fmla="*/ 24 h 24"/>
              <a:gd name="T116" fmla="*/ 9 w 46"/>
              <a:gd name="T1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" h="24">
                <a:moveTo>
                  <a:pt x="9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4"/>
                  <a:pt x="2" y="14"/>
                  <a:pt x="3" y="15"/>
                </a:cubicBezTo>
                <a:cubicBezTo>
                  <a:pt x="3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12" y="19"/>
                  <a:pt x="17" y="21"/>
                  <a:pt x="22" y="22"/>
                </a:cubicBezTo>
                <a:cubicBezTo>
                  <a:pt x="23" y="22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4"/>
                  <a:pt x="34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24"/>
                  <a:pt x="35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46" y="24"/>
                  <a:pt x="46" y="24"/>
                  <a:pt x="46" y="24"/>
                </a:cubicBezTo>
                <a:cubicBezTo>
                  <a:pt x="46" y="8"/>
                  <a:pt x="46" y="8"/>
                  <a:pt x="4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27" y="8"/>
                  <a:pt x="18" y="5"/>
                  <a:pt x="9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8" name="Rectangle 226"/>
          <p:cNvSpPr>
            <a:spLocks noChangeArrowheads="1"/>
          </p:cNvSpPr>
          <p:nvPr/>
        </p:nvSpPr>
        <p:spPr bwMode="auto">
          <a:xfrm>
            <a:off x="4787021" y="4097155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9" name="Rectangle 227"/>
          <p:cNvSpPr>
            <a:spLocks noChangeArrowheads="1"/>
          </p:cNvSpPr>
          <p:nvPr/>
        </p:nvSpPr>
        <p:spPr bwMode="auto">
          <a:xfrm>
            <a:off x="4970711" y="3876153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0" name="Rectangle 228"/>
          <p:cNvSpPr>
            <a:spLocks noChangeArrowheads="1"/>
          </p:cNvSpPr>
          <p:nvPr/>
        </p:nvSpPr>
        <p:spPr bwMode="auto">
          <a:xfrm>
            <a:off x="4970711" y="3965128"/>
            <a:ext cx="17221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1" name="Freeform 229"/>
          <p:cNvSpPr>
            <a:spLocks/>
          </p:cNvSpPr>
          <p:nvPr/>
        </p:nvSpPr>
        <p:spPr bwMode="auto">
          <a:xfrm>
            <a:off x="4950621" y="4051233"/>
            <a:ext cx="37313" cy="48794"/>
          </a:xfrm>
          <a:custGeom>
            <a:avLst/>
            <a:gdLst>
              <a:gd name="T0" fmla="*/ 10 w 33"/>
              <a:gd name="T1" fmla="*/ 43 h 43"/>
              <a:gd name="T2" fmla="*/ 10 w 33"/>
              <a:gd name="T3" fmla="*/ 43 h 43"/>
              <a:gd name="T4" fmla="*/ 11 w 33"/>
              <a:gd name="T5" fmla="*/ 42 h 43"/>
              <a:gd name="T6" fmla="*/ 11 w 33"/>
              <a:gd name="T7" fmla="*/ 42 h 43"/>
              <a:gd name="T8" fmla="*/ 11 w 33"/>
              <a:gd name="T9" fmla="*/ 42 h 43"/>
              <a:gd name="T10" fmla="*/ 11 w 33"/>
              <a:gd name="T11" fmla="*/ 42 h 43"/>
              <a:gd name="T12" fmla="*/ 11 w 33"/>
              <a:gd name="T13" fmla="*/ 42 h 43"/>
              <a:gd name="T14" fmla="*/ 12 w 33"/>
              <a:gd name="T15" fmla="*/ 41 h 43"/>
              <a:gd name="T16" fmla="*/ 12 w 33"/>
              <a:gd name="T17" fmla="*/ 41 h 43"/>
              <a:gd name="T18" fmla="*/ 12 w 33"/>
              <a:gd name="T19" fmla="*/ 41 h 43"/>
              <a:gd name="T20" fmla="*/ 13 w 33"/>
              <a:gd name="T21" fmla="*/ 41 h 43"/>
              <a:gd name="T22" fmla="*/ 13 w 33"/>
              <a:gd name="T23" fmla="*/ 40 h 43"/>
              <a:gd name="T24" fmla="*/ 13 w 33"/>
              <a:gd name="T25" fmla="*/ 40 h 43"/>
              <a:gd name="T26" fmla="*/ 13 w 33"/>
              <a:gd name="T27" fmla="*/ 40 h 43"/>
              <a:gd name="T28" fmla="*/ 13 w 33"/>
              <a:gd name="T29" fmla="*/ 40 h 43"/>
              <a:gd name="T30" fmla="*/ 14 w 33"/>
              <a:gd name="T31" fmla="*/ 40 h 43"/>
              <a:gd name="T32" fmla="*/ 14 w 33"/>
              <a:gd name="T33" fmla="*/ 39 h 43"/>
              <a:gd name="T34" fmla="*/ 14 w 33"/>
              <a:gd name="T35" fmla="*/ 39 h 43"/>
              <a:gd name="T36" fmla="*/ 14 w 33"/>
              <a:gd name="T37" fmla="*/ 39 h 43"/>
              <a:gd name="T38" fmla="*/ 15 w 33"/>
              <a:gd name="T39" fmla="*/ 39 h 43"/>
              <a:gd name="T40" fmla="*/ 15 w 33"/>
              <a:gd name="T41" fmla="*/ 38 h 43"/>
              <a:gd name="T42" fmla="*/ 15 w 33"/>
              <a:gd name="T43" fmla="*/ 38 h 43"/>
              <a:gd name="T44" fmla="*/ 15 w 33"/>
              <a:gd name="T45" fmla="*/ 38 h 43"/>
              <a:gd name="T46" fmla="*/ 15 w 33"/>
              <a:gd name="T47" fmla="*/ 38 h 43"/>
              <a:gd name="T48" fmla="*/ 17 w 33"/>
              <a:gd name="T49" fmla="*/ 37 h 43"/>
              <a:gd name="T50" fmla="*/ 17 w 33"/>
              <a:gd name="T51" fmla="*/ 36 h 43"/>
              <a:gd name="T52" fmla="*/ 17 w 33"/>
              <a:gd name="T53" fmla="*/ 36 h 43"/>
              <a:gd name="T54" fmla="*/ 17 w 33"/>
              <a:gd name="T55" fmla="*/ 36 h 43"/>
              <a:gd name="T56" fmla="*/ 30 w 33"/>
              <a:gd name="T57" fmla="*/ 13 h 43"/>
              <a:gd name="T58" fmla="*/ 31 w 33"/>
              <a:gd name="T59" fmla="*/ 13 h 43"/>
              <a:gd name="T60" fmla="*/ 31 w 33"/>
              <a:gd name="T61" fmla="*/ 13 h 43"/>
              <a:gd name="T62" fmla="*/ 31 w 33"/>
              <a:gd name="T63" fmla="*/ 12 h 43"/>
              <a:gd name="T64" fmla="*/ 31 w 33"/>
              <a:gd name="T65" fmla="*/ 12 h 43"/>
              <a:gd name="T66" fmla="*/ 31 w 33"/>
              <a:gd name="T67" fmla="*/ 12 h 43"/>
              <a:gd name="T68" fmla="*/ 31 w 33"/>
              <a:gd name="T69" fmla="*/ 11 h 43"/>
              <a:gd name="T70" fmla="*/ 31 w 33"/>
              <a:gd name="T71" fmla="*/ 11 h 43"/>
              <a:gd name="T72" fmla="*/ 31 w 33"/>
              <a:gd name="T73" fmla="*/ 11 h 43"/>
              <a:gd name="T74" fmla="*/ 31 w 33"/>
              <a:gd name="T75" fmla="*/ 11 h 43"/>
              <a:gd name="T76" fmla="*/ 31 w 33"/>
              <a:gd name="T77" fmla="*/ 10 h 43"/>
              <a:gd name="T78" fmla="*/ 31 w 33"/>
              <a:gd name="T79" fmla="*/ 10 h 43"/>
              <a:gd name="T80" fmla="*/ 32 w 33"/>
              <a:gd name="T81" fmla="*/ 10 h 43"/>
              <a:gd name="T82" fmla="*/ 32 w 33"/>
              <a:gd name="T83" fmla="*/ 9 h 43"/>
              <a:gd name="T84" fmla="*/ 17 w 33"/>
              <a:gd name="T8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3" h="43">
                <a:moveTo>
                  <a:pt x="0" y="3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2" y="42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0"/>
                  <a:pt x="14" y="40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4" y="39"/>
                </a:cubicBezTo>
                <a:cubicBezTo>
                  <a:pt x="14" y="39"/>
                  <a:pt x="14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39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8"/>
                  <a:pt x="15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23" y="29"/>
                  <a:pt x="28" y="22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7"/>
                  <a:pt x="33" y="5"/>
                  <a:pt x="33" y="2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12"/>
                  <a:pt x="9" y="23"/>
                  <a:pt x="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2" name="Rectangle 230"/>
          <p:cNvSpPr>
            <a:spLocks noChangeArrowheads="1"/>
          </p:cNvSpPr>
          <p:nvPr/>
        </p:nvSpPr>
        <p:spPr bwMode="auto">
          <a:xfrm>
            <a:off x="4669345" y="3936426"/>
            <a:ext cx="17221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3" name="Freeform 231"/>
          <p:cNvSpPr>
            <a:spLocks/>
          </p:cNvSpPr>
          <p:nvPr/>
        </p:nvSpPr>
        <p:spPr bwMode="auto">
          <a:xfrm>
            <a:off x="4669345" y="3847452"/>
            <a:ext cx="20092" cy="54534"/>
          </a:xfrm>
          <a:custGeom>
            <a:avLst/>
            <a:gdLst>
              <a:gd name="T0" fmla="*/ 18 w 18"/>
              <a:gd name="T1" fmla="*/ 5 h 48"/>
              <a:gd name="T2" fmla="*/ 0 w 18"/>
              <a:gd name="T3" fmla="*/ 12 h 48"/>
              <a:gd name="T4" fmla="*/ 0 w 18"/>
              <a:gd name="T5" fmla="*/ 12 h 48"/>
              <a:gd name="T6" fmla="*/ 0 w 18"/>
              <a:gd name="T7" fmla="*/ 12 h 48"/>
              <a:gd name="T8" fmla="*/ 0 w 18"/>
              <a:gd name="T9" fmla="*/ 13 h 48"/>
              <a:gd name="T10" fmla="*/ 0 w 18"/>
              <a:gd name="T11" fmla="*/ 13 h 48"/>
              <a:gd name="T12" fmla="*/ 0 w 18"/>
              <a:gd name="T13" fmla="*/ 13 h 48"/>
              <a:gd name="T14" fmla="*/ 0 w 18"/>
              <a:gd name="T15" fmla="*/ 13 h 48"/>
              <a:gd name="T16" fmla="*/ 0 w 18"/>
              <a:gd name="T17" fmla="*/ 14 h 48"/>
              <a:gd name="T18" fmla="*/ 0 w 18"/>
              <a:gd name="T19" fmla="*/ 14 h 48"/>
              <a:gd name="T20" fmla="*/ 0 w 18"/>
              <a:gd name="T21" fmla="*/ 14 h 48"/>
              <a:gd name="T22" fmla="*/ 0 w 18"/>
              <a:gd name="T23" fmla="*/ 14 h 48"/>
              <a:gd name="T24" fmla="*/ 0 w 18"/>
              <a:gd name="T25" fmla="*/ 15 h 48"/>
              <a:gd name="T26" fmla="*/ 0 w 18"/>
              <a:gd name="T27" fmla="*/ 15 h 48"/>
              <a:gd name="T28" fmla="*/ 0 w 18"/>
              <a:gd name="T29" fmla="*/ 15 h 48"/>
              <a:gd name="T30" fmla="*/ 0 w 18"/>
              <a:gd name="T31" fmla="*/ 16 h 48"/>
              <a:gd name="T32" fmla="*/ 0 w 18"/>
              <a:gd name="T33" fmla="*/ 16 h 48"/>
              <a:gd name="T34" fmla="*/ 0 w 18"/>
              <a:gd name="T35" fmla="*/ 16 h 48"/>
              <a:gd name="T36" fmla="*/ 0 w 18"/>
              <a:gd name="T37" fmla="*/ 16 h 48"/>
              <a:gd name="T38" fmla="*/ 0 w 18"/>
              <a:gd name="T39" fmla="*/ 16 h 48"/>
              <a:gd name="T40" fmla="*/ 0 w 18"/>
              <a:gd name="T41" fmla="*/ 17 h 48"/>
              <a:gd name="T42" fmla="*/ 0 w 18"/>
              <a:gd name="T43" fmla="*/ 17 h 48"/>
              <a:gd name="T44" fmla="*/ 0 w 18"/>
              <a:gd name="T45" fmla="*/ 17 h 48"/>
              <a:gd name="T46" fmla="*/ 0 w 18"/>
              <a:gd name="T47" fmla="*/ 17 h 48"/>
              <a:gd name="T48" fmla="*/ 0 w 18"/>
              <a:gd name="T49" fmla="*/ 17 h 48"/>
              <a:gd name="T50" fmla="*/ 0 w 18"/>
              <a:gd name="T51" fmla="*/ 18 h 48"/>
              <a:gd name="T52" fmla="*/ 0 w 18"/>
              <a:gd name="T53" fmla="*/ 18 h 48"/>
              <a:gd name="T54" fmla="*/ 0 w 18"/>
              <a:gd name="T55" fmla="*/ 18 h 48"/>
              <a:gd name="T56" fmla="*/ 0 w 18"/>
              <a:gd name="T57" fmla="*/ 18 h 48"/>
              <a:gd name="T58" fmla="*/ 0 w 18"/>
              <a:gd name="T59" fmla="*/ 18 h 48"/>
              <a:gd name="T60" fmla="*/ 0 w 18"/>
              <a:gd name="T61" fmla="*/ 19 h 48"/>
              <a:gd name="T62" fmla="*/ 0 w 18"/>
              <a:gd name="T63" fmla="*/ 19 h 48"/>
              <a:gd name="T64" fmla="*/ 0 w 18"/>
              <a:gd name="T65" fmla="*/ 19 h 48"/>
              <a:gd name="T66" fmla="*/ 0 w 18"/>
              <a:gd name="T67" fmla="*/ 19 h 48"/>
              <a:gd name="T68" fmla="*/ 16 w 18"/>
              <a:gd name="T6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" h="48">
                <a:moveTo>
                  <a:pt x="16" y="19"/>
                </a:moveTo>
                <a:cubicBezTo>
                  <a:pt x="16" y="14"/>
                  <a:pt x="17" y="9"/>
                  <a:pt x="18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4"/>
                  <a:pt x="1" y="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48"/>
                  <a:pt x="0" y="48"/>
                  <a:pt x="0" y="48"/>
                </a:cubicBezTo>
                <a:cubicBezTo>
                  <a:pt x="16" y="48"/>
                  <a:pt x="16" y="48"/>
                  <a:pt x="16" y="48"/>
                </a:cubicBezTo>
                <a:lnTo>
                  <a:pt x="16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4" name="Rectangle 232"/>
          <p:cNvSpPr>
            <a:spLocks noChangeArrowheads="1"/>
          </p:cNvSpPr>
          <p:nvPr/>
        </p:nvSpPr>
        <p:spPr bwMode="auto">
          <a:xfrm>
            <a:off x="4861645" y="3795789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5" name="Rectangle 233"/>
          <p:cNvSpPr>
            <a:spLocks noChangeArrowheads="1"/>
          </p:cNvSpPr>
          <p:nvPr/>
        </p:nvSpPr>
        <p:spPr bwMode="auto">
          <a:xfrm>
            <a:off x="4772671" y="3795789"/>
            <a:ext cx="54534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6" name="Freeform 234"/>
          <p:cNvSpPr>
            <a:spLocks/>
          </p:cNvSpPr>
          <p:nvPr/>
        </p:nvSpPr>
        <p:spPr bwMode="auto">
          <a:xfrm>
            <a:off x="4689435" y="3795789"/>
            <a:ext cx="48794" cy="34442"/>
          </a:xfrm>
          <a:custGeom>
            <a:avLst/>
            <a:gdLst>
              <a:gd name="T0" fmla="*/ 44 w 44"/>
              <a:gd name="T1" fmla="*/ 16 h 31"/>
              <a:gd name="T2" fmla="*/ 43 w 44"/>
              <a:gd name="T3" fmla="*/ 0 h 31"/>
              <a:gd name="T4" fmla="*/ 21 w 44"/>
              <a:gd name="T5" fmla="*/ 5 h 31"/>
              <a:gd name="T6" fmla="*/ 21 w 44"/>
              <a:gd name="T7" fmla="*/ 5 h 31"/>
              <a:gd name="T8" fmla="*/ 21 w 44"/>
              <a:gd name="T9" fmla="*/ 5 h 31"/>
              <a:gd name="T10" fmla="*/ 21 w 44"/>
              <a:gd name="T11" fmla="*/ 5 h 31"/>
              <a:gd name="T12" fmla="*/ 21 w 44"/>
              <a:gd name="T13" fmla="*/ 6 h 31"/>
              <a:gd name="T14" fmla="*/ 21 w 44"/>
              <a:gd name="T15" fmla="*/ 6 h 31"/>
              <a:gd name="T16" fmla="*/ 21 w 44"/>
              <a:gd name="T17" fmla="*/ 6 h 31"/>
              <a:gd name="T18" fmla="*/ 21 w 44"/>
              <a:gd name="T19" fmla="*/ 6 h 31"/>
              <a:gd name="T20" fmla="*/ 21 w 44"/>
              <a:gd name="T21" fmla="*/ 6 h 31"/>
              <a:gd name="T22" fmla="*/ 21 w 44"/>
              <a:gd name="T23" fmla="*/ 6 h 31"/>
              <a:gd name="T24" fmla="*/ 20 w 44"/>
              <a:gd name="T25" fmla="*/ 6 h 31"/>
              <a:gd name="T26" fmla="*/ 20 w 44"/>
              <a:gd name="T27" fmla="*/ 6 h 31"/>
              <a:gd name="T28" fmla="*/ 20 w 44"/>
              <a:gd name="T29" fmla="*/ 6 h 31"/>
              <a:gd name="T30" fmla="*/ 20 w 44"/>
              <a:gd name="T31" fmla="*/ 6 h 31"/>
              <a:gd name="T32" fmla="*/ 20 w 44"/>
              <a:gd name="T33" fmla="*/ 6 h 31"/>
              <a:gd name="T34" fmla="*/ 20 w 44"/>
              <a:gd name="T35" fmla="*/ 6 h 31"/>
              <a:gd name="T36" fmla="*/ 20 w 44"/>
              <a:gd name="T37" fmla="*/ 6 h 31"/>
              <a:gd name="T38" fmla="*/ 20 w 44"/>
              <a:gd name="T39" fmla="*/ 6 h 31"/>
              <a:gd name="T40" fmla="*/ 20 w 44"/>
              <a:gd name="T41" fmla="*/ 6 h 31"/>
              <a:gd name="T42" fmla="*/ 19 w 44"/>
              <a:gd name="T43" fmla="*/ 6 h 31"/>
              <a:gd name="T44" fmla="*/ 19 w 44"/>
              <a:gd name="T45" fmla="*/ 6 h 31"/>
              <a:gd name="T46" fmla="*/ 19 w 44"/>
              <a:gd name="T47" fmla="*/ 6 h 31"/>
              <a:gd name="T48" fmla="*/ 19 w 44"/>
              <a:gd name="T49" fmla="*/ 6 h 31"/>
              <a:gd name="T50" fmla="*/ 19 w 44"/>
              <a:gd name="T51" fmla="*/ 6 h 31"/>
              <a:gd name="T52" fmla="*/ 19 w 44"/>
              <a:gd name="T53" fmla="*/ 6 h 31"/>
              <a:gd name="T54" fmla="*/ 19 w 44"/>
              <a:gd name="T55" fmla="*/ 7 h 31"/>
              <a:gd name="T56" fmla="*/ 19 w 44"/>
              <a:gd name="T57" fmla="*/ 7 h 31"/>
              <a:gd name="T58" fmla="*/ 19 w 44"/>
              <a:gd name="T59" fmla="*/ 7 h 31"/>
              <a:gd name="T60" fmla="*/ 19 w 44"/>
              <a:gd name="T61" fmla="*/ 7 h 31"/>
              <a:gd name="T62" fmla="*/ 19 w 44"/>
              <a:gd name="T63" fmla="*/ 7 h 31"/>
              <a:gd name="T64" fmla="*/ 18 w 44"/>
              <a:gd name="T65" fmla="*/ 7 h 31"/>
              <a:gd name="T66" fmla="*/ 18 w 44"/>
              <a:gd name="T67" fmla="*/ 7 h 31"/>
              <a:gd name="T68" fmla="*/ 18 w 44"/>
              <a:gd name="T69" fmla="*/ 7 h 31"/>
              <a:gd name="T70" fmla="*/ 18 w 44"/>
              <a:gd name="T71" fmla="*/ 7 h 31"/>
              <a:gd name="T72" fmla="*/ 18 w 44"/>
              <a:gd name="T73" fmla="*/ 7 h 31"/>
              <a:gd name="T74" fmla="*/ 18 w 44"/>
              <a:gd name="T75" fmla="*/ 7 h 31"/>
              <a:gd name="T76" fmla="*/ 18 w 44"/>
              <a:gd name="T77" fmla="*/ 7 h 31"/>
              <a:gd name="T78" fmla="*/ 17 w 44"/>
              <a:gd name="T79" fmla="*/ 8 h 31"/>
              <a:gd name="T80" fmla="*/ 17 w 44"/>
              <a:gd name="T81" fmla="*/ 8 h 31"/>
              <a:gd name="T82" fmla="*/ 0 w 44"/>
              <a:gd name="T83" fmla="*/ 20 h 31"/>
              <a:gd name="T84" fmla="*/ 12 w 44"/>
              <a:gd name="T85" fmla="*/ 31 h 31"/>
              <a:gd name="T86" fmla="*/ 44 w 44"/>
              <a:gd name="T8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" h="31">
                <a:moveTo>
                  <a:pt x="44" y="16"/>
                </a:moveTo>
                <a:cubicBezTo>
                  <a:pt x="43" y="0"/>
                  <a:pt x="43" y="0"/>
                  <a:pt x="43" y="0"/>
                </a:cubicBezTo>
                <a:cubicBezTo>
                  <a:pt x="35" y="1"/>
                  <a:pt x="28" y="3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7" y="7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0" y="11"/>
                  <a:pt x="5" y="15"/>
                  <a:pt x="0" y="20"/>
                </a:cubicBezTo>
                <a:cubicBezTo>
                  <a:pt x="12" y="31"/>
                  <a:pt x="12" y="31"/>
                  <a:pt x="12" y="31"/>
                </a:cubicBezTo>
                <a:cubicBezTo>
                  <a:pt x="20" y="22"/>
                  <a:pt x="32" y="17"/>
                  <a:pt x="44" y="1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7" name="Freeform 235"/>
          <p:cNvSpPr>
            <a:spLocks/>
          </p:cNvSpPr>
          <p:nvPr/>
        </p:nvSpPr>
        <p:spPr bwMode="auto">
          <a:xfrm>
            <a:off x="4669345" y="4025402"/>
            <a:ext cx="25832" cy="51663"/>
          </a:xfrm>
          <a:custGeom>
            <a:avLst/>
            <a:gdLst>
              <a:gd name="T0" fmla="*/ 0 w 22"/>
              <a:gd name="T1" fmla="*/ 15 h 46"/>
              <a:gd name="T2" fmla="*/ 0 w 22"/>
              <a:gd name="T3" fmla="*/ 15 h 46"/>
              <a:gd name="T4" fmla="*/ 0 w 22"/>
              <a:gd name="T5" fmla="*/ 16 h 46"/>
              <a:gd name="T6" fmla="*/ 0 w 22"/>
              <a:gd name="T7" fmla="*/ 16 h 46"/>
              <a:gd name="T8" fmla="*/ 0 w 22"/>
              <a:gd name="T9" fmla="*/ 16 h 46"/>
              <a:gd name="T10" fmla="*/ 0 w 22"/>
              <a:gd name="T11" fmla="*/ 17 h 46"/>
              <a:gd name="T12" fmla="*/ 0 w 22"/>
              <a:gd name="T13" fmla="*/ 17 h 46"/>
              <a:gd name="T14" fmla="*/ 0 w 22"/>
              <a:gd name="T15" fmla="*/ 17 h 46"/>
              <a:gd name="T16" fmla="*/ 0 w 22"/>
              <a:gd name="T17" fmla="*/ 17 h 46"/>
              <a:gd name="T18" fmla="*/ 0 w 22"/>
              <a:gd name="T19" fmla="*/ 18 h 46"/>
              <a:gd name="T20" fmla="*/ 0 w 22"/>
              <a:gd name="T21" fmla="*/ 18 h 46"/>
              <a:gd name="T22" fmla="*/ 0 w 22"/>
              <a:gd name="T23" fmla="*/ 18 h 46"/>
              <a:gd name="T24" fmla="*/ 0 w 22"/>
              <a:gd name="T25" fmla="*/ 19 h 46"/>
              <a:gd name="T26" fmla="*/ 0 w 22"/>
              <a:gd name="T27" fmla="*/ 19 h 46"/>
              <a:gd name="T28" fmla="*/ 0 w 22"/>
              <a:gd name="T29" fmla="*/ 19 h 46"/>
              <a:gd name="T30" fmla="*/ 0 w 22"/>
              <a:gd name="T31" fmla="*/ 20 h 46"/>
              <a:gd name="T32" fmla="*/ 0 w 22"/>
              <a:gd name="T33" fmla="*/ 20 h 46"/>
              <a:gd name="T34" fmla="*/ 0 w 22"/>
              <a:gd name="T35" fmla="*/ 20 h 46"/>
              <a:gd name="T36" fmla="*/ 0 w 22"/>
              <a:gd name="T37" fmla="*/ 21 h 46"/>
              <a:gd name="T38" fmla="*/ 0 w 22"/>
              <a:gd name="T39" fmla="*/ 21 h 46"/>
              <a:gd name="T40" fmla="*/ 0 w 22"/>
              <a:gd name="T41" fmla="*/ 21 h 46"/>
              <a:gd name="T42" fmla="*/ 0 w 22"/>
              <a:gd name="T43" fmla="*/ 22 h 46"/>
              <a:gd name="T44" fmla="*/ 0 w 22"/>
              <a:gd name="T45" fmla="*/ 22 h 46"/>
              <a:gd name="T46" fmla="*/ 0 w 22"/>
              <a:gd name="T47" fmla="*/ 22 h 46"/>
              <a:gd name="T48" fmla="*/ 0 w 22"/>
              <a:gd name="T49" fmla="*/ 22 h 46"/>
              <a:gd name="T50" fmla="*/ 0 w 22"/>
              <a:gd name="T51" fmla="*/ 23 h 46"/>
              <a:gd name="T52" fmla="*/ 1 w 22"/>
              <a:gd name="T53" fmla="*/ 23 h 46"/>
              <a:gd name="T54" fmla="*/ 1 w 22"/>
              <a:gd name="T55" fmla="*/ 23 h 46"/>
              <a:gd name="T56" fmla="*/ 1 w 22"/>
              <a:gd name="T57" fmla="*/ 24 h 46"/>
              <a:gd name="T58" fmla="*/ 1 w 22"/>
              <a:gd name="T59" fmla="*/ 24 h 46"/>
              <a:gd name="T60" fmla="*/ 1 w 22"/>
              <a:gd name="T61" fmla="*/ 24 h 46"/>
              <a:gd name="T62" fmla="*/ 1 w 22"/>
              <a:gd name="T63" fmla="*/ 25 h 46"/>
              <a:gd name="T64" fmla="*/ 1 w 22"/>
              <a:gd name="T65" fmla="*/ 25 h 46"/>
              <a:gd name="T66" fmla="*/ 1 w 22"/>
              <a:gd name="T67" fmla="*/ 25 h 46"/>
              <a:gd name="T68" fmla="*/ 1 w 22"/>
              <a:gd name="T69" fmla="*/ 26 h 46"/>
              <a:gd name="T70" fmla="*/ 1 w 22"/>
              <a:gd name="T71" fmla="*/ 26 h 46"/>
              <a:gd name="T72" fmla="*/ 1 w 22"/>
              <a:gd name="T73" fmla="*/ 26 h 46"/>
              <a:gd name="T74" fmla="*/ 1 w 22"/>
              <a:gd name="T75" fmla="*/ 27 h 46"/>
              <a:gd name="T76" fmla="*/ 1 w 22"/>
              <a:gd name="T77" fmla="*/ 27 h 46"/>
              <a:gd name="T78" fmla="*/ 1 w 22"/>
              <a:gd name="T79" fmla="*/ 27 h 46"/>
              <a:gd name="T80" fmla="*/ 1 w 22"/>
              <a:gd name="T81" fmla="*/ 28 h 46"/>
              <a:gd name="T82" fmla="*/ 1 w 22"/>
              <a:gd name="T83" fmla="*/ 29 h 46"/>
              <a:gd name="T84" fmla="*/ 8 w 22"/>
              <a:gd name="T85" fmla="*/ 46 h 46"/>
              <a:gd name="T86" fmla="*/ 8 w 22"/>
              <a:gd name="T87" fmla="*/ 46 h 46"/>
              <a:gd name="T88" fmla="*/ 8 w 22"/>
              <a:gd name="T89" fmla="*/ 46 h 46"/>
              <a:gd name="T90" fmla="*/ 16 w 22"/>
              <a:gd name="T91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" h="46">
                <a:moveTo>
                  <a:pt x="1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3" y="35"/>
                  <a:pt x="5" y="40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22" y="39"/>
                  <a:pt x="22" y="39"/>
                  <a:pt x="22" y="39"/>
                </a:cubicBezTo>
                <a:cubicBezTo>
                  <a:pt x="18" y="31"/>
                  <a:pt x="16" y="23"/>
                  <a:pt x="16" y="15"/>
                </a:cubicBezTo>
                <a:lnTo>
                  <a:pt x="1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8" name="Freeform 236"/>
          <p:cNvSpPr>
            <a:spLocks/>
          </p:cNvSpPr>
          <p:nvPr/>
        </p:nvSpPr>
        <p:spPr bwMode="auto">
          <a:xfrm>
            <a:off x="4726748" y="3881894"/>
            <a:ext cx="206652" cy="149249"/>
          </a:xfrm>
          <a:custGeom>
            <a:avLst/>
            <a:gdLst>
              <a:gd name="T0" fmla="*/ 164 w 186"/>
              <a:gd name="T1" fmla="*/ 3 h 136"/>
              <a:gd name="T2" fmla="*/ 154 w 186"/>
              <a:gd name="T3" fmla="*/ 3 h 136"/>
              <a:gd name="T4" fmla="*/ 72 w 186"/>
              <a:gd name="T5" fmla="*/ 85 h 136"/>
              <a:gd name="T6" fmla="*/ 61 w 186"/>
              <a:gd name="T7" fmla="*/ 85 h 136"/>
              <a:gd name="T8" fmla="*/ 32 w 186"/>
              <a:gd name="T9" fmla="*/ 55 h 136"/>
              <a:gd name="T10" fmla="*/ 21 w 186"/>
              <a:gd name="T11" fmla="*/ 55 h 136"/>
              <a:gd name="T12" fmla="*/ 3 w 186"/>
              <a:gd name="T13" fmla="*/ 74 h 136"/>
              <a:gd name="T14" fmla="*/ 3 w 186"/>
              <a:gd name="T15" fmla="*/ 84 h 136"/>
              <a:gd name="T16" fmla="*/ 50 w 186"/>
              <a:gd name="T17" fmla="*/ 131 h 136"/>
              <a:gd name="T18" fmla="*/ 62 w 186"/>
              <a:gd name="T19" fmla="*/ 136 h 136"/>
              <a:gd name="T20" fmla="*/ 71 w 186"/>
              <a:gd name="T21" fmla="*/ 136 h 136"/>
              <a:gd name="T22" fmla="*/ 83 w 186"/>
              <a:gd name="T23" fmla="*/ 131 h 136"/>
              <a:gd name="T24" fmla="*/ 183 w 186"/>
              <a:gd name="T25" fmla="*/ 31 h 136"/>
              <a:gd name="T26" fmla="*/ 183 w 186"/>
              <a:gd name="T27" fmla="*/ 21 h 136"/>
              <a:gd name="T28" fmla="*/ 164 w 186"/>
              <a:gd name="T29" fmla="*/ 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6" h="136">
                <a:moveTo>
                  <a:pt x="164" y="3"/>
                </a:moveTo>
                <a:cubicBezTo>
                  <a:pt x="162" y="0"/>
                  <a:pt x="157" y="0"/>
                  <a:pt x="154" y="3"/>
                </a:cubicBezTo>
                <a:cubicBezTo>
                  <a:pt x="72" y="85"/>
                  <a:pt x="72" y="85"/>
                  <a:pt x="72" y="85"/>
                </a:cubicBezTo>
                <a:cubicBezTo>
                  <a:pt x="69" y="88"/>
                  <a:pt x="64" y="88"/>
                  <a:pt x="61" y="85"/>
                </a:cubicBezTo>
                <a:cubicBezTo>
                  <a:pt x="32" y="55"/>
                  <a:pt x="32" y="55"/>
                  <a:pt x="32" y="55"/>
                </a:cubicBezTo>
                <a:cubicBezTo>
                  <a:pt x="29" y="52"/>
                  <a:pt x="24" y="52"/>
                  <a:pt x="21" y="55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1"/>
                  <a:pt x="3" y="84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2" y="134"/>
                  <a:pt x="58" y="136"/>
                  <a:pt x="62" y="136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75" y="136"/>
                  <a:pt x="80" y="134"/>
                  <a:pt x="83" y="131"/>
                </a:cubicBezTo>
                <a:cubicBezTo>
                  <a:pt x="183" y="31"/>
                  <a:pt x="183" y="31"/>
                  <a:pt x="183" y="31"/>
                </a:cubicBezTo>
                <a:cubicBezTo>
                  <a:pt x="186" y="29"/>
                  <a:pt x="186" y="24"/>
                  <a:pt x="183" y="21"/>
                </a:cubicBezTo>
                <a:lnTo>
                  <a:pt x="164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9" name="Freeform 240"/>
          <p:cNvSpPr>
            <a:spLocks/>
          </p:cNvSpPr>
          <p:nvPr/>
        </p:nvSpPr>
        <p:spPr bwMode="auto">
          <a:xfrm>
            <a:off x="11055467" y="5084493"/>
            <a:ext cx="318590" cy="298497"/>
          </a:xfrm>
          <a:custGeom>
            <a:avLst/>
            <a:gdLst>
              <a:gd name="T0" fmla="*/ 215 w 288"/>
              <a:gd name="T1" fmla="*/ 0 h 270"/>
              <a:gd name="T2" fmla="*/ 213 w 288"/>
              <a:gd name="T3" fmla="*/ 0 h 270"/>
              <a:gd name="T4" fmla="*/ 212 w 288"/>
              <a:gd name="T5" fmla="*/ 0 h 270"/>
              <a:gd name="T6" fmla="*/ 139 w 288"/>
              <a:gd name="T7" fmla="*/ 74 h 270"/>
              <a:gd name="T8" fmla="*/ 139 w 288"/>
              <a:gd name="T9" fmla="*/ 118 h 270"/>
              <a:gd name="T10" fmla="*/ 0 w 288"/>
              <a:gd name="T11" fmla="*/ 118 h 270"/>
              <a:gd name="T12" fmla="*/ 0 w 288"/>
              <a:gd name="T13" fmla="*/ 270 h 270"/>
              <a:gd name="T14" fmla="*/ 202 w 288"/>
              <a:gd name="T15" fmla="*/ 270 h 270"/>
              <a:gd name="T16" fmla="*/ 202 w 288"/>
              <a:gd name="T17" fmla="*/ 118 h 270"/>
              <a:gd name="T18" fmla="*/ 175 w 288"/>
              <a:gd name="T19" fmla="*/ 118 h 270"/>
              <a:gd name="T20" fmla="*/ 175 w 288"/>
              <a:gd name="T21" fmla="*/ 74 h 270"/>
              <a:gd name="T22" fmla="*/ 212 w 288"/>
              <a:gd name="T23" fmla="*/ 37 h 270"/>
              <a:gd name="T24" fmla="*/ 214 w 288"/>
              <a:gd name="T25" fmla="*/ 37 h 270"/>
              <a:gd name="T26" fmla="*/ 215 w 288"/>
              <a:gd name="T27" fmla="*/ 37 h 270"/>
              <a:gd name="T28" fmla="*/ 251 w 288"/>
              <a:gd name="T29" fmla="*/ 74 h 270"/>
              <a:gd name="T30" fmla="*/ 251 w 288"/>
              <a:gd name="T31" fmla="*/ 91 h 270"/>
              <a:gd name="T32" fmla="*/ 264 w 288"/>
              <a:gd name="T33" fmla="*/ 91 h 270"/>
              <a:gd name="T34" fmla="*/ 264 w 288"/>
              <a:gd name="T35" fmla="*/ 96 h 270"/>
              <a:gd name="T36" fmla="*/ 251 w 288"/>
              <a:gd name="T37" fmla="*/ 108 h 270"/>
              <a:gd name="T38" fmla="*/ 251 w 288"/>
              <a:gd name="T39" fmla="*/ 118 h 270"/>
              <a:gd name="T40" fmla="*/ 288 w 288"/>
              <a:gd name="T41" fmla="*/ 118 h 270"/>
              <a:gd name="T42" fmla="*/ 288 w 288"/>
              <a:gd name="T43" fmla="*/ 74 h 270"/>
              <a:gd name="T44" fmla="*/ 215 w 288"/>
              <a:gd name="T45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70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4"/>
                </a:cubicBezTo>
                <a:cubicBezTo>
                  <a:pt x="139" y="74"/>
                  <a:pt x="139" y="99"/>
                  <a:pt x="139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0"/>
                  <a:pt x="0" y="270"/>
                  <a:pt x="0" y="270"/>
                </a:cubicBezTo>
                <a:cubicBezTo>
                  <a:pt x="202" y="270"/>
                  <a:pt x="202" y="270"/>
                  <a:pt x="202" y="270"/>
                </a:cubicBezTo>
                <a:cubicBezTo>
                  <a:pt x="202" y="118"/>
                  <a:pt x="202" y="118"/>
                  <a:pt x="202" y="118"/>
                </a:cubicBezTo>
                <a:cubicBezTo>
                  <a:pt x="175" y="118"/>
                  <a:pt x="175" y="118"/>
                  <a:pt x="175" y="118"/>
                </a:cubicBezTo>
                <a:cubicBezTo>
                  <a:pt x="175" y="99"/>
                  <a:pt x="175" y="74"/>
                  <a:pt x="175" y="74"/>
                </a:cubicBezTo>
                <a:cubicBezTo>
                  <a:pt x="175" y="54"/>
                  <a:pt x="192" y="37"/>
                  <a:pt x="212" y="37"/>
                </a:cubicBezTo>
                <a:cubicBezTo>
                  <a:pt x="213" y="37"/>
                  <a:pt x="214" y="37"/>
                  <a:pt x="214" y="37"/>
                </a:cubicBezTo>
                <a:cubicBezTo>
                  <a:pt x="214" y="37"/>
                  <a:pt x="214" y="37"/>
                  <a:pt x="215" y="37"/>
                </a:cubicBezTo>
                <a:cubicBezTo>
                  <a:pt x="235" y="37"/>
                  <a:pt x="251" y="54"/>
                  <a:pt x="251" y="74"/>
                </a:cubicBezTo>
                <a:cubicBezTo>
                  <a:pt x="251" y="74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6"/>
                  <a:pt x="264" y="96"/>
                  <a:pt x="264" y="96"/>
                </a:cubicBezTo>
                <a:cubicBezTo>
                  <a:pt x="251" y="108"/>
                  <a:pt x="251" y="108"/>
                  <a:pt x="251" y="108"/>
                </a:cubicBezTo>
                <a:cubicBezTo>
                  <a:pt x="251" y="111"/>
                  <a:pt x="251" y="115"/>
                  <a:pt x="251" y="118"/>
                </a:cubicBezTo>
                <a:cubicBezTo>
                  <a:pt x="288" y="118"/>
                  <a:pt x="288" y="118"/>
                  <a:pt x="288" y="118"/>
                </a:cubicBezTo>
                <a:cubicBezTo>
                  <a:pt x="288" y="99"/>
                  <a:pt x="288" y="74"/>
                  <a:pt x="288" y="74"/>
                </a:cubicBezTo>
                <a:cubicBezTo>
                  <a:pt x="288" y="33"/>
                  <a:pt x="255" y="0"/>
                  <a:pt x="2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0" name="Freeform 253"/>
          <p:cNvSpPr>
            <a:spLocks noEditPoints="1"/>
          </p:cNvSpPr>
          <p:nvPr/>
        </p:nvSpPr>
        <p:spPr bwMode="auto">
          <a:xfrm>
            <a:off x="2800865" y="5713060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close/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1" name="Freeform 254"/>
          <p:cNvSpPr>
            <a:spLocks noEditPoints="1"/>
          </p:cNvSpPr>
          <p:nvPr/>
        </p:nvSpPr>
        <p:spPr bwMode="auto">
          <a:xfrm>
            <a:off x="2800865" y="5713060"/>
            <a:ext cx="229613" cy="318589"/>
          </a:xfrm>
          <a:custGeom>
            <a:avLst/>
            <a:gdLst>
              <a:gd name="T0" fmla="*/ 80 w 80"/>
              <a:gd name="T1" fmla="*/ 0 h 111"/>
              <a:gd name="T2" fmla="*/ 80 w 80"/>
              <a:gd name="T3" fmla="*/ 111 h 111"/>
              <a:gd name="T4" fmla="*/ 0 w 80"/>
              <a:gd name="T5" fmla="*/ 111 h 111"/>
              <a:gd name="T6" fmla="*/ 0 w 80"/>
              <a:gd name="T7" fmla="*/ 23 h 111"/>
              <a:gd name="T8" fmla="*/ 23 w 80"/>
              <a:gd name="T9" fmla="*/ 0 h 111"/>
              <a:gd name="T10" fmla="*/ 23 w 80"/>
              <a:gd name="T11" fmla="*/ 0 h 111"/>
              <a:gd name="T12" fmla="*/ 80 w 80"/>
              <a:gd name="T13" fmla="*/ 0 h 111"/>
              <a:gd name="T14" fmla="*/ 71 w 80"/>
              <a:gd name="T15" fmla="*/ 9 h 111"/>
              <a:gd name="T16" fmla="*/ 32 w 80"/>
              <a:gd name="T17" fmla="*/ 9 h 111"/>
              <a:gd name="T18" fmla="*/ 32 w 80"/>
              <a:gd name="T19" fmla="*/ 32 h 111"/>
              <a:gd name="T20" fmla="*/ 9 w 80"/>
              <a:gd name="T21" fmla="*/ 32 h 111"/>
              <a:gd name="T22" fmla="*/ 9 w 80"/>
              <a:gd name="T23" fmla="*/ 102 h 111"/>
              <a:gd name="T24" fmla="*/ 71 w 80"/>
              <a:gd name="T25" fmla="*/ 102 h 111"/>
              <a:gd name="T26" fmla="*/ 71 w 80"/>
              <a:gd name="T27" fmla="*/ 9 h 111"/>
              <a:gd name="T28" fmla="*/ 71 w 80"/>
              <a:gd name="T29" fmla="*/ 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80" y="111"/>
                </a:lnTo>
                <a:lnTo>
                  <a:pt x="0" y="111"/>
                </a:lnTo>
                <a:lnTo>
                  <a:pt x="0" y="23"/>
                </a:lnTo>
                <a:lnTo>
                  <a:pt x="23" y="0"/>
                </a:lnTo>
                <a:lnTo>
                  <a:pt x="23" y="0"/>
                </a:lnTo>
                <a:lnTo>
                  <a:pt x="80" y="0"/>
                </a:lnTo>
                <a:moveTo>
                  <a:pt x="71" y="9"/>
                </a:moveTo>
                <a:lnTo>
                  <a:pt x="32" y="9"/>
                </a:lnTo>
                <a:lnTo>
                  <a:pt x="32" y="32"/>
                </a:lnTo>
                <a:lnTo>
                  <a:pt x="9" y="32"/>
                </a:lnTo>
                <a:lnTo>
                  <a:pt x="9" y="102"/>
                </a:lnTo>
                <a:lnTo>
                  <a:pt x="71" y="102"/>
                </a:lnTo>
                <a:lnTo>
                  <a:pt x="71" y="9"/>
                </a:lnTo>
                <a:lnTo>
                  <a:pt x="71" y="9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2" name="Freeform 255"/>
          <p:cNvSpPr>
            <a:spLocks/>
          </p:cNvSpPr>
          <p:nvPr/>
        </p:nvSpPr>
        <p:spPr bwMode="auto">
          <a:xfrm>
            <a:off x="3461003" y="5845088"/>
            <a:ext cx="146379" cy="166470"/>
          </a:xfrm>
          <a:custGeom>
            <a:avLst/>
            <a:gdLst>
              <a:gd name="T0" fmla="*/ 5 w 51"/>
              <a:gd name="T1" fmla="*/ 0 h 58"/>
              <a:gd name="T2" fmla="*/ 0 w 51"/>
              <a:gd name="T3" fmla="*/ 0 h 58"/>
              <a:gd name="T4" fmla="*/ 0 w 51"/>
              <a:gd name="T5" fmla="*/ 58 h 58"/>
              <a:gd name="T6" fmla="*/ 51 w 51"/>
              <a:gd name="T7" fmla="*/ 58 h 58"/>
              <a:gd name="T8" fmla="*/ 51 w 51"/>
              <a:gd name="T9" fmla="*/ 46 h 58"/>
              <a:gd name="T10" fmla="*/ 5 w 51"/>
              <a:gd name="T11" fmla="*/ 46 h 58"/>
              <a:gd name="T12" fmla="*/ 5 w 51"/>
              <a:gd name="T1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58">
                <a:moveTo>
                  <a:pt x="5" y="0"/>
                </a:moveTo>
                <a:lnTo>
                  <a:pt x="0" y="0"/>
                </a:lnTo>
                <a:lnTo>
                  <a:pt x="0" y="58"/>
                </a:lnTo>
                <a:lnTo>
                  <a:pt x="51" y="58"/>
                </a:lnTo>
                <a:lnTo>
                  <a:pt x="51" y="46"/>
                </a:lnTo>
                <a:lnTo>
                  <a:pt x="5" y="46"/>
                </a:lnTo>
                <a:lnTo>
                  <a:pt x="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3" name="Freeform 256"/>
          <p:cNvSpPr>
            <a:spLocks noEditPoints="1"/>
          </p:cNvSpPr>
          <p:nvPr/>
        </p:nvSpPr>
        <p:spPr bwMode="auto">
          <a:xfrm>
            <a:off x="3440913" y="5715930"/>
            <a:ext cx="226744" cy="315718"/>
          </a:xfrm>
          <a:custGeom>
            <a:avLst/>
            <a:gdLst>
              <a:gd name="T0" fmla="*/ 79 w 79"/>
              <a:gd name="T1" fmla="*/ 0 h 110"/>
              <a:gd name="T2" fmla="*/ 32 w 79"/>
              <a:gd name="T3" fmla="*/ 0 h 110"/>
              <a:gd name="T4" fmla="*/ 32 w 79"/>
              <a:gd name="T5" fmla="*/ 0 h 110"/>
              <a:gd name="T6" fmla="*/ 12 w 79"/>
              <a:gd name="T7" fmla="*/ 19 h 110"/>
              <a:gd name="T8" fmla="*/ 12 w 79"/>
              <a:gd name="T9" fmla="*/ 25 h 110"/>
              <a:gd name="T10" fmla="*/ 0 w 79"/>
              <a:gd name="T11" fmla="*/ 38 h 110"/>
              <a:gd name="T12" fmla="*/ 0 w 79"/>
              <a:gd name="T13" fmla="*/ 110 h 110"/>
              <a:gd name="T14" fmla="*/ 66 w 79"/>
              <a:gd name="T15" fmla="*/ 110 h 110"/>
              <a:gd name="T16" fmla="*/ 66 w 79"/>
              <a:gd name="T17" fmla="*/ 91 h 110"/>
              <a:gd name="T18" fmla="*/ 79 w 79"/>
              <a:gd name="T19" fmla="*/ 91 h 110"/>
              <a:gd name="T20" fmla="*/ 79 w 79"/>
              <a:gd name="T21" fmla="*/ 0 h 110"/>
              <a:gd name="T22" fmla="*/ 58 w 79"/>
              <a:gd name="T23" fmla="*/ 103 h 110"/>
              <a:gd name="T24" fmla="*/ 7 w 79"/>
              <a:gd name="T25" fmla="*/ 103 h 110"/>
              <a:gd name="T26" fmla="*/ 7 w 79"/>
              <a:gd name="T27" fmla="*/ 45 h 110"/>
              <a:gd name="T28" fmla="*/ 12 w 79"/>
              <a:gd name="T29" fmla="*/ 45 h 110"/>
              <a:gd name="T30" fmla="*/ 12 w 79"/>
              <a:gd name="T31" fmla="*/ 91 h 110"/>
              <a:gd name="T32" fmla="*/ 58 w 79"/>
              <a:gd name="T33" fmla="*/ 91 h 110"/>
              <a:gd name="T34" fmla="*/ 58 w 79"/>
              <a:gd name="T35" fmla="*/ 103 h 110"/>
              <a:gd name="T36" fmla="*/ 71 w 79"/>
              <a:gd name="T37" fmla="*/ 84 h 110"/>
              <a:gd name="T38" fmla="*/ 20 w 79"/>
              <a:gd name="T39" fmla="*/ 84 h 110"/>
              <a:gd name="T40" fmla="*/ 20 w 79"/>
              <a:gd name="T41" fmla="*/ 27 h 110"/>
              <a:gd name="T42" fmla="*/ 39 w 79"/>
              <a:gd name="T43" fmla="*/ 27 h 110"/>
              <a:gd name="T44" fmla="*/ 39 w 79"/>
              <a:gd name="T45" fmla="*/ 7 h 110"/>
              <a:gd name="T46" fmla="*/ 71 w 79"/>
              <a:gd name="T47" fmla="*/ 7 h 110"/>
              <a:gd name="T48" fmla="*/ 71 w 79"/>
              <a:gd name="T49" fmla="*/ 8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110">
                <a:moveTo>
                  <a:pt x="79" y="0"/>
                </a:moveTo>
                <a:lnTo>
                  <a:pt x="32" y="0"/>
                </a:lnTo>
                <a:lnTo>
                  <a:pt x="32" y="0"/>
                </a:lnTo>
                <a:lnTo>
                  <a:pt x="12" y="19"/>
                </a:lnTo>
                <a:lnTo>
                  <a:pt x="12" y="25"/>
                </a:lnTo>
                <a:lnTo>
                  <a:pt x="0" y="38"/>
                </a:lnTo>
                <a:lnTo>
                  <a:pt x="0" y="110"/>
                </a:lnTo>
                <a:lnTo>
                  <a:pt x="66" y="110"/>
                </a:lnTo>
                <a:lnTo>
                  <a:pt x="66" y="91"/>
                </a:lnTo>
                <a:lnTo>
                  <a:pt x="79" y="91"/>
                </a:lnTo>
                <a:lnTo>
                  <a:pt x="79" y="0"/>
                </a:lnTo>
                <a:close/>
                <a:moveTo>
                  <a:pt x="58" y="103"/>
                </a:moveTo>
                <a:lnTo>
                  <a:pt x="7" y="103"/>
                </a:lnTo>
                <a:lnTo>
                  <a:pt x="7" y="45"/>
                </a:lnTo>
                <a:lnTo>
                  <a:pt x="12" y="45"/>
                </a:lnTo>
                <a:lnTo>
                  <a:pt x="12" y="91"/>
                </a:lnTo>
                <a:lnTo>
                  <a:pt x="58" y="91"/>
                </a:lnTo>
                <a:lnTo>
                  <a:pt x="58" y="103"/>
                </a:lnTo>
                <a:close/>
                <a:moveTo>
                  <a:pt x="71" y="84"/>
                </a:moveTo>
                <a:lnTo>
                  <a:pt x="20" y="84"/>
                </a:lnTo>
                <a:lnTo>
                  <a:pt x="20" y="27"/>
                </a:lnTo>
                <a:lnTo>
                  <a:pt x="39" y="27"/>
                </a:lnTo>
                <a:lnTo>
                  <a:pt x="39" y="7"/>
                </a:lnTo>
                <a:lnTo>
                  <a:pt x="71" y="7"/>
                </a:lnTo>
                <a:lnTo>
                  <a:pt x="71" y="8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4" name="Freeform 257"/>
          <p:cNvSpPr>
            <a:spLocks/>
          </p:cNvSpPr>
          <p:nvPr/>
        </p:nvSpPr>
        <p:spPr bwMode="auto">
          <a:xfrm>
            <a:off x="11695515" y="5747503"/>
            <a:ext cx="318590" cy="24970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4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5" name="Freeform 258"/>
          <p:cNvSpPr>
            <a:spLocks/>
          </p:cNvSpPr>
          <p:nvPr/>
        </p:nvSpPr>
        <p:spPr bwMode="auto">
          <a:xfrm>
            <a:off x="837670" y="6459304"/>
            <a:ext cx="321459" cy="163600"/>
          </a:xfrm>
          <a:custGeom>
            <a:avLst/>
            <a:gdLst>
              <a:gd name="T0" fmla="*/ 18 w 289"/>
              <a:gd name="T1" fmla="*/ 139 h 147"/>
              <a:gd name="T2" fmla="*/ 25 w 289"/>
              <a:gd name="T3" fmla="*/ 147 h 147"/>
              <a:gd name="T4" fmla="*/ 264 w 289"/>
              <a:gd name="T5" fmla="*/ 147 h 147"/>
              <a:gd name="T6" fmla="*/ 271 w 289"/>
              <a:gd name="T7" fmla="*/ 139 h 147"/>
              <a:gd name="T8" fmla="*/ 289 w 289"/>
              <a:gd name="T9" fmla="*/ 0 h 147"/>
              <a:gd name="T10" fmla="*/ 0 w 289"/>
              <a:gd name="T11" fmla="*/ 0 h 147"/>
              <a:gd name="T12" fmla="*/ 18 w 289"/>
              <a:gd name="T13" fmla="*/ 139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9" h="147">
                <a:moveTo>
                  <a:pt x="18" y="139"/>
                </a:moveTo>
                <a:cubicBezTo>
                  <a:pt x="18" y="143"/>
                  <a:pt x="21" y="147"/>
                  <a:pt x="25" y="147"/>
                </a:cubicBezTo>
                <a:cubicBezTo>
                  <a:pt x="264" y="147"/>
                  <a:pt x="264" y="147"/>
                  <a:pt x="264" y="147"/>
                </a:cubicBezTo>
                <a:cubicBezTo>
                  <a:pt x="268" y="147"/>
                  <a:pt x="271" y="143"/>
                  <a:pt x="271" y="139"/>
                </a:cubicBezTo>
                <a:cubicBezTo>
                  <a:pt x="289" y="0"/>
                  <a:pt x="289" y="0"/>
                  <a:pt x="289" y="0"/>
                </a:cubicBezTo>
                <a:cubicBezTo>
                  <a:pt x="0" y="0"/>
                  <a:pt x="0" y="0"/>
                  <a:pt x="0" y="0"/>
                </a:cubicBezTo>
                <a:lnTo>
                  <a:pt x="18" y="1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6" name="Freeform 259"/>
          <p:cNvSpPr>
            <a:spLocks/>
          </p:cNvSpPr>
          <p:nvPr/>
        </p:nvSpPr>
        <p:spPr bwMode="auto">
          <a:xfrm>
            <a:off x="857762" y="6401901"/>
            <a:ext cx="281276" cy="37313"/>
          </a:xfrm>
          <a:custGeom>
            <a:avLst/>
            <a:gdLst>
              <a:gd name="T0" fmla="*/ 253 w 253"/>
              <a:gd name="T1" fmla="*/ 32 h 35"/>
              <a:gd name="T2" fmla="*/ 246 w 253"/>
              <a:gd name="T3" fmla="*/ 25 h 35"/>
              <a:gd name="T4" fmla="*/ 106 w 253"/>
              <a:gd name="T5" fmla="*/ 25 h 35"/>
              <a:gd name="T6" fmla="*/ 98 w 253"/>
              <a:gd name="T7" fmla="*/ 7 h 35"/>
              <a:gd name="T8" fmla="*/ 87 w 253"/>
              <a:gd name="T9" fmla="*/ 0 h 35"/>
              <a:gd name="T10" fmla="*/ 39 w 253"/>
              <a:gd name="T11" fmla="*/ 0 h 35"/>
              <a:gd name="T12" fmla="*/ 28 w 253"/>
              <a:gd name="T13" fmla="*/ 7 h 35"/>
              <a:gd name="T14" fmla="*/ 19 w 253"/>
              <a:gd name="T15" fmla="*/ 25 h 35"/>
              <a:gd name="T16" fmla="*/ 7 w 253"/>
              <a:gd name="T17" fmla="*/ 25 h 35"/>
              <a:gd name="T18" fmla="*/ 0 w 253"/>
              <a:gd name="T19" fmla="*/ 32 h 35"/>
              <a:gd name="T20" fmla="*/ 0 w 253"/>
              <a:gd name="T21" fmla="*/ 35 h 35"/>
              <a:gd name="T22" fmla="*/ 253 w 253"/>
              <a:gd name="T23" fmla="*/ 35 h 35"/>
              <a:gd name="T24" fmla="*/ 253 w 253"/>
              <a:gd name="T2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3" h="35">
                <a:moveTo>
                  <a:pt x="253" y="32"/>
                </a:moveTo>
                <a:cubicBezTo>
                  <a:pt x="253" y="28"/>
                  <a:pt x="250" y="25"/>
                  <a:pt x="246" y="25"/>
                </a:cubicBezTo>
                <a:cubicBezTo>
                  <a:pt x="106" y="25"/>
                  <a:pt x="106" y="25"/>
                  <a:pt x="106" y="25"/>
                </a:cubicBezTo>
                <a:cubicBezTo>
                  <a:pt x="98" y="7"/>
                  <a:pt x="98" y="7"/>
                  <a:pt x="98" y="7"/>
                </a:cubicBezTo>
                <a:cubicBezTo>
                  <a:pt x="96" y="3"/>
                  <a:pt x="91" y="0"/>
                  <a:pt x="8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4" y="0"/>
                  <a:pt x="29" y="3"/>
                  <a:pt x="28" y="7"/>
                </a:cubicBezTo>
                <a:cubicBezTo>
                  <a:pt x="19" y="25"/>
                  <a:pt x="19" y="25"/>
                  <a:pt x="19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5"/>
                  <a:pt x="0" y="28"/>
                  <a:pt x="0" y="32"/>
                </a:cubicBezTo>
                <a:cubicBezTo>
                  <a:pt x="0" y="35"/>
                  <a:pt x="0" y="35"/>
                  <a:pt x="0" y="35"/>
                </a:cubicBezTo>
                <a:cubicBezTo>
                  <a:pt x="253" y="35"/>
                  <a:pt x="253" y="35"/>
                  <a:pt x="253" y="35"/>
                </a:cubicBezTo>
                <a:lnTo>
                  <a:pt x="253" y="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7" name="Freeform 260"/>
          <p:cNvSpPr>
            <a:spLocks noEditPoints="1"/>
          </p:cNvSpPr>
          <p:nvPr/>
        </p:nvSpPr>
        <p:spPr bwMode="auto">
          <a:xfrm>
            <a:off x="9778243" y="7010376"/>
            <a:ext cx="318590" cy="278407"/>
          </a:xfrm>
          <a:custGeom>
            <a:avLst/>
            <a:gdLst>
              <a:gd name="T0" fmla="*/ 283 w 288"/>
              <a:gd name="T1" fmla="*/ 0 h 252"/>
              <a:gd name="T2" fmla="*/ 6 w 288"/>
              <a:gd name="T3" fmla="*/ 0 h 252"/>
              <a:gd name="T4" fmla="*/ 0 w 288"/>
              <a:gd name="T5" fmla="*/ 6 h 252"/>
              <a:gd name="T6" fmla="*/ 0 w 288"/>
              <a:gd name="T7" fmla="*/ 210 h 252"/>
              <a:gd name="T8" fmla="*/ 6 w 288"/>
              <a:gd name="T9" fmla="*/ 216 h 252"/>
              <a:gd name="T10" fmla="*/ 119 w 288"/>
              <a:gd name="T11" fmla="*/ 216 h 252"/>
              <a:gd name="T12" fmla="*/ 119 w 288"/>
              <a:gd name="T13" fmla="*/ 233 h 252"/>
              <a:gd name="T14" fmla="*/ 94 w 288"/>
              <a:gd name="T15" fmla="*/ 249 h 252"/>
              <a:gd name="T16" fmla="*/ 95 w 288"/>
              <a:gd name="T17" fmla="*/ 252 h 252"/>
              <a:gd name="T18" fmla="*/ 195 w 288"/>
              <a:gd name="T19" fmla="*/ 252 h 252"/>
              <a:gd name="T20" fmla="*/ 196 w 288"/>
              <a:gd name="T21" fmla="*/ 249 h 252"/>
              <a:gd name="T22" fmla="*/ 170 w 288"/>
              <a:gd name="T23" fmla="*/ 233 h 252"/>
              <a:gd name="T24" fmla="*/ 170 w 288"/>
              <a:gd name="T25" fmla="*/ 216 h 252"/>
              <a:gd name="T26" fmla="*/ 283 w 288"/>
              <a:gd name="T27" fmla="*/ 216 h 252"/>
              <a:gd name="T28" fmla="*/ 288 w 288"/>
              <a:gd name="T29" fmla="*/ 210 h 252"/>
              <a:gd name="T30" fmla="*/ 288 w 288"/>
              <a:gd name="T31" fmla="*/ 6 h 252"/>
              <a:gd name="T32" fmla="*/ 283 w 288"/>
              <a:gd name="T33" fmla="*/ 0 h 252"/>
              <a:gd name="T34" fmla="*/ 264 w 288"/>
              <a:gd name="T35" fmla="*/ 158 h 252"/>
              <a:gd name="T36" fmla="*/ 259 w 288"/>
              <a:gd name="T37" fmla="*/ 164 h 252"/>
              <a:gd name="T38" fmla="*/ 30 w 288"/>
              <a:gd name="T39" fmla="*/ 164 h 252"/>
              <a:gd name="T40" fmla="*/ 24 w 288"/>
              <a:gd name="T41" fmla="*/ 158 h 252"/>
              <a:gd name="T42" fmla="*/ 24 w 288"/>
              <a:gd name="T43" fmla="*/ 30 h 252"/>
              <a:gd name="T44" fmla="*/ 30 w 288"/>
              <a:gd name="T45" fmla="*/ 24 h 252"/>
              <a:gd name="T46" fmla="*/ 259 w 288"/>
              <a:gd name="T47" fmla="*/ 24 h 252"/>
              <a:gd name="T48" fmla="*/ 264 w 288"/>
              <a:gd name="T49" fmla="*/ 30 h 252"/>
              <a:gd name="T50" fmla="*/ 264 w 288"/>
              <a:gd name="T51" fmla="*/ 158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52">
                <a:moveTo>
                  <a:pt x="28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4"/>
                  <a:pt x="3" y="216"/>
                  <a:pt x="6" y="216"/>
                </a:cubicBezTo>
                <a:cubicBezTo>
                  <a:pt x="119" y="216"/>
                  <a:pt x="119" y="216"/>
                  <a:pt x="119" y="216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91" y="250"/>
                  <a:pt x="91" y="252"/>
                  <a:pt x="95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8" y="252"/>
                  <a:pt x="199" y="250"/>
                  <a:pt x="196" y="249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16"/>
                  <a:pt x="170" y="216"/>
                  <a:pt x="170" y="216"/>
                </a:cubicBezTo>
                <a:cubicBezTo>
                  <a:pt x="283" y="216"/>
                  <a:pt x="283" y="216"/>
                  <a:pt x="283" y="216"/>
                </a:cubicBezTo>
                <a:cubicBezTo>
                  <a:pt x="286" y="216"/>
                  <a:pt x="288" y="214"/>
                  <a:pt x="288" y="210"/>
                </a:cubicBezTo>
                <a:cubicBezTo>
                  <a:pt x="288" y="6"/>
                  <a:pt x="288" y="6"/>
                  <a:pt x="288" y="6"/>
                </a:cubicBezTo>
                <a:cubicBezTo>
                  <a:pt x="288" y="3"/>
                  <a:pt x="286" y="0"/>
                  <a:pt x="283" y="0"/>
                </a:cubicBezTo>
                <a:close/>
                <a:moveTo>
                  <a:pt x="264" y="158"/>
                </a:moveTo>
                <a:cubicBezTo>
                  <a:pt x="264" y="161"/>
                  <a:pt x="262" y="164"/>
                  <a:pt x="259" y="164"/>
                </a:cubicBezTo>
                <a:cubicBezTo>
                  <a:pt x="30" y="164"/>
                  <a:pt x="30" y="164"/>
                  <a:pt x="30" y="164"/>
                </a:cubicBezTo>
                <a:cubicBezTo>
                  <a:pt x="27" y="164"/>
                  <a:pt x="24" y="161"/>
                  <a:pt x="24" y="15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7"/>
                  <a:pt x="27" y="24"/>
                  <a:pt x="30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62" y="24"/>
                  <a:pt x="264" y="27"/>
                  <a:pt x="264" y="30"/>
                </a:cubicBezTo>
                <a:lnTo>
                  <a:pt x="264" y="1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8" name="Freeform 261"/>
          <p:cNvSpPr>
            <a:spLocks/>
          </p:cNvSpPr>
          <p:nvPr/>
        </p:nvSpPr>
        <p:spPr bwMode="auto">
          <a:xfrm>
            <a:off x="10458472" y="7099350"/>
            <a:ext cx="238225" cy="209523"/>
          </a:xfrm>
          <a:custGeom>
            <a:avLst/>
            <a:gdLst>
              <a:gd name="T0" fmla="*/ 212 w 216"/>
              <a:gd name="T1" fmla="*/ 0 h 189"/>
              <a:gd name="T2" fmla="*/ 191 w 216"/>
              <a:gd name="T3" fmla="*/ 0 h 189"/>
              <a:gd name="T4" fmla="*/ 189 w 216"/>
              <a:gd name="T5" fmla="*/ 3 h 189"/>
              <a:gd name="T6" fmla="*/ 176 w 216"/>
              <a:gd name="T7" fmla="*/ 18 h 189"/>
              <a:gd name="T8" fmla="*/ 194 w 216"/>
              <a:gd name="T9" fmla="*/ 18 h 189"/>
              <a:gd name="T10" fmla="*/ 198 w 216"/>
              <a:gd name="T11" fmla="*/ 22 h 189"/>
              <a:gd name="T12" fmla="*/ 198 w 216"/>
              <a:gd name="T13" fmla="*/ 119 h 189"/>
              <a:gd name="T14" fmla="*/ 194 w 216"/>
              <a:gd name="T15" fmla="*/ 123 h 189"/>
              <a:gd name="T16" fmla="*/ 22 w 216"/>
              <a:gd name="T17" fmla="*/ 123 h 189"/>
              <a:gd name="T18" fmla="*/ 18 w 216"/>
              <a:gd name="T19" fmla="*/ 119 h 189"/>
              <a:gd name="T20" fmla="*/ 18 w 216"/>
              <a:gd name="T21" fmla="*/ 22 h 189"/>
              <a:gd name="T22" fmla="*/ 22 w 216"/>
              <a:gd name="T23" fmla="*/ 18 h 189"/>
              <a:gd name="T24" fmla="*/ 34 w 216"/>
              <a:gd name="T25" fmla="*/ 18 h 189"/>
              <a:gd name="T26" fmla="*/ 21 w 216"/>
              <a:gd name="T27" fmla="*/ 3 h 189"/>
              <a:gd name="T28" fmla="*/ 19 w 216"/>
              <a:gd name="T29" fmla="*/ 0 h 189"/>
              <a:gd name="T30" fmla="*/ 4 w 216"/>
              <a:gd name="T31" fmla="*/ 0 h 189"/>
              <a:gd name="T32" fmla="*/ 0 w 216"/>
              <a:gd name="T33" fmla="*/ 4 h 189"/>
              <a:gd name="T34" fmla="*/ 0 w 216"/>
              <a:gd name="T35" fmla="*/ 158 h 189"/>
              <a:gd name="T36" fmla="*/ 4 w 216"/>
              <a:gd name="T37" fmla="*/ 162 h 189"/>
              <a:gd name="T38" fmla="*/ 89 w 216"/>
              <a:gd name="T39" fmla="*/ 162 h 189"/>
              <a:gd name="T40" fmla="*/ 89 w 216"/>
              <a:gd name="T41" fmla="*/ 175 h 189"/>
              <a:gd name="T42" fmla="*/ 70 w 216"/>
              <a:gd name="T43" fmla="*/ 187 h 189"/>
              <a:gd name="T44" fmla="*/ 71 w 216"/>
              <a:gd name="T45" fmla="*/ 189 h 189"/>
              <a:gd name="T46" fmla="*/ 146 w 216"/>
              <a:gd name="T47" fmla="*/ 189 h 189"/>
              <a:gd name="T48" fmla="*/ 147 w 216"/>
              <a:gd name="T49" fmla="*/ 187 h 189"/>
              <a:gd name="T50" fmla="*/ 127 w 216"/>
              <a:gd name="T51" fmla="*/ 175 h 189"/>
              <a:gd name="T52" fmla="*/ 127 w 216"/>
              <a:gd name="T53" fmla="*/ 162 h 189"/>
              <a:gd name="T54" fmla="*/ 212 w 216"/>
              <a:gd name="T55" fmla="*/ 162 h 189"/>
              <a:gd name="T56" fmla="*/ 216 w 216"/>
              <a:gd name="T57" fmla="*/ 158 h 189"/>
              <a:gd name="T58" fmla="*/ 216 w 216"/>
              <a:gd name="T59" fmla="*/ 4 h 189"/>
              <a:gd name="T60" fmla="*/ 212 w 216"/>
              <a:gd name="T61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6" h="189">
                <a:moveTo>
                  <a:pt x="212" y="0"/>
                </a:moveTo>
                <a:cubicBezTo>
                  <a:pt x="191" y="0"/>
                  <a:pt x="191" y="0"/>
                  <a:pt x="191" y="0"/>
                </a:cubicBezTo>
                <a:cubicBezTo>
                  <a:pt x="190" y="1"/>
                  <a:pt x="190" y="2"/>
                  <a:pt x="189" y="3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94" y="18"/>
                  <a:pt x="194" y="18"/>
                  <a:pt x="194" y="18"/>
                </a:cubicBezTo>
                <a:cubicBezTo>
                  <a:pt x="196" y="18"/>
                  <a:pt x="198" y="20"/>
                  <a:pt x="198" y="22"/>
                </a:cubicBezTo>
                <a:cubicBezTo>
                  <a:pt x="198" y="119"/>
                  <a:pt x="198" y="119"/>
                  <a:pt x="198" y="119"/>
                </a:cubicBezTo>
                <a:cubicBezTo>
                  <a:pt x="198" y="121"/>
                  <a:pt x="196" y="123"/>
                  <a:pt x="194" y="123"/>
                </a:cubicBezTo>
                <a:cubicBezTo>
                  <a:pt x="22" y="123"/>
                  <a:pt x="22" y="123"/>
                  <a:pt x="22" y="123"/>
                </a:cubicBezTo>
                <a:cubicBezTo>
                  <a:pt x="20" y="123"/>
                  <a:pt x="18" y="121"/>
                  <a:pt x="18" y="119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0"/>
                  <a:pt x="20" y="18"/>
                  <a:pt x="22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0" y="1"/>
                  <a:pt x="19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0"/>
                  <a:pt x="2" y="162"/>
                  <a:pt x="4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75"/>
                  <a:pt x="89" y="175"/>
                  <a:pt x="89" y="175"/>
                </a:cubicBezTo>
                <a:cubicBezTo>
                  <a:pt x="70" y="187"/>
                  <a:pt x="70" y="187"/>
                  <a:pt x="70" y="187"/>
                </a:cubicBezTo>
                <a:cubicBezTo>
                  <a:pt x="68" y="188"/>
                  <a:pt x="68" y="189"/>
                  <a:pt x="71" y="189"/>
                </a:cubicBezTo>
                <a:cubicBezTo>
                  <a:pt x="146" y="189"/>
                  <a:pt x="146" y="189"/>
                  <a:pt x="146" y="189"/>
                </a:cubicBezTo>
                <a:cubicBezTo>
                  <a:pt x="148" y="189"/>
                  <a:pt x="149" y="188"/>
                  <a:pt x="147" y="187"/>
                </a:cubicBezTo>
                <a:cubicBezTo>
                  <a:pt x="127" y="175"/>
                  <a:pt x="127" y="175"/>
                  <a:pt x="127" y="175"/>
                </a:cubicBezTo>
                <a:cubicBezTo>
                  <a:pt x="127" y="162"/>
                  <a:pt x="127" y="162"/>
                  <a:pt x="127" y="162"/>
                </a:cubicBezTo>
                <a:cubicBezTo>
                  <a:pt x="212" y="162"/>
                  <a:pt x="212" y="162"/>
                  <a:pt x="212" y="162"/>
                </a:cubicBezTo>
                <a:cubicBezTo>
                  <a:pt x="214" y="162"/>
                  <a:pt x="216" y="160"/>
                  <a:pt x="216" y="158"/>
                </a:cubicBezTo>
                <a:cubicBezTo>
                  <a:pt x="216" y="4"/>
                  <a:pt x="216" y="4"/>
                  <a:pt x="216" y="4"/>
                </a:cubicBezTo>
                <a:cubicBezTo>
                  <a:pt x="216" y="2"/>
                  <a:pt x="214" y="0"/>
                  <a:pt x="21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9" name="Freeform 262"/>
          <p:cNvSpPr>
            <a:spLocks/>
          </p:cNvSpPr>
          <p:nvPr/>
        </p:nvSpPr>
        <p:spPr bwMode="auto">
          <a:xfrm>
            <a:off x="10495785" y="6990284"/>
            <a:ext cx="154989" cy="175081"/>
          </a:xfrm>
          <a:custGeom>
            <a:avLst/>
            <a:gdLst>
              <a:gd name="T0" fmla="*/ 63 w 140"/>
              <a:gd name="T1" fmla="*/ 155 h 159"/>
              <a:gd name="T2" fmla="*/ 70 w 140"/>
              <a:gd name="T3" fmla="*/ 159 h 159"/>
              <a:gd name="T4" fmla="*/ 78 w 140"/>
              <a:gd name="T5" fmla="*/ 155 h 159"/>
              <a:gd name="T6" fmla="*/ 136 w 140"/>
              <a:gd name="T7" fmla="*/ 86 h 159"/>
              <a:gd name="T8" fmla="*/ 132 w 140"/>
              <a:gd name="T9" fmla="*/ 77 h 159"/>
              <a:gd name="T10" fmla="*/ 101 w 140"/>
              <a:gd name="T11" fmla="*/ 77 h 159"/>
              <a:gd name="T12" fmla="*/ 89 w 140"/>
              <a:gd name="T13" fmla="*/ 77 h 159"/>
              <a:gd name="T14" fmla="*/ 89 w 140"/>
              <a:gd name="T15" fmla="*/ 12 h 159"/>
              <a:gd name="T16" fmla="*/ 77 w 140"/>
              <a:gd name="T17" fmla="*/ 0 h 159"/>
              <a:gd name="T18" fmla="*/ 63 w 140"/>
              <a:gd name="T19" fmla="*/ 0 h 159"/>
              <a:gd name="T20" fmla="*/ 51 w 140"/>
              <a:gd name="T21" fmla="*/ 12 h 159"/>
              <a:gd name="T22" fmla="*/ 51 w 140"/>
              <a:gd name="T23" fmla="*/ 77 h 159"/>
              <a:gd name="T24" fmla="*/ 39 w 140"/>
              <a:gd name="T25" fmla="*/ 77 h 159"/>
              <a:gd name="T26" fmla="*/ 9 w 140"/>
              <a:gd name="T27" fmla="*/ 77 h 159"/>
              <a:gd name="T28" fmla="*/ 5 w 140"/>
              <a:gd name="T29" fmla="*/ 86 h 159"/>
              <a:gd name="T30" fmla="*/ 63 w 140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0" h="159">
                <a:moveTo>
                  <a:pt x="63" y="155"/>
                </a:moveTo>
                <a:cubicBezTo>
                  <a:pt x="65" y="158"/>
                  <a:pt x="67" y="159"/>
                  <a:pt x="70" y="159"/>
                </a:cubicBezTo>
                <a:cubicBezTo>
                  <a:pt x="73" y="159"/>
                  <a:pt x="76" y="158"/>
                  <a:pt x="78" y="155"/>
                </a:cubicBezTo>
                <a:cubicBezTo>
                  <a:pt x="136" y="86"/>
                  <a:pt x="136" y="86"/>
                  <a:pt x="136" y="86"/>
                </a:cubicBezTo>
                <a:cubicBezTo>
                  <a:pt x="140" y="81"/>
                  <a:pt x="138" y="77"/>
                  <a:pt x="132" y="77"/>
                </a:cubicBezTo>
                <a:cubicBezTo>
                  <a:pt x="101" y="77"/>
                  <a:pt x="101" y="77"/>
                  <a:pt x="101" y="77"/>
                </a:cubicBezTo>
                <a:cubicBezTo>
                  <a:pt x="98" y="77"/>
                  <a:pt x="93" y="77"/>
                  <a:pt x="89" y="77"/>
                </a:cubicBezTo>
                <a:cubicBezTo>
                  <a:pt x="89" y="12"/>
                  <a:pt x="89" y="12"/>
                  <a:pt x="89" y="12"/>
                </a:cubicBezTo>
                <a:cubicBezTo>
                  <a:pt x="89" y="5"/>
                  <a:pt x="84" y="0"/>
                  <a:pt x="7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7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7" y="77"/>
                  <a:pt x="43" y="77"/>
                  <a:pt x="3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2" y="77"/>
                  <a:pt x="0" y="81"/>
                  <a:pt x="5" y="86"/>
                </a:cubicBezTo>
                <a:lnTo>
                  <a:pt x="63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0" name="Freeform 294"/>
          <p:cNvSpPr>
            <a:spLocks noEditPoints="1"/>
          </p:cNvSpPr>
          <p:nvPr/>
        </p:nvSpPr>
        <p:spPr bwMode="auto">
          <a:xfrm>
            <a:off x="6586617" y="6410510"/>
            <a:ext cx="258315" cy="261186"/>
          </a:xfrm>
          <a:custGeom>
            <a:avLst/>
            <a:gdLst>
              <a:gd name="T0" fmla="*/ 70 w 90"/>
              <a:gd name="T1" fmla="*/ 0 h 91"/>
              <a:gd name="T2" fmla="*/ 10 w 90"/>
              <a:gd name="T3" fmla="*/ 61 h 91"/>
              <a:gd name="T4" fmla="*/ 10 w 90"/>
              <a:gd name="T5" fmla="*/ 61 h 91"/>
              <a:gd name="T6" fmla="*/ 10 w 90"/>
              <a:gd name="T7" fmla="*/ 61 h 91"/>
              <a:gd name="T8" fmla="*/ 10 w 90"/>
              <a:gd name="T9" fmla="*/ 61 h 91"/>
              <a:gd name="T10" fmla="*/ 10 w 90"/>
              <a:gd name="T11" fmla="*/ 61 h 91"/>
              <a:gd name="T12" fmla="*/ 0 w 90"/>
              <a:gd name="T13" fmla="*/ 91 h 91"/>
              <a:gd name="T14" fmla="*/ 30 w 90"/>
              <a:gd name="T15" fmla="*/ 81 h 91"/>
              <a:gd name="T16" fmla="*/ 30 w 90"/>
              <a:gd name="T17" fmla="*/ 81 h 91"/>
              <a:gd name="T18" fmla="*/ 30 w 90"/>
              <a:gd name="T19" fmla="*/ 81 h 91"/>
              <a:gd name="T20" fmla="*/ 30 w 90"/>
              <a:gd name="T21" fmla="*/ 81 h 91"/>
              <a:gd name="T22" fmla="*/ 30 w 90"/>
              <a:gd name="T23" fmla="*/ 81 h 91"/>
              <a:gd name="T24" fmla="*/ 90 w 90"/>
              <a:gd name="T25" fmla="*/ 20 h 91"/>
              <a:gd name="T26" fmla="*/ 70 w 90"/>
              <a:gd name="T27" fmla="*/ 0 h 91"/>
              <a:gd name="T28" fmla="*/ 24 w 90"/>
              <a:gd name="T29" fmla="*/ 64 h 91"/>
              <a:gd name="T30" fmla="*/ 20 w 90"/>
              <a:gd name="T31" fmla="*/ 61 h 91"/>
              <a:gd name="T32" fmla="*/ 70 w 90"/>
              <a:gd name="T33" fmla="*/ 11 h 91"/>
              <a:gd name="T34" fmla="*/ 74 w 90"/>
              <a:gd name="T35" fmla="*/ 14 h 91"/>
              <a:gd name="T36" fmla="*/ 24 w 90"/>
              <a:gd name="T37" fmla="*/ 6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91">
                <a:moveTo>
                  <a:pt x="70" y="0"/>
                </a:move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10" y="61"/>
                </a:lnTo>
                <a:lnTo>
                  <a:pt x="0" y="9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30" y="81"/>
                </a:lnTo>
                <a:lnTo>
                  <a:pt x="90" y="20"/>
                </a:lnTo>
                <a:lnTo>
                  <a:pt x="70" y="0"/>
                </a:lnTo>
                <a:close/>
                <a:moveTo>
                  <a:pt x="24" y="64"/>
                </a:moveTo>
                <a:lnTo>
                  <a:pt x="20" y="61"/>
                </a:lnTo>
                <a:lnTo>
                  <a:pt x="70" y="11"/>
                </a:lnTo>
                <a:lnTo>
                  <a:pt x="74" y="14"/>
                </a:lnTo>
                <a:lnTo>
                  <a:pt x="24" y="6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1" name="Freeform 295"/>
          <p:cNvSpPr>
            <a:spLocks/>
          </p:cNvSpPr>
          <p:nvPr/>
        </p:nvSpPr>
        <p:spPr bwMode="auto">
          <a:xfrm>
            <a:off x="6807619" y="6353107"/>
            <a:ext cx="97586" cy="94716"/>
          </a:xfrm>
          <a:custGeom>
            <a:avLst/>
            <a:gdLst>
              <a:gd name="T0" fmla="*/ 13 w 34"/>
              <a:gd name="T1" fmla="*/ 0 h 33"/>
              <a:gd name="T2" fmla="*/ 0 w 34"/>
              <a:gd name="T3" fmla="*/ 13 h 33"/>
              <a:gd name="T4" fmla="*/ 20 w 34"/>
              <a:gd name="T5" fmla="*/ 33 h 33"/>
              <a:gd name="T6" fmla="*/ 34 w 34"/>
              <a:gd name="T7" fmla="*/ 20 h 33"/>
              <a:gd name="T8" fmla="*/ 13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3" y="0"/>
                </a:moveTo>
                <a:lnTo>
                  <a:pt x="0" y="13"/>
                </a:lnTo>
                <a:lnTo>
                  <a:pt x="20" y="33"/>
                </a:lnTo>
                <a:lnTo>
                  <a:pt x="34" y="20"/>
                </a:lnTo>
                <a:lnTo>
                  <a:pt x="1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2" name="Freeform 296"/>
          <p:cNvSpPr>
            <a:spLocks/>
          </p:cNvSpPr>
          <p:nvPr/>
        </p:nvSpPr>
        <p:spPr bwMode="auto">
          <a:xfrm>
            <a:off x="6586617" y="5724541"/>
            <a:ext cx="215263" cy="295628"/>
          </a:xfrm>
          <a:custGeom>
            <a:avLst/>
            <a:gdLst>
              <a:gd name="T0" fmla="*/ 66 w 75"/>
              <a:gd name="T1" fmla="*/ 95 h 103"/>
              <a:gd name="T2" fmla="*/ 8 w 75"/>
              <a:gd name="T3" fmla="*/ 95 h 103"/>
              <a:gd name="T4" fmla="*/ 8 w 75"/>
              <a:gd name="T5" fmla="*/ 30 h 103"/>
              <a:gd name="T6" fmla="*/ 30 w 75"/>
              <a:gd name="T7" fmla="*/ 30 h 103"/>
              <a:gd name="T8" fmla="*/ 30 w 75"/>
              <a:gd name="T9" fmla="*/ 9 h 103"/>
              <a:gd name="T10" fmla="*/ 66 w 75"/>
              <a:gd name="T11" fmla="*/ 9 h 103"/>
              <a:gd name="T12" fmla="*/ 66 w 75"/>
              <a:gd name="T13" fmla="*/ 18 h 103"/>
              <a:gd name="T14" fmla="*/ 74 w 75"/>
              <a:gd name="T15" fmla="*/ 10 h 103"/>
              <a:gd name="T16" fmla="*/ 75 w 75"/>
              <a:gd name="T17" fmla="*/ 9 h 103"/>
              <a:gd name="T18" fmla="*/ 75 w 75"/>
              <a:gd name="T19" fmla="*/ 0 h 103"/>
              <a:gd name="T20" fmla="*/ 22 w 75"/>
              <a:gd name="T21" fmla="*/ 0 h 103"/>
              <a:gd name="T22" fmla="*/ 22 w 75"/>
              <a:gd name="T23" fmla="*/ 0 h 103"/>
              <a:gd name="T24" fmla="*/ 0 w 75"/>
              <a:gd name="T25" fmla="*/ 22 h 103"/>
              <a:gd name="T26" fmla="*/ 0 w 75"/>
              <a:gd name="T27" fmla="*/ 103 h 103"/>
              <a:gd name="T28" fmla="*/ 75 w 75"/>
              <a:gd name="T29" fmla="*/ 103 h 103"/>
              <a:gd name="T30" fmla="*/ 75 w 75"/>
              <a:gd name="T31" fmla="*/ 65 h 103"/>
              <a:gd name="T32" fmla="*/ 66 w 75"/>
              <a:gd name="T33" fmla="*/ 73 h 103"/>
              <a:gd name="T34" fmla="*/ 66 w 75"/>
              <a:gd name="T35" fmla="*/ 9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5" h="103">
                <a:moveTo>
                  <a:pt x="66" y="95"/>
                </a:moveTo>
                <a:lnTo>
                  <a:pt x="8" y="95"/>
                </a:lnTo>
                <a:lnTo>
                  <a:pt x="8" y="30"/>
                </a:lnTo>
                <a:lnTo>
                  <a:pt x="30" y="30"/>
                </a:lnTo>
                <a:lnTo>
                  <a:pt x="30" y="9"/>
                </a:lnTo>
                <a:lnTo>
                  <a:pt x="66" y="9"/>
                </a:lnTo>
                <a:lnTo>
                  <a:pt x="66" y="18"/>
                </a:lnTo>
                <a:lnTo>
                  <a:pt x="74" y="10"/>
                </a:lnTo>
                <a:lnTo>
                  <a:pt x="75" y="9"/>
                </a:lnTo>
                <a:lnTo>
                  <a:pt x="75" y="0"/>
                </a:lnTo>
                <a:lnTo>
                  <a:pt x="22" y="0"/>
                </a:lnTo>
                <a:lnTo>
                  <a:pt x="22" y="0"/>
                </a:lnTo>
                <a:lnTo>
                  <a:pt x="0" y="22"/>
                </a:lnTo>
                <a:lnTo>
                  <a:pt x="0" y="103"/>
                </a:lnTo>
                <a:lnTo>
                  <a:pt x="75" y="103"/>
                </a:lnTo>
                <a:lnTo>
                  <a:pt x="75" y="65"/>
                </a:lnTo>
                <a:lnTo>
                  <a:pt x="66" y="73"/>
                </a:lnTo>
                <a:lnTo>
                  <a:pt x="66" y="9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3" name="Freeform 297"/>
          <p:cNvSpPr>
            <a:spLocks noEditPoints="1"/>
          </p:cNvSpPr>
          <p:nvPr/>
        </p:nvSpPr>
        <p:spPr bwMode="auto">
          <a:xfrm>
            <a:off x="6658370" y="5770464"/>
            <a:ext cx="203783" cy="200912"/>
          </a:xfrm>
          <a:custGeom>
            <a:avLst/>
            <a:gdLst>
              <a:gd name="T0" fmla="*/ 8 w 71"/>
              <a:gd name="T1" fmla="*/ 47 h 70"/>
              <a:gd name="T2" fmla="*/ 8 w 71"/>
              <a:gd name="T3" fmla="*/ 47 h 70"/>
              <a:gd name="T4" fmla="*/ 8 w 71"/>
              <a:gd name="T5" fmla="*/ 47 h 70"/>
              <a:gd name="T6" fmla="*/ 8 w 71"/>
              <a:gd name="T7" fmla="*/ 47 h 70"/>
              <a:gd name="T8" fmla="*/ 8 w 71"/>
              <a:gd name="T9" fmla="*/ 47 h 70"/>
              <a:gd name="T10" fmla="*/ 0 w 71"/>
              <a:gd name="T11" fmla="*/ 70 h 70"/>
              <a:gd name="T12" fmla="*/ 24 w 71"/>
              <a:gd name="T13" fmla="*/ 62 h 70"/>
              <a:gd name="T14" fmla="*/ 24 w 71"/>
              <a:gd name="T15" fmla="*/ 62 h 70"/>
              <a:gd name="T16" fmla="*/ 24 w 71"/>
              <a:gd name="T17" fmla="*/ 62 h 70"/>
              <a:gd name="T18" fmla="*/ 24 w 71"/>
              <a:gd name="T19" fmla="*/ 62 h 70"/>
              <a:gd name="T20" fmla="*/ 71 w 71"/>
              <a:gd name="T21" fmla="*/ 16 h 70"/>
              <a:gd name="T22" fmla="*/ 55 w 71"/>
              <a:gd name="T23" fmla="*/ 0 h 70"/>
              <a:gd name="T24" fmla="*/ 8 w 71"/>
              <a:gd name="T25" fmla="*/ 47 h 70"/>
              <a:gd name="T26" fmla="*/ 55 w 71"/>
              <a:gd name="T27" fmla="*/ 8 h 70"/>
              <a:gd name="T28" fmla="*/ 58 w 71"/>
              <a:gd name="T29" fmla="*/ 11 h 70"/>
              <a:gd name="T30" fmla="*/ 19 w 71"/>
              <a:gd name="T31" fmla="*/ 49 h 70"/>
              <a:gd name="T32" fmla="*/ 16 w 71"/>
              <a:gd name="T33" fmla="*/ 47 h 70"/>
              <a:gd name="T34" fmla="*/ 55 w 71"/>
              <a:gd name="T35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" h="70">
                <a:moveTo>
                  <a:pt x="8" y="47"/>
                </a:move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8" y="47"/>
                </a:lnTo>
                <a:lnTo>
                  <a:pt x="0" y="70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24" y="62"/>
                </a:lnTo>
                <a:lnTo>
                  <a:pt x="71" y="16"/>
                </a:lnTo>
                <a:lnTo>
                  <a:pt x="55" y="0"/>
                </a:lnTo>
                <a:lnTo>
                  <a:pt x="8" y="47"/>
                </a:lnTo>
                <a:close/>
                <a:moveTo>
                  <a:pt x="55" y="8"/>
                </a:moveTo>
                <a:lnTo>
                  <a:pt x="58" y="11"/>
                </a:lnTo>
                <a:lnTo>
                  <a:pt x="19" y="49"/>
                </a:lnTo>
                <a:lnTo>
                  <a:pt x="16" y="47"/>
                </a:lnTo>
                <a:lnTo>
                  <a:pt x="55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4" name="Freeform 298"/>
          <p:cNvSpPr>
            <a:spLocks/>
          </p:cNvSpPr>
          <p:nvPr/>
        </p:nvSpPr>
        <p:spPr bwMode="auto">
          <a:xfrm>
            <a:off x="6830580" y="5724541"/>
            <a:ext cx="74624" cy="74624"/>
          </a:xfrm>
          <a:custGeom>
            <a:avLst/>
            <a:gdLst>
              <a:gd name="T0" fmla="*/ 11 w 26"/>
              <a:gd name="T1" fmla="*/ 0 h 26"/>
              <a:gd name="T2" fmla="*/ 0 w 26"/>
              <a:gd name="T3" fmla="*/ 10 h 26"/>
              <a:gd name="T4" fmla="*/ 16 w 26"/>
              <a:gd name="T5" fmla="*/ 26 h 26"/>
              <a:gd name="T6" fmla="*/ 26 w 26"/>
              <a:gd name="T7" fmla="*/ 16 h 26"/>
              <a:gd name="T8" fmla="*/ 11 w 2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0" y="10"/>
                </a:lnTo>
                <a:lnTo>
                  <a:pt x="16" y="26"/>
                </a:lnTo>
                <a:lnTo>
                  <a:pt x="26" y="16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5" name="Freeform 299"/>
          <p:cNvSpPr>
            <a:spLocks/>
          </p:cNvSpPr>
          <p:nvPr/>
        </p:nvSpPr>
        <p:spPr bwMode="auto">
          <a:xfrm>
            <a:off x="7223794" y="6424862"/>
            <a:ext cx="229613" cy="226744"/>
          </a:xfrm>
          <a:custGeom>
            <a:avLst/>
            <a:gdLst>
              <a:gd name="T0" fmla="*/ 181 w 206"/>
              <a:gd name="T1" fmla="*/ 172 h 206"/>
              <a:gd name="T2" fmla="*/ 172 w 206"/>
              <a:gd name="T3" fmla="*/ 180 h 206"/>
              <a:gd name="T4" fmla="*/ 35 w 206"/>
              <a:gd name="T5" fmla="*/ 180 h 206"/>
              <a:gd name="T6" fmla="*/ 26 w 206"/>
              <a:gd name="T7" fmla="*/ 172 h 206"/>
              <a:gd name="T8" fmla="*/ 26 w 206"/>
              <a:gd name="T9" fmla="*/ 34 h 206"/>
              <a:gd name="T10" fmla="*/ 35 w 206"/>
              <a:gd name="T11" fmla="*/ 25 h 206"/>
              <a:gd name="T12" fmla="*/ 154 w 206"/>
              <a:gd name="T13" fmla="*/ 25 h 206"/>
              <a:gd name="T14" fmla="*/ 179 w 206"/>
              <a:gd name="T15" fmla="*/ 0 h 206"/>
              <a:gd name="T16" fmla="*/ 172 w 206"/>
              <a:gd name="T17" fmla="*/ 0 h 206"/>
              <a:gd name="T18" fmla="*/ 35 w 206"/>
              <a:gd name="T19" fmla="*/ 0 h 206"/>
              <a:gd name="T20" fmla="*/ 0 w 206"/>
              <a:gd name="T21" fmla="*/ 34 h 206"/>
              <a:gd name="T22" fmla="*/ 0 w 206"/>
              <a:gd name="T23" fmla="*/ 172 h 206"/>
              <a:gd name="T24" fmla="*/ 35 w 206"/>
              <a:gd name="T25" fmla="*/ 206 h 206"/>
              <a:gd name="T26" fmla="*/ 172 w 206"/>
              <a:gd name="T27" fmla="*/ 206 h 206"/>
              <a:gd name="T28" fmla="*/ 206 w 206"/>
              <a:gd name="T29" fmla="*/ 172 h 206"/>
              <a:gd name="T30" fmla="*/ 206 w 206"/>
              <a:gd name="T31" fmla="*/ 95 h 206"/>
              <a:gd name="T32" fmla="*/ 181 w 206"/>
              <a:gd name="T33" fmla="*/ 121 h 206"/>
              <a:gd name="T34" fmla="*/ 181 w 206"/>
              <a:gd name="T35" fmla="*/ 17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6" name="Freeform 300"/>
          <p:cNvSpPr>
            <a:spLocks noEditPoints="1"/>
          </p:cNvSpPr>
          <p:nvPr/>
        </p:nvSpPr>
        <p:spPr bwMode="auto">
          <a:xfrm>
            <a:off x="7318508" y="6410510"/>
            <a:ext cx="183691" cy="183691"/>
          </a:xfrm>
          <a:custGeom>
            <a:avLst/>
            <a:gdLst>
              <a:gd name="T0" fmla="*/ 64 w 64"/>
              <a:gd name="T1" fmla="*/ 14 h 64"/>
              <a:gd name="T2" fmla="*/ 50 w 64"/>
              <a:gd name="T3" fmla="*/ 0 h 64"/>
              <a:gd name="T4" fmla="*/ 7 w 64"/>
              <a:gd name="T5" fmla="*/ 43 h 64"/>
              <a:gd name="T6" fmla="*/ 7 w 64"/>
              <a:gd name="T7" fmla="*/ 43 h 64"/>
              <a:gd name="T8" fmla="*/ 7 w 64"/>
              <a:gd name="T9" fmla="*/ 43 h 64"/>
              <a:gd name="T10" fmla="*/ 7 w 64"/>
              <a:gd name="T11" fmla="*/ 43 h 64"/>
              <a:gd name="T12" fmla="*/ 7 w 64"/>
              <a:gd name="T13" fmla="*/ 43 h 64"/>
              <a:gd name="T14" fmla="*/ 0 w 64"/>
              <a:gd name="T15" fmla="*/ 64 h 64"/>
              <a:gd name="T16" fmla="*/ 22 w 64"/>
              <a:gd name="T17" fmla="*/ 57 h 64"/>
              <a:gd name="T18" fmla="*/ 22 w 64"/>
              <a:gd name="T19" fmla="*/ 57 h 64"/>
              <a:gd name="T20" fmla="*/ 22 w 64"/>
              <a:gd name="T21" fmla="*/ 57 h 64"/>
              <a:gd name="T22" fmla="*/ 22 w 64"/>
              <a:gd name="T23" fmla="*/ 57 h 64"/>
              <a:gd name="T24" fmla="*/ 22 w 64"/>
              <a:gd name="T25" fmla="*/ 57 h 64"/>
              <a:gd name="T26" fmla="*/ 64 w 64"/>
              <a:gd name="T27" fmla="*/ 14 h 64"/>
              <a:gd name="T28" fmla="*/ 17 w 64"/>
              <a:gd name="T29" fmla="*/ 45 h 64"/>
              <a:gd name="T30" fmla="*/ 15 w 64"/>
              <a:gd name="T31" fmla="*/ 43 h 64"/>
              <a:gd name="T32" fmla="*/ 50 w 64"/>
              <a:gd name="T33" fmla="*/ 7 h 64"/>
              <a:gd name="T34" fmla="*/ 52 w 64"/>
              <a:gd name="T35" fmla="*/ 10 h 64"/>
              <a:gd name="T36" fmla="*/ 17 w 64"/>
              <a:gd name="T37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4" h="64">
                <a:moveTo>
                  <a:pt x="64" y="14"/>
                </a:moveTo>
                <a:lnTo>
                  <a:pt x="50" y="0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7" y="43"/>
                </a:lnTo>
                <a:lnTo>
                  <a:pt x="0" y="64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22" y="57"/>
                </a:lnTo>
                <a:lnTo>
                  <a:pt x="64" y="14"/>
                </a:lnTo>
                <a:close/>
                <a:moveTo>
                  <a:pt x="17" y="45"/>
                </a:moveTo>
                <a:lnTo>
                  <a:pt x="15" y="43"/>
                </a:lnTo>
                <a:lnTo>
                  <a:pt x="50" y="7"/>
                </a:lnTo>
                <a:lnTo>
                  <a:pt x="52" y="10"/>
                </a:lnTo>
                <a:lnTo>
                  <a:pt x="17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7" name="Freeform 301"/>
          <p:cNvSpPr>
            <a:spLocks/>
          </p:cNvSpPr>
          <p:nvPr/>
        </p:nvSpPr>
        <p:spPr bwMode="auto">
          <a:xfrm>
            <a:off x="7476368" y="6370328"/>
            <a:ext cx="68884" cy="68884"/>
          </a:xfrm>
          <a:custGeom>
            <a:avLst/>
            <a:gdLst>
              <a:gd name="T0" fmla="*/ 0 w 24"/>
              <a:gd name="T1" fmla="*/ 9 h 24"/>
              <a:gd name="T2" fmla="*/ 14 w 24"/>
              <a:gd name="T3" fmla="*/ 24 h 24"/>
              <a:gd name="T4" fmla="*/ 24 w 24"/>
              <a:gd name="T5" fmla="*/ 14 h 24"/>
              <a:gd name="T6" fmla="*/ 9 w 24"/>
              <a:gd name="T7" fmla="*/ 0 h 24"/>
              <a:gd name="T8" fmla="*/ 0 w 24"/>
              <a:gd name="T9" fmla="*/ 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9"/>
                </a:moveTo>
                <a:lnTo>
                  <a:pt x="14" y="24"/>
                </a:lnTo>
                <a:lnTo>
                  <a:pt x="24" y="14"/>
                </a:lnTo>
                <a:lnTo>
                  <a:pt x="9" y="0"/>
                </a:lnTo>
                <a:lnTo>
                  <a:pt x="0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8" name="Freeform 328"/>
          <p:cNvSpPr>
            <a:spLocks noEditPoints="1"/>
          </p:cNvSpPr>
          <p:nvPr/>
        </p:nvSpPr>
        <p:spPr bwMode="auto">
          <a:xfrm>
            <a:off x="11055467" y="7016117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8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8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8 h 244"/>
              <a:gd name="T36" fmla="*/ 269 w 288"/>
              <a:gd name="T37" fmla="*/ 18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8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8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8"/>
                  <a:pt x="17" y="18"/>
                  <a:pt x="17" y="18"/>
                </a:cubicBezTo>
                <a:cubicBezTo>
                  <a:pt x="269" y="18"/>
                  <a:pt x="269" y="18"/>
                  <a:pt x="269" y="18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9" name="Freeform 333"/>
          <p:cNvSpPr>
            <a:spLocks noEditPoints="1"/>
          </p:cNvSpPr>
          <p:nvPr/>
        </p:nvSpPr>
        <p:spPr bwMode="auto">
          <a:xfrm>
            <a:off x="11695515" y="7013245"/>
            <a:ext cx="318590" cy="272667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72 w 288"/>
              <a:gd name="T31" fmla="*/ 228 h 244"/>
              <a:gd name="T32" fmla="*/ 232 w 288"/>
              <a:gd name="T33" fmla="*/ 228 h 244"/>
              <a:gd name="T34" fmla="*/ 232 w 288"/>
              <a:gd name="T35" fmla="*/ 219 h 244"/>
              <a:gd name="T36" fmla="*/ 210 w 288"/>
              <a:gd name="T37" fmla="*/ 191 h 244"/>
              <a:gd name="T38" fmla="*/ 180 w 288"/>
              <a:gd name="T39" fmla="*/ 189 h 244"/>
              <a:gd name="T40" fmla="*/ 144 w 288"/>
              <a:gd name="T41" fmla="*/ 189 h 244"/>
              <a:gd name="T42" fmla="*/ 108 w 288"/>
              <a:gd name="T43" fmla="*/ 189 h 244"/>
              <a:gd name="T44" fmla="*/ 78 w 288"/>
              <a:gd name="T45" fmla="*/ 191 h 244"/>
              <a:gd name="T46" fmla="*/ 56 w 288"/>
              <a:gd name="T47" fmla="*/ 219 h 244"/>
              <a:gd name="T48" fmla="*/ 56 w 288"/>
              <a:gd name="T49" fmla="*/ 228 h 244"/>
              <a:gd name="T50" fmla="*/ 16 w 288"/>
              <a:gd name="T51" fmla="*/ 228 h 244"/>
              <a:gd name="T52" fmla="*/ 16 w 288"/>
              <a:gd name="T53" fmla="*/ 16 h 244"/>
              <a:gd name="T54" fmla="*/ 144 w 288"/>
              <a:gd name="T55" fmla="*/ 16 h 244"/>
              <a:gd name="T56" fmla="*/ 272 w 288"/>
              <a:gd name="T57" fmla="*/ 16 h 244"/>
              <a:gd name="T58" fmla="*/ 272 w 288"/>
              <a:gd name="T59" fmla="*/ 2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72" y="228"/>
                </a:moveTo>
                <a:cubicBezTo>
                  <a:pt x="232" y="228"/>
                  <a:pt x="232" y="228"/>
                  <a:pt x="232" y="228"/>
                </a:cubicBezTo>
                <a:cubicBezTo>
                  <a:pt x="232" y="219"/>
                  <a:pt x="232" y="219"/>
                  <a:pt x="232" y="219"/>
                </a:cubicBezTo>
                <a:cubicBezTo>
                  <a:pt x="232" y="205"/>
                  <a:pt x="224" y="195"/>
                  <a:pt x="210" y="191"/>
                </a:cubicBezTo>
                <a:cubicBezTo>
                  <a:pt x="201" y="189"/>
                  <a:pt x="191" y="189"/>
                  <a:pt x="180" y="189"/>
                </a:cubicBezTo>
                <a:cubicBezTo>
                  <a:pt x="144" y="189"/>
                  <a:pt x="144" y="189"/>
                  <a:pt x="144" y="189"/>
                </a:cubicBezTo>
                <a:cubicBezTo>
                  <a:pt x="108" y="189"/>
                  <a:pt x="108" y="189"/>
                  <a:pt x="108" y="189"/>
                </a:cubicBezTo>
                <a:cubicBezTo>
                  <a:pt x="97" y="189"/>
                  <a:pt x="87" y="189"/>
                  <a:pt x="78" y="191"/>
                </a:cubicBezTo>
                <a:cubicBezTo>
                  <a:pt x="64" y="195"/>
                  <a:pt x="56" y="205"/>
                  <a:pt x="56" y="219"/>
                </a:cubicBezTo>
                <a:cubicBezTo>
                  <a:pt x="56" y="228"/>
                  <a:pt x="56" y="228"/>
                  <a:pt x="56" y="228"/>
                </a:cubicBezTo>
                <a:cubicBezTo>
                  <a:pt x="16" y="228"/>
                  <a:pt x="16" y="228"/>
                  <a:pt x="16" y="228"/>
                </a:cubicBezTo>
                <a:cubicBezTo>
                  <a:pt x="16" y="16"/>
                  <a:pt x="16" y="16"/>
                  <a:pt x="16" y="16"/>
                </a:cubicBezTo>
                <a:cubicBezTo>
                  <a:pt x="144" y="16"/>
                  <a:pt x="144" y="16"/>
                  <a:pt x="144" y="16"/>
                </a:cubicBezTo>
                <a:cubicBezTo>
                  <a:pt x="272" y="16"/>
                  <a:pt x="272" y="16"/>
                  <a:pt x="272" y="16"/>
                </a:cubicBezTo>
                <a:lnTo>
                  <a:pt x="272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0" name="Rectangle 334"/>
          <p:cNvSpPr>
            <a:spLocks noChangeArrowheads="1"/>
          </p:cNvSpPr>
          <p:nvPr/>
        </p:nvSpPr>
        <p:spPr bwMode="auto">
          <a:xfrm>
            <a:off x="11735697" y="7053428"/>
            <a:ext cx="238225" cy="14924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1" name="Freeform 335"/>
          <p:cNvSpPr>
            <a:spLocks/>
          </p:cNvSpPr>
          <p:nvPr/>
        </p:nvSpPr>
        <p:spPr bwMode="auto">
          <a:xfrm>
            <a:off x="7967166" y="6470785"/>
            <a:ext cx="86105" cy="86105"/>
          </a:xfrm>
          <a:custGeom>
            <a:avLst/>
            <a:gdLst>
              <a:gd name="T0" fmla="*/ 2 w 30"/>
              <a:gd name="T1" fmla="*/ 30 h 30"/>
              <a:gd name="T2" fmla="*/ 30 w 30"/>
              <a:gd name="T3" fmla="*/ 2 h 30"/>
              <a:gd name="T4" fmla="*/ 28 w 30"/>
              <a:gd name="T5" fmla="*/ 0 h 30"/>
              <a:gd name="T6" fmla="*/ 0 w 30"/>
              <a:gd name="T7" fmla="*/ 29 h 30"/>
              <a:gd name="T8" fmla="*/ 2 w 30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0">
                <a:moveTo>
                  <a:pt x="2" y="30"/>
                </a:moveTo>
                <a:lnTo>
                  <a:pt x="30" y="2"/>
                </a:lnTo>
                <a:lnTo>
                  <a:pt x="28" y="0"/>
                </a:lnTo>
                <a:lnTo>
                  <a:pt x="0" y="29"/>
                </a:lnTo>
                <a:lnTo>
                  <a:pt x="2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2" name="Freeform 336"/>
          <p:cNvSpPr>
            <a:spLocks noEditPoints="1"/>
          </p:cNvSpPr>
          <p:nvPr/>
        </p:nvSpPr>
        <p:spPr bwMode="auto">
          <a:xfrm>
            <a:off x="7863840" y="6350238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8 w 288"/>
              <a:gd name="T11" fmla="*/ 211 h 288"/>
              <a:gd name="T12" fmla="*/ 108 w 288"/>
              <a:gd name="T13" fmla="*/ 211 h 288"/>
              <a:gd name="T14" fmla="*/ 108 w 288"/>
              <a:gd name="T15" fmla="*/ 211 h 288"/>
              <a:gd name="T16" fmla="*/ 108 w 288"/>
              <a:gd name="T17" fmla="*/ 211 h 288"/>
              <a:gd name="T18" fmla="*/ 64 w 288"/>
              <a:gd name="T19" fmla="*/ 225 h 288"/>
              <a:gd name="T20" fmla="*/ 78 w 288"/>
              <a:gd name="T21" fmla="*/ 182 h 288"/>
              <a:gd name="T22" fmla="*/ 78 w 288"/>
              <a:gd name="T23" fmla="*/ 182 h 288"/>
              <a:gd name="T24" fmla="*/ 78 w 288"/>
              <a:gd name="T25" fmla="*/ 182 h 288"/>
              <a:gd name="T26" fmla="*/ 78 w 288"/>
              <a:gd name="T27" fmla="*/ 182 h 288"/>
              <a:gd name="T28" fmla="*/ 78 w 288"/>
              <a:gd name="T29" fmla="*/ 182 h 288"/>
              <a:gd name="T30" fmla="*/ 166 w 288"/>
              <a:gd name="T31" fmla="*/ 94 h 288"/>
              <a:gd name="T32" fmla="*/ 196 w 288"/>
              <a:gd name="T33" fmla="*/ 123 h 288"/>
              <a:gd name="T34" fmla="*/ 108 w 288"/>
              <a:gd name="T35" fmla="*/ 211 h 288"/>
              <a:gd name="T36" fmla="*/ 206 w 288"/>
              <a:gd name="T37" fmla="*/ 113 h 288"/>
              <a:gd name="T38" fmla="*/ 176 w 288"/>
              <a:gd name="T39" fmla="*/ 84 h 288"/>
              <a:gd name="T40" fmla="*/ 196 w 288"/>
              <a:gd name="T41" fmla="*/ 64 h 288"/>
              <a:gd name="T42" fmla="*/ 225 w 288"/>
              <a:gd name="T43" fmla="*/ 94 h 288"/>
              <a:gd name="T44" fmla="*/ 206 w 288"/>
              <a:gd name="T4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3" name="Freeform 352"/>
          <p:cNvSpPr>
            <a:spLocks/>
          </p:cNvSpPr>
          <p:nvPr/>
        </p:nvSpPr>
        <p:spPr bwMode="auto">
          <a:xfrm>
            <a:off x="2967334" y="4501850"/>
            <a:ext cx="106197" cy="189431"/>
          </a:xfrm>
          <a:custGeom>
            <a:avLst/>
            <a:gdLst>
              <a:gd name="T0" fmla="*/ 94 w 95"/>
              <a:gd name="T1" fmla="*/ 171 h 171"/>
              <a:gd name="T2" fmla="*/ 95 w 95"/>
              <a:gd name="T3" fmla="*/ 166 h 171"/>
              <a:gd name="T4" fmla="*/ 95 w 95"/>
              <a:gd name="T5" fmla="*/ 6 h 171"/>
              <a:gd name="T6" fmla="*/ 94 w 95"/>
              <a:gd name="T7" fmla="*/ 0 h 171"/>
              <a:gd name="T8" fmla="*/ 0 w 95"/>
              <a:gd name="T9" fmla="*/ 81 h 171"/>
              <a:gd name="T10" fmla="*/ 94 w 95"/>
              <a:gd name="T11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94" y="171"/>
                </a:moveTo>
                <a:cubicBezTo>
                  <a:pt x="95" y="170"/>
                  <a:pt x="95" y="168"/>
                  <a:pt x="95" y="166"/>
                </a:cubicBezTo>
                <a:cubicBezTo>
                  <a:pt x="95" y="6"/>
                  <a:pt x="95" y="6"/>
                  <a:pt x="95" y="6"/>
                </a:cubicBezTo>
                <a:cubicBezTo>
                  <a:pt x="95" y="4"/>
                  <a:pt x="95" y="2"/>
                  <a:pt x="94" y="0"/>
                </a:cubicBezTo>
                <a:cubicBezTo>
                  <a:pt x="0" y="81"/>
                  <a:pt x="0" y="81"/>
                  <a:pt x="0" y="81"/>
                </a:cubicBezTo>
                <a:lnTo>
                  <a:pt x="94" y="1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4" name="Freeform 353"/>
          <p:cNvSpPr>
            <a:spLocks/>
          </p:cNvSpPr>
          <p:nvPr/>
        </p:nvSpPr>
        <p:spPr bwMode="auto">
          <a:xfrm>
            <a:off x="2769294" y="4487498"/>
            <a:ext cx="292757" cy="126287"/>
          </a:xfrm>
          <a:custGeom>
            <a:avLst/>
            <a:gdLst>
              <a:gd name="T0" fmla="*/ 132 w 264"/>
              <a:gd name="T1" fmla="*/ 112 h 112"/>
              <a:gd name="T2" fmla="*/ 156 w 264"/>
              <a:gd name="T3" fmla="*/ 92 h 112"/>
              <a:gd name="T4" fmla="*/ 169 w 264"/>
              <a:gd name="T5" fmla="*/ 82 h 112"/>
              <a:gd name="T6" fmla="*/ 264 w 264"/>
              <a:gd name="T7" fmla="*/ 1 h 112"/>
              <a:gd name="T8" fmla="*/ 259 w 264"/>
              <a:gd name="T9" fmla="*/ 0 h 112"/>
              <a:gd name="T10" fmla="*/ 5 w 264"/>
              <a:gd name="T11" fmla="*/ 0 h 112"/>
              <a:gd name="T12" fmla="*/ 0 w 264"/>
              <a:gd name="T13" fmla="*/ 1 h 112"/>
              <a:gd name="T14" fmla="*/ 94 w 264"/>
              <a:gd name="T15" fmla="*/ 82 h 112"/>
              <a:gd name="T16" fmla="*/ 107 w 264"/>
              <a:gd name="T17" fmla="*/ 92 h 112"/>
              <a:gd name="T18" fmla="*/ 132 w 264"/>
              <a:gd name="T1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32" y="112"/>
                </a:moveTo>
                <a:cubicBezTo>
                  <a:pt x="156" y="92"/>
                  <a:pt x="156" y="92"/>
                  <a:pt x="156" y="92"/>
                </a:cubicBezTo>
                <a:cubicBezTo>
                  <a:pt x="169" y="82"/>
                  <a:pt x="169" y="82"/>
                  <a:pt x="169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2" y="1"/>
                  <a:pt x="260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1" y="1"/>
                  <a:pt x="0" y="1"/>
                </a:cubicBezTo>
                <a:cubicBezTo>
                  <a:pt x="94" y="82"/>
                  <a:pt x="94" y="82"/>
                  <a:pt x="94" y="82"/>
                </a:cubicBezTo>
                <a:cubicBezTo>
                  <a:pt x="107" y="92"/>
                  <a:pt x="107" y="92"/>
                  <a:pt x="107" y="92"/>
                </a:cubicBezTo>
                <a:lnTo>
                  <a:pt x="13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5" name="Freeform 354"/>
          <p:cNvSpPr>
            <a:spLocks/>
          </p:cNvSpPr>
          <p:nvPr/>
        </p:nvSpPr>
        <p:spPr bwMode="auto">
          <a:xfrm>
            <a:off x="2769294" y="4602305"/>
            <a:ext cx="289888" cy="103326"/>
          </a:xfrm>
          <a:custGeom>
            <a:avLst/>
            <a:gdLst>
              <a:gd name="T0" fmla="*/ 259 w 263"/>
              <a:gd name="T1" fmla="*/ 92 h 92"/>
              <a:gd name="T2" fmla="*/ 263 w 263"/>
              <a:gd name="T3" fmla="*/ 91 h 92"/>
              <a:gd name="T4" fmla="*/ 168 w 263"/>
              <a:gd name="T5" fmla="*/ 0 h 92"/>
              <a:gd name="T6" fmla="*/ 132 w 263"/>
              <a:gd name="T7" fmla="*/ 30 h 92"/>
              <a:gd name="T8" fmla="*/ 95 w 263"/>
              <a:gd name="T9" fmla="*/ 0 h 92"/>
              <a:gd name="T10" fmla="*/ 0 w 263"/>
              <a:gd name="T11" fmla="*/ 91 h 92"/>
              <a:gd name="T12" fmla="*/ 5 w 263"/>
              <a:gd name="T13" fmla="*/ 92 h 92"/>
              <a:gd name="T14" fmla="*/ 259 w 263"/>
              <a:gd name="T1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3" h="92">
                <a:moveTo>
                  <a:pt x="259" y="92"/>
                </a:moveTo>
                <a:cubicBezTo>
                  <a:pt x="260" y="92"/>
                  <a:pt x="262" y="92"/>
                  <a:pt x="263" y="91"/>
                </a:cubicBezTo>
                <a:cubicBezTo>
                  <a:pt x="168" y="0"/>
                  <a:pt x="168" y="0"/>
                  <a:pt x="168" y="0"/>
                </a:cubicBezTo>
                <a:cubicBezTo>
                  <a:pt x="132" y="30"/>
                  <a:pt x="132" y="30"/>
                  <a:pt x="132" y="30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2" y="92"/>
                  <a:pt x="3" y="92"/>
                  <a:pt x="5" y="92"/>
                </a:cubicBezTo>
                <a:lnTo>
                  <a:pt x="259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6" name="Freeform 355"/>
          <p:cNvSpPr>
            <a:spLocks/>
          </p:cNvSpPr>
          <p:nvPr/>
        </p:nvSpPr>
        <p:spPr bwMode="auto">
          <a:xfrm>
            <a:off x="2754942" y="4501850"/>
            <a:ext cx="103326" cy="189431"/>
          </a:xfrm>
          <a:custGeom>
            <a:avLst/>
            <a:gdLst>
              <a:gd name="T0" fmla="*/ 1 w 95"/>
              <a:gd name="T1" fmla="*/ 0 h 171"/>
              <a:gd name="T2" fmla="*/ 0 w 95"/>
              <a:gd name="T3" fmla="*/ 6 h 171"/>
              <a:gd name="T4" fmla="*/ 0 w 95"/>
              <a:gd name="T5" fmla="*/ 166 h 171"/>
              <a:gd name="T6" fmla="*/ 1 w 95"/>
              <a:gd name="T7" fmla="*/ 171 h 171"/>
              <a:gd name="T8" fmla="*/ 95 w 95"/>
              <a:gd name="T9" fmla="*/ 81 h 171"/>
              <a:gd name="T10" fmla="*/ 1 w 95"/>
              <a:gd name="T11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171">
                <a:moveTo>
                  <a:pt x="1" y="0"/>
                </a:moveTo>
                <a:cubicBezTo>
                  <a:pt x="1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8"/>
                  <a:pt x="1" y="170"/>
                  <a:pt x="1" y="171"/>
                </a:cubicBezTo>
                <a:cubicBezTo>
                  <a:pt x="95" y="81"/>
                  <a:pt x="95" y="81"/>
                  <a:pt x="95" y="81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7" name="Freeform 356"/>
          <p:cNvSpPr>
            <a:spLocks/>
          </p:cNvSpPr>
          <p:nvPr/>
        </p:nvSpPr>
        <p:spPr bwMode="auto">
          <a:xfrm>
            <a:off x="3595902" y="4587955"/>
            <a:ext cx="88976" cy="154989"/>
          </a:xfrm>
          <a:custGeom>
            <a:avLst/>
            <a:gdLst>
              <a:gd name="T0" fmla="*/ 77 w 78"/>
              <a:gd name="T1" fmla="*/ 0 h 141"/>
              <a:gd name="T2" fmla="*/ 0 w 78"/>
              <a:gd name="T3" fmla="*/ 67 h 141"/>
              <a:gd name="T4" fmla="*/ 77 w 78"/>
              <a:gd name="T5" fmla="*/ 141 h 141"/>
              <a:gd name="T6" fmla="*/ 78 w 78"/>
              <a:gd name="T7" fmla="*/ 137 h 141"/>
              <a:gd name="T8" fmla="*/ 78 w 78"/>
              <a:gd name="T9" fmla="*/ 5 h 141"/>
              <a:gd name="T10" fmla="*/ 77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77" y="0"/>
                </a:moveTo>
                <a:cubicBezTo>
                  <a:pt x="0" y="67"/>
                  <a:pt x="0" y="67"/>
                  <a:pt x="0" y="67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78" y="140"/>
                  <a:pt x="78" y="138"/>
                  <a:pt x="78" y="137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3"/>
                  <a:pt x="78" y="2"/>
                  <a:pt x="7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8" name="Freeform 357"/>
          <p:cNvSpPr>
            <a:spLocks/>
          </p:cNvSpPr>
          <p:nvPr/>
        </p:nvSpPr>
        <p:spPr bwMode="auto">
          <a:xfrm>
            <a:off x="3432301" y="4576474"/>
            <a:ext cx="241094" cy="103326"/>
          </a:xfrm>
          <a:custGeom>
            <a:avLst/>
            <a:gdLst>
              <a:gd name="T0" fmla="*/ 89 w 218"/>
              <a:gd name="T1" fmla="*/ 76 h 93"/>
              <a:gd name="T2" fmla="*/ 109 w 218"/>
              <a:gd name="T3" fmla="*/ 93 h 93"/>
              <a:gd name="T4" fmla="*/ 130 w 218"/>
              <a:gd name="T5" fmla="*/ 76 h 93"/>
              <a:gd name="T6" fmla="*/ 140 w 218"/>
              <a:gd name="T7" fmla="*/ 68 h 93"/>
              <a:gd name="T8" fmla="*/ 218 w 218"/>
              <a:gd name="T9" fmla="*/ 1 h 93"/>
              <a:gd name="T10" fmla="*/ 214 w 218"/>
              <a:gd name="T11" fmla="*/ 0 h 93"/>
              <a:gd name="T12" fmla="*/ 157 w 218"/>
              <a:gd name="T13" fmla="*/ 0 h 93"/>
              <a:gd name="T14" fmla="*/ 127 w 218"/>
              <a:gd name="T15" fmla="*/ 36 h 93"/>
              <a:gd name="T16" fmla="*/ 109 w 218"/>
              <a:gd name="T17" fmla="*/ 45 h 93"/>
              <a:gd name="T18" fmla="*/ 92 w 218"/>
              <a:gd name="T19" fmla="*/ 36 h 93"/>
              <a:gd name="T20" fmla="*/ 61 w 218"/>
              <a:gd name="T21" fmla="*/ 0 h 93"/>
              <a:gd name="T22" fmla="*/ 4 w 218"/>
              <a:gd name="T23" fmla="*/ 0 h 93"/>
              <a:gd name="T24" fmla="*/ 0 w 218"/>
              <a:gd name="T25" fmla="*/ 1 h 93"/>
              <a:gd name="T26" fmla="*/ 78 w 218"/>
              <a:gd name="T27" fmla="*/ 68 h 93"/>
              <a:gd name="T28" fmla="*/ 89 w 218"/>
              <a:gd name="T29" fmla="*/ 7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8" h="93">
                <a:moveTo>
                  <a:pt x="89" y="76"/>
                </a:moveTo>
                <a:cubicBezTo>
                  <a:pt x="109" y="93"/>
                  <a:pt x="109" y="93"/>
                  <a:pt x="109" y="93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218" y="1"/>
                  <a:pt x="218" y="1"/>
                  <a:pt x="218" y="1"/>
                </a:cubicBezTo>
                <a:cubicBezTo>
                  <a:pt x="217" y="1"/>
                  <a:pt x="215" y="0"/>
                  <a:pt x="214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23" y="42"/>
                  <a:pt x="116" y="45"/>
                  <a:pt x="109" y="45"/>
                </a:cubicBezTo>
                <a:cubicBezTo>
                  <a:pt x="103" y="45"/>
                  <a:pt x="96" y="42"/>
                  <a:pt x="92" y="36"/>
                </a:cubicBezTo>
                <a:cubicBezTo>
                  <a:pt x="61" y="0"/>
                  <a:pt x="61" y="0"/>
                  <a:pt x="61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1"/>
                  <a:pt x="0" y="1"/>
                </a:cubicBezTo>
                <a:cubicBezTo>
                  <a:pt x="78" y="68"/>
                  <a:pt x="78" y="68"/>
                  <a:pt x="78" y="68"/>
                </a:cubicBezTo>
                <a:lnTo>
                  <a:pt x="89" y="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9" name="Freeform 358"/>
          <p:cNvSpPr>
            <a:spLocks/>
          </p:cNvSpPr>
          <p:nvPr/>
        </p:nvSpPr>
        <p:spPr bwMode="auto">
          <a:xfrm>
            <a:off x="3432301" y="4671189"/>
            <a:ext cx="241094" cy="83236"/>
          </a:xfrm>
          <a:custGeom>
            <a:avLst/>
            <a:gdLst>
              <a:gd name="T0" fmla="*/ 109 w 218"/>
              <a:gd name="T1" fmla="*/ 25 h 76"/>
              <a:gd name="T2" fmla="*/ 79 w 218"/>
              <a:gd name="T3" fmla="*/ 0 h 76"/>
              <a:gd name="T4" fmla="*/ 0 w 218"/>
              <a:gd name="T5" fmla="*/ 76 h 76"/>
              <a:gd name="T6" fmla="*/ 4 w 218"/>
              <a:gd name="T7" fmla="*/ 76 h 76"/>
              <a:gd name="T8" fmla="*/ 214 w 218"/>
              <a:gd name="T9" fmla="*/ 76 h 76"/>
              <a:gd name="T10" fmla="*/ 218 w 218"/>
              <a:gd name="T11" fmla="*/ 76 h 76"/>
              <a:gd name="T12" fmla="*/ 139 w 218"/>
              <a:gd name="T13" fmla="*/ 0 h 76"/>
              <a:gd name="T14" fmla="*/ 109 w 218"/>
              <a:gd name="T15" fmla="*/ 2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76">
                <a:moveTo>
                  <a:pt x="109" y="25"/>
                </a:moveTo>
                <a:cubicBezTo>
                  <a:pt x="79" y="0"/>
                  <a:pt x="79" y="0"/>
                  <a:pt x="79" y="0"/>
                </a:cubicBezTo>
                <a:cubicBezTo>
                  <a:pt x="0" y="76"/>
                  <a:pt x="0" y="76"/>
                  <a:pt x="0" y="76"/>
                </a:cubicBezTo>
                <a:cubicBezTo>
                  <a:pt x="2" y="76"/>
                  <a:pt x="3" y="76"/>
                  <a:pt x="4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5" y="76"/>
                  <a:pt x="217" y="76"/>
                  <a:pt x="218" y="76"/>
                </a:cubicBezTo>
                <a:cubicBezTo>
                  <a:pt x="139" y="0"/>
                  <a:pt x="139" y="0"/>
                  <a:pt x="139" y="0"/>
                </a:cubicBezTo>
                <a:lnTo>
                  <a:pt x="109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0" name="Freeform 359"/>
          <p:cNvSpPr>
            <a:spLocks/>
          </p:cNvSpPr>
          <p:nvPr/>
        </p:nvSpPr>
        <p:spPr bwMode="auto">
          <a:xfrm>
            <a:off x="3420821" y="4587955"/>
            <a:ext cx="86105" cy="154989"/>
          </a:xfrm>
          <a:custGeom>
            <a:avLst/>
            <a:gdLst>
              <a:gd name="T0" fmla="*/ 1 w 78"/>
              <a:gd name="T1" fmla="*/ 0 h 141"/>
              <a:gd name="T2" fmla="*/ 0 w 78"/>
              <a:gd name="T3" fmla="*/ 5 h 141"/>
              <a:gd name="T4" fmla="*/ 0 w 78"/>
              <a:gd name="T5" fmla="*/ 137 h 141"/>
              <a:gd name="T6" fmla="*/ 1 w 78"/>
              <a:gd name="T7" fmla="*/ 141 h 141"/>
              <a:gd name="T8" fmla="*/ 78 w 78"/>
              <a:gd name="T9" fmla="*/ 67 h 141"/>
              <a:gd name="T10" fmla="*/ 1 w 78"/>
              <a:gd name="T11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8" h="141">
                <a:moveTo>
                  <a:pt x="1" y="0"/>
                </a:moveTo>
                <a:cubicBezTo>
                  <a:pt x="0" y="2"/>
                  <a:pt x="0" y="3"/>
                  <a:pt x="0" y="5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38"/>
                  <a:pt x="0" y="140"/>
                  <a:pt x="1" y="141"/>
                </a:cubicBezTo>
                <a:cubicBezTo>
                  <a:pt x="78" y="67"/>
                  <a:pt x="78" y="67"/>
                  <a:pt x="78" y="67"/>
                </a:cubicBezTo>
                <a:lnTo>
                  <a:pt x="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1" name="Freeform 360"/>
          <p:cNvSpPr>
            <a:spLocks/>
          </p:cNvSpPr>
          <p:nvPr/>
        </p:nvSpPr>
        <p:spPr bwMode="auto">
          <a:xfrm>
            <a:off x="3475355" y="4435835"/>
            <a:ext cx="154989" cy="175081"/>
          </a:xfrm>
          <a:custGeom>
            <a:avLst/>
            <a:gdLst>
              <a:gd name="T0" fmla="*/ 62 w 139"/>
              <a:gd name="T1" fmla="*/ 155 h 159"/>
              <a:gd name="T2" fmla="*/ 69 w 139"/>
              <a:gd name="T3" fmla="*/ 159 h 159"/>
              <a:gd name="T4" fmla="*/ 77 w 139"/>
              <a:gd name="T5" fmla="*/ 155 h 159"/>
              <a:gd name="T6" fmla="*/ 135 w 139"/>
              <a:gd name="T7" fmla="*/ 86 h 159"/>
              <a:gd name="T8" fmla="*/ 130 w 139"/>
              <a:gd name="T9" fmla="*/ 77 h 159"/>
              <a:gd name="T10" fmla="*/ 100 w 139"/>
              <a:gd name="T11" fmla="*/ 77 h 159"/>
              <a:gd name="T12" fmla="*/ 88 w 139"/>
              <a:gd name="T13" fmla="*/ 77 h 159"/>
              <a:gd name="T14" fmla="*/ 88 w 139"/>
              <a:gd name="T15" fmla="*/ 12 h 159"/>
              <a:gd name="T16" fmla="*/ 76 w 139"/>
              <a:gd name="T17" fmla="*/ 0 h 159"/>
              <a:gd name="T18" fmla="*/ 62 w 139"/>
              <a:gd name="T19" fmla="*/ 0 h 159"/>
              <a:gd name="T20" fmla="*/ 51 w 139"/>
              <a:gd name="T21" fmla="*/ 12 h 159"/>
              <a:gd name="T22" fmla="*/ 51 w 139"/>
              <a:gd name="T23" fmla="*/ 77 h 159"/>
              <a:gd name="T24" fmla="*/ 39 w 139"/>
              <a:gd name="T25" fmla="*/ 77 h 159"/>
              <a:gd name="T26" fmla="*/ 8 w 139"/>
              <a:gd name="T27" fmla="*/ 77 h 159"/>
              <a:gd name="T28" fmla="*/ 4 w 139"/>
              <a:gd name="T29" fmla="*/ 86 h 159"/>
              <a:gd name="T30" fmla="*/ 62 w 139"/>
              <a:gd name="T31" fmla="*/ 155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9" h="159">
                <a:moveTo>
                  <a:pt x="62" y="155"/>
                </a:moveTo>
                <a:cubicBezTo>
                  <a:pt x="64" y="157"/>
                  <a:pt x="67" y="159"/>
                  <a:pt x="69" y="159"/>
                </a:cubicBezTo>
                <a:cubicBezTo>
                  <a:pt x="72" y="159"/>
                  <a:pt x="75" y="157"/>
                  <a:pt x="77" y="155"/>
                </a:cubicBezTo>
                <a:cubicBezTo>
                  <a:pt x="135" y="86"/>
                  <a:pt x="135" y="86"/>
                  <a:pt x="135" y="86"/>
                </a:cubicBezTo>
                <a:cubicBezTo>
                  <a:pt x="139" y="81"/>
                  <a:pt x="137" y="77"/>
                  <a:pt x="130" y="77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97" y="77"/>
                  <a:pt x="93" y="77"/>
                  <a:pt x="88" y="77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3" y="0"/>
                  <a:pt x="76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6" y="0"/>
                  <a:pt x="51" y="5"/>
                  <a:pt x="51" y="12"/>
                </a:cubicBezTo>
                <a:cubicBezTo>
                  <a:pt x="51" y="77"/>
                  <a:pt x="51" y="77"/>
                  <a:pt x="51" y="77"/>
                </a:cubicBezTo>
                <a:cubicBezTo>
                  <a:pt x="46" y="77"/>
                  <a:pt x="42" y="77"/>
                  <a:pt x="39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2" y="77"/>
                  <a:pt x="0" y="81"/>
                  <a:pt x="4" y="86"/>
                </a:cubicBezTo>
                <a:lnTo>
                  <a:pt x="62" y="1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2" name="Freeform 361"/>
          <p:cNvSpPr>
            <a:spLocks/>
          </p:cNvSpPr>
          <p:nvPr/>
        </p:nvSpPr>
        <p:spPr bwMode="auto">
          <a:xfrm>
            <a:off x="11721345" y="1881386"/>
            <a:ext cx="264055" cy="318589"/>
          </a:xfrm>
          <a:custGeom>
            <a:avLst/>
            <a:gdLst>
              <a:gd name="T0" fmla="*/ 226 w 236"/>
              <a:gd name="T1" fmla="*/ 159 h 287"/>
              <a:gd name="T2" fmla="*/ 196 w 236"/>
              <a:gd name="T3" fmla="*/ 159 h 287"/>
              <a:gd name="T4" fmla="*/ 186 w 236"/>
              <a:gd name="T5" fmla="*/ 159 h 287"/>
              <a:gd name="T6" fmla="*/ 186 w 236"/>
              <a:gd name="T7" fmla="*/ 169 h 287"/>
              <a:gd name="T8" fmla="*/ 118 w 236"/>
              <a:gd name="T9" fmla="*/ 237 h 287"/>
              <a:gd name="T10" fmla="*/ 50 w 236"/>
              <a:gd name="T11" fmla="*/ 169 h 287"/>
              <a:gd name="T12" fmla="*/ 118 w 236"/>
              <a:gd name="T13" fmla="*/ 101 h 287"/>
              <a:gd name="T14" fmla="*/ 127 w 236"/>
              <a:gd name="T15" fmla="*/ 101 h 287"/>
              <a:gd name="T16" fmla="*/ 127 w 236"/>
              <a:gd name="T17" fmla="*/ 132 h 287"/>
              <a:gd name="T18" fmla="*/ 127 w 236"/>
              <a:gd name="T19" fmla="*/ 156 h 287"/>
              <a:gd name="T20" fmla="*/ 144 w 236"/>
              <a:gd name="T21" fmla="*/ 139 h 287"/>
              <a:gd name="T22" fmla="*/ 198 w 236"/>
              <a:gd name="T23" fmla="*/ 85 h 287"/>
              <a:gd name="T24" fmla="*/ 205 w 236"/>
              <a:gd name="T25" fmla="*/ 78 h 287"/>
              <a:gd name="T26" fmla="*/ 198 w 236"/>
              <a:gd name="T27" fmla="*/ 71 h 287"/>
              <a:gd name="T28" fmla="*/ 144 w 236"/>
              <a:gd name="T29" fmla="*/ 17 h 287"/>
              <a:gd name="T30" fmla="*/ 127 w 236"/>
              <a:gd name="T31" fmla="*/ 0 h 287"/>
              <a:gd name="T32" fmla="*/ 127 w 236"/>
              <a:gd name="T33" fmla="*/ 24 h 287"/>
              <a:gd name="T34" fmla="*/ 127 w 236"/>
              <a:gd name="T35" fmla="*/ 51 h 287"/>
              <a:gd name="T36" fmla="*/ 118 w 236"/>
              <a:gd name="T37" fmla="*/ 51 h 287"/>
              <a:gd name="T38" fmla="*/ 0 w 236"/>
              <a:gd name="T39" fmla="*/ 169 h 287"/>
              <a:gd name="T40" fmla="*/ 118 w 236"/>
              <a:gd name="T41" fmla="*/ 287 h 287"/>
              <a:gd name="T42" fmla="*/ 236 w 236"/>
              <a:gd name="T43" fmla="*/ 169 h 287"/>
              <a:gd name="T44" fmla="*/ 236 w 236"/>
              <a:gd name="T45" fmla="*/ 159 h 287"/>
              <a:gd name="T46" fmla="*/ 226 w 236"/>
              <a:gd name="T47" fmla="*/ 15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36" h="287">
                <a:moveTo>
                  <a:pt x="226" y="159"/>
                </a:moveTo>
                <a:cubicBezTo>
                  <a:pt x="196" y="159"/>
                  <a:pt x="196" y="159"/>
                  <a:pt x="196" y="159"/>
                </a:cubicBezTo>
                <a:cubicBezTo>
                  <a:pt x="186" y="159"/>
                  <a:pt x="186" y="159"/>
                  <a:pt x="186" y="159"/>
                </a:cubicBezTo>
                <a:cubicBezTo>
                  <a:pt x="186" y="169"/>
                  <a:pt x="186" y="169"/>
                  <a:pt x="186" y="169"/>
                </a:cubicBezTo>
                <a:cubicBezTo>
                  <a:pt x="186" y="207"/>
                  <a:pt x="156" y="237"/>
                  <a:pt x="118" y="237"/>
                </a:cubicBezTo>
                <a:cubicBezTo>
                  <a:pt x="81" y="237"/>
                  <a:pt x="50" y="207"/>
                  <a:pt x="50" y="169"/>
                </a:cubicBezTo>
                <a:cubicBezTo>
                  <a:pt x="50" y="131"/>
                  <a:pt x="81" y="101"/>
                  <a:pt x="118" y="101"/>
                </a:cubicBezTo>
                <a:cubicBezTo>
                  <a:pt x="121" y="101"/>
                  <a:pt x="124" y="101"/>
                  <a:pt x="127" y="101"/>
                </a:cubicBezTo>
                <a:cubicBezTo>
                  <a:pt x="127" y="132"/>
                  <a:pt x="127" y="132"/>
                  <a:pt x="127" y="132"/>
                </a:cubicBezTo>
                <a:cubicBezTo>
                  <a:pt x="127" y="156"/>
                  <a:pt x="127" y="156"/>
                  <a:pt x="127" y="156"/>
                </a:cubicBezTo>
                <a:cubicBezTo>
                  <a:pt x="144" y="139"/>
                  <a:pt x="144" y="139"/>
                  <a:pt x="144" y="139"/>
                </a:cubicBezTo>
                <a:cubicBezTo>
                  <a:pt x="198" y="85"/>
                  <a:pt x="198" y="85"/>
                  <a:pt x="198" y="85"/>
                </a:cubicBezTo>
                <a:cubicBezTo>
                  <a:pt x="205" y="78"/>
                  <a:pt x="205" y="78"/>
                  <a:pt x="205" y="78"/>
                </a:cubicBezTo>
                <a:cubicBezTo>
                  <a:pt x="198" y="71"/>
                  <a:pt x="198" y="71"/>
                  <a:pt x="198" y="71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27" y="0"/>
                  <a:pt x="127" y="0"/>
                  <a:pt x="127" y="0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4" y="51"/>
                  <a:pt x="121" y="51"/>
                  <a:pt x="118" y="51"/>
                </a:cubicBezTo>
                <a:cubicBezTo>
                  <a:pt x="53" y="51"/>
                  <a:pt x="0" y="104"/>
                  <a:pt x="0" y="169"/>
                </a:cubicBezTo>
                <a:cubicBezTo>
                  <a:pt x="0" y="234"/>
                  <a:pt x="53" y="287"/>
                  <a:pt x="118" y="287"/>
                </a:cubicBezTo>
                <a:cubicBezTo>
                  <a:pt x="183" y="287"/>
                  <a:pt x="236" y="234"/>
                  <a:pt x="236" y="169"/>
                </a:cubicBezTo>
                <a:cubicBezTo>
                  <a:pt x="236" y="159"/>
                  <a:pt x="236" y="159"/>
                  <a:pt x="236" y="159"/>
                </a:cubicBezTo>
                <a:lnTo>
                  <a:pt x="226" y="1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3" name="Freeform 369"/>
          <p:cNvSpPr>
            <a:spLocks noEditPoints="1"/>
          </p:cNvSpPr>
          <p:nvPr/>
        </p:nvSpPr>
        <p:spPr bwMode="auto">
          <a:xfrm>
            <a:off x="10418289" y="6350238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3 w 288"/>
              <a:gd name="T11" fmla="*/ 132 h 288"/>
              <a:gd name="T12" fmla="*/ 178 w 288"/>
              <a:gd name="T13" fmla="*/ 128 h 288"/>
              <a:gd name="T14" fmla="*/ 128 w 288"/>
              <a:gd name="T15" fmla="*/ 178 h 288"/>
              <a:gd name="T16" fmla="*/ 133 w 288"/>
              <a:gd name="T17" fmla="*/ 193 h 288"/>
              <a:gd name="T18" fmla="*/ 92 w 288"/>
              <a:gd name="T19" fmla="*/ 233 h 288"/>
              <a:gd name="T20" fmla="*/ 88 w 288"/>
              <a:gd name="T21" fmla="*/ 230 h 288"/>
              <a:gd name="T22" fmla="*/ 106 w 288"/>
              <a:gd name="T23" fmla="*/ 203 h 288"/>
              <a:gd name="T24" fmla="*/ 85 w 288"/>
              <a:gd name="T25" fmla="*/ 182 h 288"/>
              <a:gd name="T26" fmla="*/ 58 w 288"/>
              <a:gd name="T27" fmla="*/ 200 h 288"/>
              <a:gd name="T28" fmla="*/ 55 w 288"/>
              <a:gd name="T29" fmla="*/ 196 h 288"/>
              <a:gd name="T30" fmla="*/ 95 w 288"/>
              <a:gd name="T31" fmla="*/ 155 h 288"/>
              <a:gd name="T32" fmla="*/ 110 w 288"/>
              <a:gd name="T33" fmla="*/ 161 h 288"/>
              <a:gd name="T34" fmla="*/ 160 w 288"/>
              <a:gd name="T35" fmla="*/ 110 h 288"/>
              <a:gd name="T36" fmla="*/ 155 w 288"/>
              <a:gd name="T37" fmla="*/ 95 h 288"/>
              <a:gd name="T38" fmla="*/ 196 w 288"/>
              <a:gd name="T39" fmla="*/ 54 h 288"/>
              <a:gd name="T40" fmla="*/ 200 w 288"/>
              <a:gd name="T41" fmla="*/ 58 h 288"/>
              <a:gd name="T42" fmla="*/ 182 w 288"/>
              <a:gd name="T43" fmla="*/ 85 h 288"/>
              <a:gd name="T44" fmla="*/ 203 w 288"/>
              <a:gd name="T45" fmla="*/ 106 h 288"/>
              <a:gd name="T46" fmla="*/ 230 w 288"/>
              <a:gd name="T47" fmla="*/ 88 h 288"/>
              <a:gd name="T48" fmla="*/ 233 w 288"/>
              <a:gd name="T49" fmla="*/ 92 h 288"/>
              <a:gd name="T50" fmla="*/ 193 w 288"/>
              <a:gd name="T51" fmla="*/ 1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4" name="Freeform 370"/>
          <p:cNvSpPr>
            <a:spLocks/>
          </p:cNvSpPr>
          <p:nvPr/>
        </p:nvSpPr>
        <p:spPr bwMode="auto">
          <a:xfrm>
            <a:off x="4032167" y="4498979"/>
            <a:ext cx="318590" cy="203783"/>
          </a:xfrm>
          <a:custGeom>
            <a:avLst/>
            <a:gdLst>
              <a:gd name="T0" fmla="*/ 288 w 289"/>
              <a:gd name="T1" fmla="*/ 0 h 183"/>
              <a:gd name="T2" fmla="*/ 199 w 289"/>
              <a:gd name="T3" fmla="*/ 76 h 183"/>
              <a:gd name="T4" fmla="*/ 144 w 289"/>
              <a:gd name="T5" fmla="*/ 121 h 183"/>
              <a:gd name="T6" fmla="*/ 90 w 289"/>
              <a:gd name="T7" fmla="*/ 76 h 183"/>
              <a:gd name="T8" fmla="*/ 1 w 289"/>
              <a:gd name="T9" fmla="*/ 0 h 183"/>
              <a:gd name="T10" fmla="*/ 0 w 289"/>
              <a:gd name="T11" fmla="*/ 6 h 183"/>
              <a:gd name="T12" fmla="*/ 0 w 289"/>
              <a:gd name="T13" fmla="*/ 166 h 183"/>
              <a:gd name="T14" fmla="*/ 0 w 289"/>
              <a:gd name="T15" fmla="*/ 169 h 183"/>
              <a:gd name="T16" fmla="*/ 17 w 289"/>
              <a:gd name="T17" fmla="*/ 183 h 183"/>
              <a:gd name="T18" fmla="*/ 271 w 289"/>
              <a:gd name="T19" fmla="*/ 183 h 183"/>
              <a:gd name="T20" fmla="*/ 287 w 289"/>
              <a:gd name="T21" fmla="*/ 171 h 183"/>
              <a:gd name="T22" fmla="*/ 288 w 289"/>
              <a:gd name="T23" fmla="*/ 171 h 183"/>
              <a:gd name="T24" fmla="*/ 289 w 289"/>
              <a:gd name="T25" fmla="*/ 166 h 183"/>
              <a:gd name="T26" fmla="*/ 289 w 289"/>
              <a:gd name="T27" fmla="*/ 6 h 183"/>
              <a:gd name="T28" fmla="*/ 288 w 289"/>
              <a:gd name="T29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9" h="183">
                <a:moveTo>
                  <a:pt x="288" y="0"/>
                </a:moveTo>
                <a:cubicBezTo>
                  <a:pt x="199" y="76"/>
                  <a:pt x="199" y="76"/>
                  <a:pt x="199" y="7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90" y="76"/>
                  <a:pt x="90" y="76"/>
                  <a:pt x="90" y="76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7"/>
                  <a:pt x="0" y="168"/>
                  <a:pt x="0" y="169"/>
                </a:cubicBezTo>
                <a:cubicBezTo>
                  <a:pt x="2" y="177"/>
                  <a:pt x="9" y="183"/>
                  <a:pt x="17" y="183"/>
                </a:cubicBezTo>
                <a:cubicBezTo>
                  <a:pt x="271" y="183"/>
                  <a:pt x="271" y="183"/>
                  <a:pt x="271" y="183"/>
                </a:cubicBezTo>
                <a:cubicBezTo>
                  <a:pt x="279" y="183"/>
                  <a:pt x="285" y="178"/>
                  <a:pt x="287" y="171"/>
                </a:cubicBezTo>
                <a:cubicBezTo>
                  <a:pt x="288" y="171"/>
                  <a:pt x="288" y="171"/>
                  <a:pt x="288" y="171"/>
                </a:cubicBezTo>
                <a:cubicBezTo>
                  <a:pt x="288" y="169"/>
                  <a:pt x="289" y="168"/>
                  <a:pt x="289" y="166"/>
                </a:cubicBezTo>
                <a:cubicBezTo>
                  <a:pt x="289" y="6"/>
                  <a:pt x="289" y="6"/>
                  <a:pt x="289" y="6"/>
                </a:cubicBezTo>
                <a:cubicBezTo>
                  <a:pt x="289" y="4"/>
                  <a:pt x="288" y="2"/>
                  <a:pt x="28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5" name="Freeform 371"/>
          <p:cNvSpPr>
            <a:spLocks/>
          </p:cNvSpPr>
          <p:nvPr/>
        </p:nvSpPr>
        <p:spPr bwMode="auto">
          <a:xfrm>
            <a:off x="4043648" y="4484629"/>
            <a:ext cx="292757" cy="126287"/>
          </a:xfrm>
          <a:custGeom>
            <a:avLst/>
            <a:gdLst>
              <a:gd name="T0" fmla="*/ 108 w 264"/>
              <a:gd name="T1" fmla="*/ 92 h 112"/>
              <a:gd name="T2" fmla="*/ 132 w 264"/>
              <a:gd name="T3" fmla="*/ 112 h 112"/>
              <a:gd name="T4" fmla="*/ 157 w 264"/>
              <a:gd name="T5" fmla="*/ 92 h 112"/>
              <a:gd name="T6" fmla="*/ 170 w 264"/>
              <a:gd name="T7" fmla="*/ 82 h 112"/>
              <a:gd name="T8" fmla="*/ 264 w 264"/>
              <a:gd name="T9" fmla="*/ 1 h 112"/>
              <a:gd name="T10" fmla="*/ 259 w 264"/>
              <a:gd name="T11" fmla="*/ 0 h 112"/>
              <a:gd name="T12" fmla="*/ 5 w 264"/>
              <a:gd name="T13" fmla="*/ 0 h 112"/>
              <a:gd name="T14" fmla="*/ 0 w 264"/>
              <a:gd name="T15" fmla="*/ 1 h 112"/>
              <a:gd name="T16" fmla="*/ 95 w 264"/>
              <a:gd name="T17" fmla="*/ 82 h 112"/>
              <a:gd name="T18" fmla="*/ 108 w 264"/>
              <a:gd name="T1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08" y="92"/>
                </a:moveTo>
                <a:cubicBezTo>
                  <a:pt x="132" y="112"/>
                  <a:pt x="132" y="112"/>
                  <a:pt x="132" y="11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70" y="82"/>
                  <a:pt x="170" y="82"/>
                  <a:pt x="170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3" y="1"/>
                  <a:pt x="261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1"/>
                  <a:pt x="0" y="1"/>
                </a:cubicBezTo>
                <a:cubicBezTo>
                  <a:pt x="95" y="82"/>
                  <a:pt x="95" y="82"/>
                  <a:pt x="95" y="82"/>
                </a:cubicBezTo>
                <a:lnTo>
                  <a:pt x="108" y="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6" name="Freeform 372"/>
          <p:cNvSpPr>
            <a:spLocks/>
          </p:cNvSpPr>
          <p:nvPr/>
        </p:nvSpPr>
        <p:spPr bwMode="auto">
          <a:xfrm>
            <a:off x="9778243" y="6350238"/>
            <a:ext cx="318590" cy="321459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7" name="Freeform 381"/>
          <p:cNvSpPr>
            <a:spLocks noEditPoints="1"/>
          </p:cNvSpPr>
          <p:nvPr/>
        </p:nvSpPr>
        <p:spPr bwMode="auto">
          <a:xfrm>
            <a:off x="11695515" y="507301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7 w 288"/>
              <a:gd name="T11" fmla="*/ 136 h 288"/>
              <a:gd name="T12" fmla="*/ 194 w 288"/>
              <a:gd name="T13" fmla="*/ 99 h 288"/>
              <a:gd name="T14" fmla="*/ 242 w 288"/>
              <a:gd name="T15" fmla="*/ 99 h 288"/>
              <a:gd name="T16" fmla="*/ 252 w 288"/>
              <a:gd name="T17" fmla="*/ 136 h 288"/>
              <a:gd name="T18" fmla="*/ 197 w 288"/>
              <a:gd name="T19" fmla="*/ 136 h 288"/>
              <a:gd name="T20" fmla="*/ 37 w 288"/>
              <a:gd name="T21" fmla="*/ 136 h 288"/>
              <a:gd name="T22" fmla="*/ 46 w 288"/>
              <a:gd name="T23" fmla="*/ 99 h 288"/>
              <a:gd name="T24" fmla="*/ 95 w 288"/>
              <a:gd name="T25" fmla="*/ 99 h 288"/>
              <a:gd name="T26" fmla="*/ 92 w 288"/>
              <a:gd name="T27" fmla="*/ 136 h 288"/>
              <a:gd name="T28" fmla="*/ 37 w 288"/>
              <a:gd name="T29" fmla="*/ 136 h 288"/>
              <a:gd name="T30" fmla="*/ 111 w 288"/>
              <a:gd name="T31" fmla="*/ 99 h 288"/>
              <a:gd name="T32" fmla="*/ 178 w 288"/>
              <a:gd name="T33" fmla="*/ 99 h 288"/>
              <a:gd name="T34" fmla="*/ 181 w 288"/>
              <a:gd name="T35" fmla="*/ 136 h 288"/>
              <a:gd name="T36" fmla="*/ 108 w 288"/>
              <a:gd name="T37" fmla="*/ 136 h 288"/>
              <a:gd name="T38" fmla="*/ 111 w 288"/>
              <a:gd name="T39" fmla="*/ 99 h 288"/>
              <a:gd name="T40" fmla="*/ 37 w 288"/>
              <a:gd name="T41" fmla="*/ 152 h 288"/>
              <a:gd name="T42" fmla="*/ 92 w 288"/>
              <a:gd name="T43" fmla="*/ 152 h 288"/>
              <a:gd name="T44" fmla="*/ 95 w 288"/>
              <a:gd name="T45" fmla="*/ 190 h 288"/>
              <a:gd name="T46" fmla="*/ 47 w 288"/>
              <a:gd name="T47" fmla="*/ 190 h 288"/>
              <a:gd name="T48" fmla="*/ 37 w 288"/>
              <a:gd name="T49" fmla="*/ 152 h 288"/>
              <a:gd name="T50" fmla="*/ 108 w 288"/>
              <a:gd name="T51" fmla="*/ 152 h 288"/>
              <a:gd name="T52" fmla="*/ 181 w 288"/>
              <a:gd name="T53" fmla="*/ 152 h 288"/>
              <a:gd name="T54" fmla="*/ 178 w 288"/>
              <a:gd name="T55" fmla="*/ 190 h 288"/>
              <a:gd name="T56" fmla="*/ 111 w 288"/>
              <a:gd name="T57" fmla="*/ 190 h 288"/>
              <a:gd name="T58" fmla="*/ 108 w 288"/>
              <a:gd name="T59" fmla="*/ 152 h 288"/>
              <a:gd name="T60" fmla="*/ 197 w 288"/>
              <a:gd name="T61" fmla="*/ 152 h 288"/>
              <a:gd name="T62" fmla="*/ 252 w 288"/>
              <a:gd name="T63" fmla="*/ 152 h 288"/>
              <a:gd name="T64" fmla="*/ 242 w 288"/>
              <a:gd name="T65" fmla="*/ 190 h 288"/>
              <a:gd name="T66" fmla="*/ 194 w 288"/>
              <a:gd name="T67" fmla="*/ 190 h 288"/>
              <a:gd name="T68" fmla="*/ 197 w 288"/>
              <a:gd name="T69" fmla="*/ 152 h 288"/>
              <a:gd name="T70" fmla="*/ 233 w 288"/>
              <a:gd name="T71" fmla="*/ 82 h 288"/>
              <a:gd name="T72" fmla="*/ 191 w 288"/>
              <a:gd name="T73" fmla="*/ 82 h 288"/>
              <a:gd name="T74" fmla="*/ 180 w 288"/>
              <a:gd name="T75" fmla="*/ 42 h 288"/>
              <a:gd name="T76" fmla="*/ 233 w 288"/>
              <a:gd name="T77" fmla="*/ 82 h 288"/>
              <a:gd name="T78" fmla="*/ 160 w 288"/>
              <a:gd name="T79" fmla="*/ 37 h 288"/>
              <a:gd name="T80" fmla="*/ 175 w 288"/>
              <a:gd name="T81" fmla="*/ 82 h 288"/>
              <a:gd name="T82" fmla="*/ 114 w 288"/>
              <a:gd name="T83" fmla="*/ 82 h 288"/>
              <a:gd name="T84" fmla="*/ 128 w 288"/>
              <a:gd name="T85" fmla="*/ 37 h 288"/>
              <a:gd name="T86" fmla="*/ 144 w 288"/>
              <a:gd name="T87" fmla="*/ 36 h 288"/>
              <a:gd name="T88" fmla="*/ 160 w 288"/>
              <a:gd name="T89" fmla="*/ 37 h 288"/>
              <a:gd name="T90" fmla="*/ 109 w 288"/>
              <a:gd name="T91" fmla="*/ 42 h 288"/>
              <a:gd name="T92" fmla="*/ 97 w 288"/>
              <a:gd name="T93" fmla="*/ 82 h 288"/>
              <a:gd name="T94" fmla="*/ 56 w 288"/>
              <a:gd name="T95" fmla="*/ 82 h 288"/>
              <a:gd name="T96" fmla="*/ 109 w 288"/>
              <a:gd name="T97" fmla="*/ 42 h 288"/>
              <a:gd name="T98" fmla="*/ 56 w 288"/>
              <a:gd name="T99" fmla="*/ 206 h 288"/>
              <a:gd name="T100" fmla="*/ 97 w 288"/>
              <a:gd name="T101" fmla="*/ 206 h 288"/>
              <a:gd name="T102" fmla="*/ 109 w 288"/>
              <a:gd name="T103" fmla="*/ 246 h 288"/>
              <a:gd name="T104" fmla="*/ 56 w 288"/>
              <a:gd name="T105" fmla="*/ 206 h 288"/>
              <a:gd name="T106" fmla="*/ 128 w 288"/>
              <a:gd name="T107" fmla="*/ 251 h 288"/>
              <a:gd name="T108" fmla="*/ 114 w 288"/>
              <a:gd name="T109" fmla="*/ 206 h 288"/>
              <a:gd name="T110" fmla="*/ 175 w 288"/>
              <a:gd name="T111" fmla="*/ 206 h 288"/>
              <a:gd name="T112" fmla="*/ 160 w 288"/>
              <a:gd name="T113" fmla="*/ 251 h 288"/>
              <a:gd name="T114" fmla="*/ 144 w 288"/>
              <a:gd name="T115" fmla="*/ 252 h 288"/>
              <a:gd name="T116" fmla="*/ 128 w 288"/>
              <a:gd name="T117" fmla="*/ 251 h 288"/>
              <a:gd name="T118" fmla="*/ 180 w 288"/>
              <a:gd name="T119" fmla="*/ 246 h 288"/>
              <a:gd name="T120" fmla="*/ 191 w 288"/>
              <a:gd name="T121" fmla="*/ 206 h 288"/>
              <a:gd name="T122" fmla="*/ 232 w 288"/>
              <a:gd name="T123" fmla="*/ 206 h 288"/>
              <a:gd name="T124" fmla="*/ 180 w 288"/>
              <a:gd name="T125" fmla="*/ 24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7" y="136"/>
                </a:moveTo>
                <a:cubicBezTo>
                  <a:pt x="197" y="123"/>
                  <a:pt x="196" y="110"/>
                  <a:pt x="194" y="99"/>
                </a:cubicBezTo>
                <a:cubicBezTo>
                  <a:pt x="242" y="99"/>
                  <a:pt x="242" y="99"/>
                  <a:pt x="242" y="99"/>
                </a:cubicBezTo>
                <a:cubicBezTo>
                  <a:pt x="247" y="110"/>
                  <a:pt x="251" y="123"/>
                  <a:pt x="252" y="136"/>
                </a:cubicBezTo>
                <a:lnTo>
                  <a:pt x="197" y="136"/>
                </a:lnTo>
                <a:close/>
                <a:moveTo>
                  <a:pt x="37" y="136"/>
                </a:moveTo>
                <a:cubicBezTo>
                  <a:pt x="38" y="123"/>
                  <a:pt x="41" y="110"/>
                  <a:pt x="46" y="99"/>
                </a:cubicBezTo>
                <a:cubicBezTo>
                  <a:pt x="95" y="99"/>
                  <a:pt x="95" y="99"/>
                  <a:pt x="95" y="99"/>
                </a:cubicBezTo>
                <a:cubicBezTo>
                  <a:pt x="93" y="110"/>
                  <a:pt x="92" y="123"/>
                  <a:pt x="92" y="136"/>
                </a:cubicBezTo>
                <a:lnTo>
                  <a:pt x="37" y="136"/>
                </a:lnTo>
                <a:close/>
                <a:moveTo>
                  <a:pt x="111" y="99"/>
                </a:moveTo>
                <a:cubicBezTo>
                  <a:pt x="178" y="99"/>
                  <a:pt x="178" y="99"/>
                  <a:pt x="178" y="99"/>
                </a:cubicBezTo>
                <a:cubicBezTo>
                  <a:pt x="179" y="110"/>
                  <a:pt x="181" y="123"/>
                  <a:pt x="181" y="136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23"/>
                  <a:pt x="109" y="110"/>
                  <a:pt x="111" y="99"/>
                </a:cubicBezTo>
                <a:close/>
                <a:moveTo>
                  <a:pt x="37" y="152"/>
                </a:moveTo>
                <a:cubicBezTo>
                  <a:pt x="92" y="152"/>
                  <a:pt x="92" y="152"/>
                  <a:pt x="92" y="152"/>
                </a:cubicBezTo>
                <a:cubicBezTo>
                  <a:pt x="92" y="166"/>
                  <a:pt x="93" y="179"/>
                  <a:pt x="95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1" y="179"/>
                  <a:pt x="38" y="166"/>
                  <a:pt x="37" y="152"/>
                </a:cubicBezTo>
                <a:close/>
                <a:moveTo>
                  <a:pt x="108" y="152"/>
                </a:moveTo>
                <a:cubicBezTo>
                  <a:pt x="181" y="152"/>
                  <a:pt x="181" y="152"/>
                  <a:pt x="181" y="152"/>
                </a:cubicBezTo>
                <a:cubicBezTo>
                  <a:pt x="180" y="166"/>
                  <a:pt x="179" y="179"/>
                  <a:pt x="178" y="190"/>
                </a:cubicBezTo>
                <a:cubicBezTo>
                  <a:pt x="111" y="190"/>
                  <a:pt x="111" y="190"/>
                  <a:pt x="111" y="190"/>
                </a:cubicBezTo>
                <a:cubicBezTo>
                  <a:pt x="109" y="179"/>
                  <a:pt x="108" y="166"/>
                  <a:pt x="108" y="152"/>
                </a:cubicBezTo>
                <a:close/>
                <a:moveTo>
                  <a:pt x="197" y="152"/>
                </a:moveTo>
                <a:cubicBezTo>
                  <a:pt x="252" y="152"/>
                  <a:pt x="252" y="152"/>
                  <a:pt x="252" y="152"/>
                </a:cubicBezTo>
                <a:cubicBezTo>
                  <a:pt x="251" y="166"/>
                  <a:pt x="247" y="179"/>
                  <a:pt x="242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196" y="179"/>
                  <a:pt x="197" y="166"/>
                  <a:pt x="197" y="152"/>
                </a:cubicBezTo>
                <a:close/>
                <a:moveTo>
                  <a:pt x="233" y="82"/>
                </a:moveTo>
                <a:cubicBezTo>
                  <a:pt x="191" y="82"/>
                  <a:pt x="191" y="82"/>
                  <a:pt x="191" y="82"/>
                </a:cubicBezTo>
                <a:cubicBezTo>
                  <a:pt x="188" y="67"/>
                  <a:pt x="184" y="53"/>
                  <a:pt x="180" y="42"/>
                </a:cubicBezTo>
                <a:cubicBezTo>
                  <a:pt x="201" y="50"/>
                  <a:pt x="220" y="64"/>
                  <a:pt x="233" y="82"/>
                </a:cubicBezTo>
                <a:close/>
                <a:moveTo>
                  <a:pt x="160" y="37"/>
                </a:moveTo>
                <a:cubicBezTo>
                  <a:pt x="166" y="49"/>
                  <a:pt x="171" y="64"/>
                  <a:pt x="175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8" y="64"/>
                  <a:pt x="123" y="49"/>
                  <a:pt x="128" y="37"/>
                </a:cubicBezTo>
                <a:cubicBezTo>
                  <a:pt x="134" y="37"/>
                  <a:pt x="139" y="36"/>
                  <a:pt x="144" y="36"/>
                </a:cubicBezTo>
                <a:cubicBezTo>
                  <a:pt x="150" y="36"/>
                  <a:pt x="155" y="37"/>
                  <a:pt x="160" y="37"/>
                </a:cubicBezTo>
                <a:close/>
                <a:moveTo>
                  <a:pt x="109" y="42"/>
                </a:moveTo>
                <a:cubicBezTo>
                  <a:pt x="104" y="53"/>
                  <a:pt x="100" y="67"/>
                  <a:pt x="97" y="82"/>
                </a:cubicBezTo>
                <a:cubicBezTo>
                  <a:pt x="56" y="82"/>
                  <a:pt x="56" y="82"/>
                  <a:pt x="56" y="82"/>
                </a:cubicBezTo>
                <a:cubicBezTo>
                  <a:pt x="69" y="64"/>
                  <a:pt x="87" y="50"/>
                  <a:pt x="109" y="42"/>
                </a:cubicBezTo>
                <a:close/>
                <a:moveTo>
                  <a:pt x="56" y="206"/>
                </a:moveTo>
                <a:cubicBezTo>
                  <a:pt x="97" y="206"/>
                  <a:pt x="97" y="206"/>
                  <a:pt x="97" y="206"/>
                </a:cubicBezTo>
                <a:cubicBezTo>
                  <a:pt x="100" y="222"/>
                  <a:pt x="104" y="235"/>
                  <a:pt x="109" y="246"/>
                </a:cubicBezTo>
                <a:cubicBezTo>
                  <a:pt x="87" y="239"/>
                  <a:pt x="69" y="225"/>
                  <a:pt x="56" y="206"/>
                </a:cubicBezTo>
                <a:close/>
                <a:moveTo>
                  <a:pt x="128" y="251"/>
                </a:moveTo>
                <a:cubicBezTo>
                  <a:pt x="123" y="240"/>
                  <a:pt x="118" y="225"/>
                  <a:pt x="114" y="206"/>
                </a:cubicBezTo>
                <a:cubicBezTo>
                  <a:pt x="175" y="206"/>
                  <a:pt x="175" y="206"/>
                  <a:pt x="175" y="206"/>
                </a:cubicBezTo>
                <a:cubicBezTo>
                  <a:pt x="171" y="225"/>
                  <a:pt x="166" y="240"/>
                  <a:pt x="160" y="251"/>
                </a:cubicBezTo>
                <a:cubicBezTo>
                  <a:pt x="155" y="252"/>
                  <a:pt x="150" y="252"/>
                  <a:pt x="144" y="252"/>
                </a:cubicBezTo>
                <a:cubicBezTo>
                  <a:pt x="139" y="252"/>
                  <a:pt x="133" y="252"/>
                  <a:pt x="128" y="251"/>
                </a:cubicBezTo>
                <a:close/>
                <a:moveTo>
                  <a:pt x="180" y="246"/>
                </a:moveTo>
                <a:cubicBezTo>
                  <a:pt x="184" y="235"/>
                  <a:pt x="188" y="222"/>
                  <a:pt x="191" y="206"/>
                </a:cubicBezTo>
                <a:cubicBezTo>
                  <a:pt x="232" y="206"/>
                  <a:pt x="232" y="206"/>
                  <a:pt x="232" y="206"/>
                </a:cubicBezTo>
                <a:cubicBezTo>
                  <a:pt x="219" y="225"/>
                  <a:pt x="201" y="238"/>
                  <a:pt x="180" y="2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8" name="Freeform 383"/>
          <p:cNvSpPr>
            <a:spLocks noEditPoints="1"/>
          </p:cNvSpPr>
          <p:nvPr/>
        </p:nvSpPr>
        <p:spPr bwMode="auto">
          <a:xfrm>
            <a:off x="5309391" y="4435835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82 w 288"/>
              <a:gd name="T19" fmla="*/ 228 h 288"/>
              <a:gd name="T20" fmla="*/ 60 w 288"/>
              <a:gd name="T21" fmla="*/ 205 h 288"/>
              <a:gd name="T22" fmla="*/ 82 w 288"/>
              <a:gd name="T23" fmla="*/ 183 h 288"/>
              <a:gd name="T24" fmla="*/ 105 w 288"/>
              <a:gd name="T25" fmla="*/ 205 h 288"/>
              <a:gd name="T26" fmla="*/ 82 w 288"/>
              <a:gd name="T27" fmla="*/ 228 h 288"/>
              <a:gd name="T28" fmla="*/ 139 w 288"/>
              <a:gd name="T29" fmla="*/ 228 h 288"/>
              <a:gd name="T30" fmla="*/ 116 w 288"/>
              <a:gd name="T31" fmla="*/ 173 h 288"/>
              <a:gd name="T32" fmla="*/ 60 w 288"/>
              <a:gd name="T33" fmla="*/ 149 h 288"/>
              <a:gd name="T34" fmla="*/ 60 w 288"/>
              <a:gd name="T35" fmla="*/ 117 h 288"/>
              <a:gd name="T36" fmla="*/ 171 w 288"/>
              <a:gd name="T37" fmla="*/ 228 h 288"/>
              <a:gd name="T38" fmla="*/ 139 w 288"/>
              <a:gd name="T39" fmla="*/ 228 h 288"/>
              <a:gd name="T40" fmla="*/ 196 w 288"/>
              <a:gd name="T41" fmla="*/ 228 h 288"/>
              <a:gd name="T42" fmla="*/ 60 w 288"/>
              <a:gd name="T43" fmla="*/ 92 h 288"/>
              <a:gd name="T44" fmla="*/ 60 w 288"/>
              <a:gd name="T45" fmla="*/ 59 h 288"/>
              <a:gd name="T46" fmla="*/ 229 w 288"/>
              <a:gd name="T47" fmla="*/ 228 h 288"/>
              <a:gd name="T48" fmla="*/ 196 w 288"/>
              <a:gd name="T49" fmla="*/ 22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82" y="228"/>
                </a:moveTo>
                <a:cubicBezTo>
                  <a:pt x="70" y="228"/>
                  <a:pt x="60" y="218"/>
                  <a:pt x="60" y="205"/>
                </a:cubicBezTo>
                <a:cubicBezTo>
                  <a:pt x="60" y="193"/>
                  <a:pt x="70" y="183"/>
                  <a:pt x="82" y="183"/>
                </a:cubicBezTo>
                <a:cubicBezTo>
                  <a:pt x="95" y="183"/>
                  <a:pt x="105" y="193"/>
                  <a:pt x="105" y="205"/>
                </a:cubicBezTo>
                <a:cubicBezTo>
                  <a:pt x="105" y="218"/>
                  <a:pt x="95" y="228"/>
                  <a:pt x="82" y="228"/>
                </a:cubicBezTo>
                <a:close/>
                <a:moveTo>
                  <a:pt x="139" y="228"/>
                </a:moveTo>
                <a:cubicBezTo>
                  <a:pt x="139" y="207"/>
                  <a:pt x="131" y="187"/>
                  <a:pt x="116" y="173"/>
                </a:cubicBezTo>
                <a:cubicBezTo>
                  <a:pt x="101" y="158"/>
                  <a:pt x="81" y="149"/>
                  <a:pt x="60" y="149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121" y="117"/>
                  <a:pt x="171" y="167"/>
                  <a:pt x="171" y="228"/>
                </a:cubicBezTo>
                <a:lnTo>
                  <a:pt x="139" y="228"/>
                </a:lnTo>
                <a:close/>
                <a:moveTo>
                  <a:pt x="196" y="228"/>
                </a:moveTo>
                <a:cubicBezTo>
                  <a:pt x="196" y="153"/>
                  <a:pt x="135" y="92"/>
                  <a:pt x="60" y="92"/>
                </a:cubicBezTo>
                <a:cubicBezTo>
                  <a:pt x="60" y="59"/>
                  <a:pt x="60" y="59"/>
                  <a:pt x="60" y="59"/>
                </a:cubicBezTo>
                <a:cubicBezTo>
                  <a:pt x="153" y="59"/>
                  <a:pt x="229" y="135"/>
                  <a:pt x="229" y="228"/>
                </a:cubicBezTo>
                <a:lnTo>
                  <a:pt x="196" y="2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9" name="Freeform 384"/>
          <p:cNvSpPr>
            <a:spLocks/>
          </p:cNvSpPr>
          <p:nvPr/>
        </p:nvSpPr>
        <p:spPr bwMode="auto">
          <a:xfrm>
            <a:off x="11055467" y="6513836"/>
            <a:ext cx="154989" cy="154989"/>
          </a:xfrm>
          <a:custGeom>
            <a:avLst/>
            <a:gdLst>
              <a:gd name="T0" fmla="*/ 43 w 54"/>
              <a:gd name="T1" fmla="*/ 9 h 54"/>
              <a:gd name="T2" fmla="*/ 24 w 54"/>
              <a:gd name="T3" fmla="*/ 27 h 54"/>
              <a:gd name="T4" fmla="*/ 21 w 54"/>
              <a:gd name="T5" fmla="*/ 24 h 54"/>
              <a:gd name="T6" fmla="*/ 39 w 54"/>
              <a:gd name="T7" fmla="*/ 5 h 54"/>
              <a:gd name="T8" fmla="*/ 34 w 54"/>
              <a:gd name="T9" fmla="*/ 0 h 54"/>
              <a:gd name="T10" fmla="*/ 10 w 54"/>
              <a:gd name="T11" fmla="*/ 24 h 54"/>
              <a:gd name="T12" fmla="*/ 10 w 54"/>
              <a:gd name="T13" fmla="*/ 24 h 54"/>
              <a:gd name="T14" fmla="*/ 10 w 54"/>
              <a:gd name="T15" fmla="*/ 24 h 54"/>
              <a:gd name="T16" fmla="*/ 10 w 54"/>
              <a:gd name="T17" fmla="*/ 24 h 54"/>
              <a:gd name="T18" fmla="*/ 10 w 54"/>
              <a:gd name="T19" fmla="*/ 24 h 54"/>
              <a:gd name="T20" fmla="*/ 0 w 54"/>
              <a:gd name="T21" fmla="*/ 54 h 54"/>
              <a:gd name="T22" fmla="*/ 30 w 54"/>
              <a:gd name="T23" fmla="*/ 44 h 54"/>
              <a:gd name="T24" fmla="*/ 30 w 54"/>
              <a:gd name="T25" fmla="*/ 44 h 54"/>
              <a:gd name="T26" fmla="*/ 30 w 54"/>
              <a:gd name="T27" fmla="*/ 44 h 54"/>
              <a:gd name="T28" fmla="*/ 30 w 54"/>
              <a:gd name="T29" fmla="*/ 44 h 54"/>
              <a:gd name="T30" fmla="*/ 30 w 54"/>
              <a:gd name="T31" fmla="*/ 44 h 54"/>
              <a:gd name="T32" fmla="*/ 54 w 54"/>
              <a:gd name="T33" fmla="*/ 21 h 54"/>
              <a:gd name="T34" fmla="*/ 43 w 54"/>
              <a:gd name="T3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4">
                <a:moveTo>
                  <a:pt x="43" y="9"/>
                </a:moveTo>
                <a:lnTo>
                  <a:pt x="24" y="27"/>
                </a:lnTo>
                <a:lnTo>
                  <a:pt x="21" y="24"/>
                </a:lnTo>
                <a:lnTo>
                  <a:pt x="39" y="5"/>
                </a:lnTo>
                <a:lnTo>
                  <a:pt x="34" y="0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10" y="24"/>
                </a:lnTo>
                <a:lnTo>
                  <a:pt x="0" y="5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30" y="44"/>
                </a:lnTo>
                <a:lnTo>
                  <a:pt x="54" y="21"/>
                </a:lnTo>
                <a:lnTo>
                  <a:pt x="43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0" name="Freeform 385"/>
          <p:cNvSpPr>
            <a:spLocks/>
          </p:cNvSpPr>
          <p:nvPr/>
        </p:nvSpPr>
        <p:spPr bwMode="auto">
          <a:xfrm>
            <a:off x="11219067" y="6410510"/>
            <a:ext cx="97586" cy="97586"/>
          </a:xfrm>
          <a:custGeom>
            <a:avLst/>
            <a:gdLst>
              <a:gd name="T0" fmla="*/ 5 w 34"/>
              <a:gd name="T1" fmla="*/ 19 h 34"/>
              <a:gd name="T2" fmla="*/ 14 w 34"/>
              <a:gd name="T3" fmla="*/ 10 h 34"/>
              <a:gd name="T4" fmla="*/ 17 w 34"/>
              <a:gd name="T5" fmla="*/ 13 h 34"/>
              <a:gd name="T6" fmla="*/ 8 w 34"/>
              <a:gd name="T7" fmla="*/ 22 h 34"/>
              <a:gd name="T8" fmla="*/ 20 w 34"/>
              <a:gd name="T9" fmla="*/ 34 h 34"/>
              <a:gd name="T10" fmla="*/ 34 w 34"/>
              <a:gd name="T11" fmla="*/ 20 h 34"/>
              <a:gd name="T12" fmla="*/ 14 w 34"/>
              <a:gd name="T13" fmla="*/ 0 h 34"/>
              <a:gd name="T14" fmla="*/ 0 w 34"/>
              <a:gd name="T15" fmla="*/ 14 h 34"/>
              <a:gd name="T16" fmla="*/ 5 w 34"/>
              <a:gd name="T17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34">
                <a:moveTo>
                  <a:pt x="5" y="19"/>
                </a:moveTo>
                <a:lnTo>
                  <a:pt x="14" y="10"/>
                </a:lnTo>
                <a:lnTo>
                  <a:pt x="17" y="13"/>
                </a:lnTo>
                <a:lnTo>
                  <a:pt x="8" y="22"/>
                </a:lnTo>
                <a:lnTo>
                  <a:pt x="20" y="34"/>
                </a:lnTo>
                <a:lnTo>
                  <a:pt x="34" y="20"/>
                </a:lnTo>
                <a:lnTo>
                  <a:pt x="14" y="0"/>
                </a:lnTo>
                <a:lnTo>
                  <a:pt x="0" y="14"/>
                </a:lnTo>
                <a:lnTo>
                  <a:pt x="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1" name="Freeform 386"/>
          <p:cNvSpPr>
            <a:spLocks/>
          </p:cNvSpPr>
          <p:nvPr/>
        </p:nvSpPr>
        <p:spPr bwMode="auto">
          <a:xfrm>
            <a:off x="11276470" y="6353107"/>
            <a:ext cx="97586" cy="94716"/>
          </a:xfrm>
          <a:custGeom>
            <a:avLst/>
            <a:gdLst>
              <a:gd name="T0" fmla="*/ 14 w 34"/>
              <a:gd name="T1" fmla="*/ 0 h 33"/>
              <a:gd name="T2" fmla="*/ 0 w 34"/>
              <a:gd name="T3" fmla="*/ 13 h 33"/>
              <a:gd name="T4" fmla="*/ 21 w 34"/>
              <a:gd name="T5" fmla="*/ 33 h 33"/>
              <a:gd name="T6" fmla="*/ 34 w 34"/>
              <a:gd name="T7" fmla="*/ 20 h 33"/>
              <a:gd name="T8" fmla="*/ 14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14" y="0"/>
                </a:moveTo>
                <a:lnTo>
                  <a:pt x="0" y="13"/>
                </a:lnTo>
                <a:lnTo>
                  <a:pt x="21" y="33"/>
                </a:lnTo>
                <a:lnTo>
                  <a:pt x="34" y="20"/>
                </a:lnTo>
                <a:lnTo>
                  <a:pt x="1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2" name="Freeform 387"/>
          <p:cNvSpPr>
            <a:spLocks/>
          </p:cNvSpPr>
          <p:nvPr/>
        </p:nvSpPr>
        <p:spPr bwMode="auto">
          <a:xfrm>
            <a:off x="11055467" y="6353107"/>
            <a:ext cx="318590" cy="318589"/>
          </a:xfrm>
          <a:custGeom>
            <a:avLst/>
            <a:gdLst>
              <a:gd name="T0" fmla="*/ 223 w 288"/>
              <a:gd name="T1" fmla="*/ 162 h 287"/>
              <a:gd name="T2" fmla="*/ 203 w 288"/>
              <a:gd name="T3" fmla="*/ 167 h 287"/>
              <a:gd name="T4" fmla="*/ 120 w 288"/>
              <a:gd name="T5" fmla="*/ 84 h 287"/>
              <a:gd name="T6" fmla="*/ 125 w 288"/>
              <a:gd name="T7" fmla="*/ 65 h 287"/>
              <a:gd name="T8" fmla="*/ 61 w 288"/>
              <a:gd name="T9" fmla="*/ 0 h 287"/>
              <a:gd name="T10" fmla="*/ 60 w 288"/>
              <a:gd name="T11" fmla="*/ 0 h 287"/>
              <a:gd name="T12" fmla="*/ 54 w 288"/>
              <a:gd name="T13" fmla="*/ 6 h 287"/>
              <a:gd name="T14" fmla="*/ 79 w 288"/>
              <a:gd name="T15" fmla="*/ 44 h 287"/>
              <a:gd name="T16" fmla="*/ 45 w 288"/>
              <a:gd name="T17" fmla="*/ 78 h 287"/>
              <a:gd name="T18" fmla="*/ 38 w 288"/>
              <a:gd name="T19" fmla="*/ 79 h 287"/>
              <a:gd name="T20" fmla="*/ 6 w 288"/>
              <a:gd name="T21" fmla="*/ 54 h 287"/>
              <a:gd name="T22" fmla="*/ 0 w 288"/>
              <a:gd name="T23" fmla="*/ 60 h 287"/>
              <a:gd name="T24" fmla="*/ 65 w 288"/>
              <a:gd name="T25" fmla="*/ 125 h 287"/>
              <a:gd name="T26" fmla="*/ 84 w 288"/>
              <a:gd name="T27" fmla="*/ 120 h 287"/>
              <a:gd name="T28" fmla="*/ 167 w 288"/>
              <a:gd name="T29" fmla="*/ 203 h 287"/>
              <a:gd name="T30" fmla="*/ 162 w 288"/>
              <a:gd name="T31" fmla="*/ 222 h 287"/>
              <a:gd name="T32" fmla="*/ 227 w 288"/>
              <a:gd name="T33" fmla="*/ 287 h 287"/>
              <a:gd name="T34" fmla="*/ 227 w 288"/>
              <a:gd name="T35" fmla="*/ 287 h 287"/>
              <a:gd name="T36" fmla="*/ 233 w 288"/>
              <a:gd name="T37" fmla="*/ 281 h 287"/>
              <a:gd name="T38" fmla="*/ 209 w 288"/>
              <a:gd name="T39" fmla="*/ 243 h 287"/>
              <a:gd name="T40" fmla="*/ 243 w 288"/>
              <a:gd name="T41" fmla="*/ 208 h 287"/>
              <a:gd name="T42" fmla="*/ 250 w 288"/>
              <a:gd name="T43" fmla="*/ 208 h 287"/>
              <a:gd name="T44" fmla="*/ 282 w 288"/>
              <a:gd name="T45" fmla="*/ 233 h 287"/>
              <a:gd name="T46" fmla="*/ 288 w 288"/>
              <a:gd name="T47" fmla="*/ 227 h 287"/>
              <a:gd name="T48" fmla="*/ 223 w 288"/>
              <a:gd name="T49" fmla="*/ 162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3" name="Freeform 396"/>
          <p:cNvSpPr>
            <a:spLocks/>
          </p:cNvSpPr>
          <p:nvPr/>
        </p:nvSpPr>
        <p:spPr bwMode="auto">
          <a:xfrm>
            <a:off x="10449862" y="2518563"/>
            <a:ext cx="261186" cy="318589"/>
          </a:xfrm>
          <a:custGeom>
            <a:avLst/>
            <a:gdLst>
              <a:gd name="T0" fmla="*/ 0 w 91"/>
              <a:gd name="T1" fmla="*/ 0 h 111"/>
              <a:gd name="T2" fmla="*/ 0 w 91"/>
              <a:gd name="T3" fmla="*/ 111 h 111"/>
              <a:gd name="T4" fmla="*/ 91 w 91"/>
              <a:gd name="T5" fmla="*/ 56 h 111"/>
              <a:gd name="T6" fmla="*/ 0 w 91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" h="111">
                <a:moveTo>
                  <a:pt x="0" y="0"/>
                </a:moveTo>
                <a:lnTo>
                  <a:pt x="0" y="111"/>
                </a:lnTo>
                <a:lnTo>
                  <a:pt x="91" y="56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4" name="Freeform 397"/>
          <p:cNvSpPr>
            <a:spLocks/>
          </p:cNvSpPr>
          <p:nvPr/>
        </p:nvSpPr>
        <p:spPr bwMode="auto">
          <a:xfrm>
            <a:off x="7223794" y="2590318"/>
            <a:ext cx="318590" cy="177950"/>
          </a:xfrm>
          <a:custGeom>
            <a:avLst/>
            <a:gdLst>
              <a:gd name="T0" fmla="*/ 111 w 111"/>
              <a:gd name="T1" fmla="*/ 0 h 62"/>
              <a:gd name="T2" fmla="*/ 0 w 111"/>
              <a:gd name="T3" fmla="*/ 0 h 62"/>
              <a:gd name="T4" fmla="*/ 56 w 111"/>
              <a:gd name="T5" fmla="*/ 62 h 62"/>
              <a:gd name="T6" fmla="*/ 111 w 111"/>
              <a:gd name="T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2">
                <a:moveTo>
                  <a:pt x="111" y="0"/>
                </a:moveTo>
                <a:lnTo>
                  <a:pt x="0" y="0"/>
                </a:lnTo>
                <a:lnTo>
                  <a:pt x="56" y="62"/>
                </a:lnTo>
                <a:lnTo>
                  <a:pt x="1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5" name="Freeform 398"/>
          <p:cNvSpPr>
            <a:spLocks noEditPoints="1"/>
          </p:cNvSpPr>
          <p:nvPr/>
        </p:nvSpPr>
        <p:spPr bwMode="auto">
          <a:xfrm>
            <a:off x="11055467" y="2518563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02 w 288"/>
              <a:gd name="T11" fmla="*/ 215 h 288"/>
              <a:gd name="T12" fmla="*/ 102 w 288"/>
              <a:gd name="T13" fmla="*/ 71 h 288"/>
              <a:gd name="T14" fmla="*/ 220 w 288"/>
              <a:gd name="T15" fmla="*/ 143 h 288"/>
              <a:gd name="T16" fmla="*/ 102 w 288"/>
              <a:gd name="T17" fmla="*/ 21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2" y="215"/>
                </a:moveTo>
                <a:cubicBezTo>
                  <a:pt x="102" y="71"/>
                  <a:pt x="102" y="71"/>
                  <a:pt x="102" y="71"/>
                </a:cubicBezTo>
                <a:cubicBezTo>
                  <a:pt x="220" y="143"/>
                  <a:pt x="220" y="143"/>
                  <a:pt x="220" y="143"/>
                </a:cubicBezTo>
                <a:lnTo>
                  <a:pt x="102" y="2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6" name="Freeform 399"/>
          <p:cNvSpPr>
            <a:spLocks noEditPoints="1"/>
          </p:cNvSpPr>
          <p:nvPr/>
        </p:nvSpPr>
        <p:spPr bwMode="auto">
          <a:xfrm>
            <a:off x="8503888" y="6353107"/>
            <a:ext cx="315718" cy="318589"/>
          </a:xfrm>
          <a:custGeom>
            <a:avLst/>
            <a:gdLst>
              <a:gd name="T0" fmla="*/ 110 w 110"/>
              <a:gd name="T1" fmla="*/ 26 h 111"/>
              <a:gd name="T2" fmla="*/ 84 w 110"/>
              <a:gd name="T3" fmla="*/ 0 h 111"/>
              <a:gd name="T4" fmla="*/ 12 w 110"/>
              <a:gd name="T5" fmla="*/ 71 h 111"/>
              <a:gd name="T6" fmla="*/ 12 w 110"/>
              <a:gd name="T7" fmla="*/ 71 h 111"/>
              <a:gd name="T8" fmla="*/ 12 w 110"/>
              <a:gd name="T9" fmla="*/ 71 h 111"/>
              <a:gd name="T10" fmla="*/ 12 w 110"/>
              <a:gd name="T11" fmla="*/ 71 h 111"/>
              <a:gd name="T12" fmla="*/ 12 w 110"/>
              <a:gd name="T13" fmla="*/ 71 h 111"/>
              <a:gd name="T14" fmla="*/ 0 w 110"/>
              <a:gd name="T15" fmla="*/ 111 h 111"/>
              <a:gd name="T16" fmla="*/ 39 w 110"/>
              <a:gd name="T17" fmla="*/ 98 h 111"/>
              <a:gd name="T18" fmla="*/ 39 w 110"/>
              <a:gd name="T19" fmla="*/ 98 h 111"/>
              <a:gd name="T20" fmla="*/ 39 w 110"/>
              <a:gd name="T21" fmla="*/ 98 h 111"/>
              <a:gd name="T22" fmla="*/ 39 w 110"/>
              <a:gd name="T23" fmla="*/ 98 h 111"/>
              <a:gd name="T24" fmla="*/ 110 w 110"/>
              <a:gd name="T25" fmla="*/ 26 h 111"/>
              <a:gd name="T26" fmla="*/ 9 w 110"/>
              <a:gd name="T27" fmla="*/ 101 h 111"/>
              <a:gd name="T28" fmla="*/ 18 w 110"/>
              <a:gd name="T29" fmla="*/ 74 h 111"/>
              <a:gd name="T30" fmla="*/ 35 w 110"/>
              <a:gd name="T31" fmla="*/ 92 h 111"/>
              <a:gd name="T32" fmla="*/ 9 w 110"/>
              <a:gd name="T33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0" h="111">
                <a:moveTo>
                  <a:pt x="110" y="26"/>
                </a:moveTo>
                <a:lnTo>
                  <a:pt x="84" y="0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12" y="71"/>
                </a:lnTo>
                <a:lnTo>
                  <a:pt x="0" y="111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39" y="98"/>
                </a:lnTo>
                <a:lnTo>
                  <a:pt x="110" y="26"/>
                </a:lnTo>
                <a:close/>
                <a:moveTo>
                  <a:pt x="9" y="101"/>
                </a:moveTo>
                <a:lnTo>
                  <a:pt x="18" y="74"/>
                </a:lnTo>
                <a:lnTo>
                  <a:pt x="35" y="92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7" name="Freeform 400"/>
          <p:cNvSpPr>
            <a:spLocks noEditPoints="1"/>
          </p:cNvSpPr>
          <p:nvPr/>
        </p:nvSpPr>
        <p:spPr bwMode="auto">
          <a:xfrm>
            <a:off x="5309391" y="2518563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5 w 288"/>
              <a:gd name="T11" fmla="*/ 200 h 288"/>
              <a:gd name="T12" fmla="*/ 155 w 288"/>
              <a:gd name="T13" fmla="*/ 159 h 288"/>
              <a:gd name="T14" fmla="*/ 114 w 288"/>
              <a:gd name="T15" fmla="*/ 161 h 288"/>
              <a:gd name="T16" fmla="*/ 50 w 288"/>
              <a:gd name="T17" fmla="*/ 200 h 288"/>
              <a:gd name="T18" fmla="*/ 155 w 288"/>
              <a:gd name="T19" fmla="*/ 113 h 288"/>
              <a:gd name="T20" fmla="*/ 155 w 288"/>
              <a:gd name="T21" fmla="*/ 76 h 288"/>
              <a:gd name="T22" fmla="*/ 247 w 288"/>
              <a:gd name="T23" fmla="*/ 138 h 288"/>
              <a:gd name="T24" fmla="*/ 155 w 288"/>
              <a:gd name="T25" fmla="*/ 20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5" y="200"/>
                </a:moveTo>
                <a:cubicBezTo>
                  <a:pt x="155" y="159"/>
                  <a:pt x="155" y="159"/>
                  <a:pt x="155" y="159"/>
                </a:cubicBezTo>
                <a:cubicBezTo>
                  <a:pt x="135" y="159"/>
                  <a:pt x="123" y="160"/>
                  <a:pt x="114" y="161"/>
                </a:cubicBezTo>
                <a:cubicBezTo>
                  <a:pt x="63" y="167"/>
                  <a:pt x="50" y="200"/>
                  <a:pt x="50" y="200"/>
                </a:cubicBezTo>
                <a:cubicBezTo>
                  <a:pt x="50" y="121"/>
                  <a:pt x="155" y="113"/>
                  <a:pt x="155" y="113"/>
                </a:cubicBezTo>
                <a:cubicBezTo>
                  <a:pt x="155" y="76"/>
                  <a:pt x="155" y="76"/>
                  <a:pt x="155" y="76"/>
                </a:cubicBezTo>
                <a:cubicBezTo>
                  <a:pt x="247" y="138"/>
                  <a:pt x="247" y="138"/>
                  <a:pt x="247" y="138"/>
                </a:cubicBezTo>
                <a:lnTo>
                  <a:pt x="155" y="20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8" name="Freeform 408"/>
          <p:cNvSpPr>
            <a:spLocks noEditPoints="1"/>
          </p:cNvSpPr>
          <p:nvPr/>
        </p:nvSpPr>
        <p:spPr bwMode="auto">
          <a:xfrm>
            <a:off x="9141066" y="379578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4 w 288"/>
              <a:gd name="T11" fmla="*/ 230 h 288"/>
              <a:gd name="T12" fmla="*/ 137 w 288"/>
              <a:gd name="T13" fmla="*/ 236 h 288"/>
              <a:gd name="T14" fmla="*/ 137 w 288"/>
              <a:gd name="T15" fmla="*/ 236 h 288"/>
              <a:gd name="T16" fmla="*/ 120 w 288"/>
              <a:gd name="T17" fmla="*/ 230 h 288"/>
              <a:gd name="T18" fmla="*/ 114 w 288"/>
              <a:gd name="T19" fmla="*/ 214 h 288"/>
              <a:gd name="T20" fmla="*/ 120 w 288"/>
              <a:gd name="T21" fmla="*/ 198 h 288"/>
              <a:gd name="T22" fmla="*/ 137 w 288"/>
              <a:gd name="T23" fmla="*/ 192 h 288"/>
              <a:gd name="T24" fmla="*/ 154 w 288"/>
              <a:gd name="T25" fmla="*/ 198 h 288"/>
              <a:gd name="T26" fmla="*/ 160 w 288"/>
              <a:gd name="T27" fmla="*/ 214 h 288"/>
              <a:gd name="T28" fmla="*/ 154 w 288"/>
              <a:gd name="T29" fmla="*/ 230 h 288"/>
              <a:gd name="T30" fmla="*/ 192 w 288"/>
              <a:gd name="T31" fmla="*/ 120 h 288"/>
              <a:gd name="T32" fmla="*/ 184 w 288"/>
              <a:gd name="T33" fmla="*/ 135 h 288"/>
              <a:gd name="T34" fmla="*/ 173 w 288"/>
              <a:gd name="T35" fmla="*/ 145 h 288"/>
              <a:gd name="T36" fmla="*/ 163 w 288"/>
              <a:gd name="T37" fmla="*/ 153 h 288"/>
              <a:gd name="T38" fmla="*/ 156 w 288"/>
              <a:gd name="T39" fmla="*/ 164 h 288"/>
              <a:gd name="T40" fmla="*/ 153 w 288"/>
              <a:gd name="T41" fmla="*/ 178 h 288"/>
              <a:gd name="T42" fmla="*/ 153 w 288"/>
              <a:gd name="T43" fmla="*/ 182 h 288"/>
              <a:gd name="T44" fmla="*/ 123 w 288"/>
              <a:gd name="T45" fmla="*/ 182 h 288"/>
              <a:gd name="T46" fmla="*/ 119 w 288"/>
              <a:gd name="T47" fmla="*/ 182 h 288"/>
              <a:gd name="T48" fmla="*/ 119 w 288"/>
              <a:gd name="T49" fmla="*/ 178 h 288"/>
              <a:gd name="T50" fmla="*/ 118 w 288"/>
              <a:gd name="T51" fmla="*/ 170 h 288"/>
              <a:gd name="T52" fmla="*/ 120 w 288"/>
              <a:gd name="T53" fmla="*/ 156 h 288"/>
              <a:gd name="T54" fmla="*/ 127 w 288"/>
              <a:gd name="T55" fmla="*/ 140 h 288"/>
              <a:gd name="T56" fmla="*/ 137 w 288"/>
              <a:gd name="T57" fmla="*/ 129 h 288"/>
              <a:gd name="T58" fmla="*/ 147 w 288"/>
              <a:gd name="T59" fmla="*/ 120 h 288"/>
              <a:gd name="T60" fmla="*/ 154 w 288"/>
              <a:gd name="T61" fmla="*/ 112 h 288"/>
              <a:gd name="T62" fmla="*/ 156 w 288"/>
              <a:gd name="T63" fmla="*/ 103 h 288"/>
              <a:gd name="T64" fmla="*/ 153 w 288"/>
              <a:gd name="T65" fmla="*/ 93 h 288"/>
              <a:gd name="T66" fmla="*/ 139 w 288"/>
              <a:gd name="T67" fmla="*/ 89 h 288"/>
              <a:gd name="T68" fmla="*/ 132 w 288"/>
              <a:gd name="T69" fmla="*/ 90 h 288"/>
              <a:gd name="T70" fmla="*/ 124 w 288"/>
              <a:gd name="T71" fmla="*/ 92 h 288"/>
              <a:gd name="T72" fmla="*/ 117 w 288"/>
              <a:gd name="T73" fmla="*/ 95 h 288"/>
              <a:gd name="T74" fmla="*/ 110 w 288"/>
              <a:gd name="T75" fmla="*/ 99 h 288"/>
              <a:gd name="T76" fmla="*/ 106 w 288"/>
              <a:gd name="T77" fmla="*/ 102 h 288"/>
              <a:gd name="T78" fmla="*/ 91 w 288"/>
              <a:gd name="T79" fmla="*/ 72 h 288"/>
              <a:gd name="T80" fmla="*/ 94 w 288"/>
              <a:gd name="T81" fmla="*/ 70 h 288"/>
              <a:gd name="T82" fmla="*/ 115 w 288"/>
              <a:gd name="T83" fmla="*/ 60 h 288"/>
              <a:gd name="T84" fmla="*/ 145 w 288"/>
              <a:gd name="T85" fmla="*/ 55 h 288"/>
              <a:gd name="T86" fmla="*/ 182 w 288"/>
              <a:gd name="T87" fmla="*/ 67 h 288"/>
              <a:gd name="T88" fmla="*/ 196 w 288"/>
              <a:gd name="T89" fmla="*/ 99 h 288"/>
              <a:gd name="T90" fmla="*/ 192 w 288"/>
              <a:gd name="T91" fmla="*/ 1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4" y="230"/>
                </a:moveTo>
                <a:cubicBezTo>
                  <a:pt x="149" y="234"/>
                  <a:pt x="143" y="236"/>
                  <a:pt x="137" y="236"/>
                </a:cubicBezTo>
                <a:cubicBezTo>
                  <a:pt x="137" y="236"/>
                  <a:pt x="137" y="236"/>
                  <a:pt x="137" y="236"/>
                </a:cubicBezTo>
                <a:cubicBezTo>
                  <a:pt x="130" y="236"/>
                  <a:pt x="125" y="234"/>
                  <a:pt x="120" y="230"/>
                </a:cubicBezTo>
                <a:cubicBezTo>
                  <a:pt x="116" y="226"/>
                  <a:pt x="114" y="220"/>
                  <a:pt x="114" y="214"/>
                </a:cubicBezTo>
                <a:cubicBezTo>
                  <a:pt x="114" y="208"/>
                  <a:pt x="116" y="202"/>
                  <a:pt x="120" y="198"/>
                </a:cubicBezTo>
                <a:cubicBezTo>
                  <a:pt x="125" y="194"/>
                  <a:pt x="130" y="192"/>
                  <a:pt x="137" y="192"/>
                </a:cubicBezTo>
                <a:cubicBezTo>
                  <a:pt x="143" y="192"/>
                  <a:pt x="149" y="194"/>
                  <a:pt x="154" y="198"/>
                </a:cubicBezTo>
                <a:cubicBezTo>
                  <a:pt x="158" y="202"/>
                  <a:pt x="160" y="208"/>
                  <a:pt x="160" y="214"/>
                </a:cubicBezTo>
                <a:cubicBezTo>
                  <a:pt x="160" y="220"/>
                  <a:pt x="158" y="226"/>
                  <a:pt x="154" y="230"/>
                </a:cubicBezTo>
                <a:close/>
                <a:moveTo>
                  <a:pt x="192" y="120"/>
                </a:moveTo>
                <a:cubicBezTo>
                  <a:pt x="190" y="126"/>
                  <a:pt x="187" y="130"/>
                  <a:pt x="184" y="135"/>
                </a:cubicBezTo>
                <a:cubicBezTo>
                  <a:pt x="180" y="138"/>
                  <a:pt x="177" y="142"/>
                  <a:pt x="173" y="145"/>
                </a:cubicBezTo>
                <a:cubicBezTo>
                  <a:pt x="169" y="148"/>
                  <a:pt x="166" y="150"/>
                  <a:pt x="163" y="153"/>
                </a:cubicBezTo>
                <a:cubicBezTo>
                  <a:pt x="160" y="156"/>
                  <a:pt x="158" y="160"/>
                  <a:pt x="156" y="164"/>
                </a:cubicBezTo>
                <a:cubicBezTo>
                  <a:pt x="154" y="167"/>
                  <a:pt x="153" y="172"/>
                  <a:pt x="153" y="178"/>
                </a:cubicBezTo>
                <a:cubicBezTo>
                  <a:pt x="153" y="182"/>
                  <a:pt x="153" y="182"/>
                  <a:pt x="153" y="182"/>
                </a:cubicBezTo>
                <a:cubicBezTo>
                  <a:pt x="123" y="182"/>
                  <a:pt x="123" y="182"/>
                  <a:pt x="123" y="182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18" y="175"/>
                  <a:pt x="118" y="173"/>
                  <a:pt x="118" y="170"/>
                </a:cubicBezTo>
                <a:cubicBezTo>
                  <a:pt x="118" y="165"/>
                  <a:pt x="119" y="160"/>
                  <a:pt x="120" y="156"/>
                </a:cubicBezTo>
                <a:cubicBezTo>
                  <a:pt x="122" y="150"/>
                  <a:pt x="124" y="145"/>
                  <a:pt x="127" y="140"/>
                </a:cubicBezTo>
                <a:cubicBezTo>
                  <a:pt x="130" y="136"/>
                  <a:pt x="133" y="132"/>
                  <a:pt x="137" y="129"/>
                </a:cubicBezTo>
                <a:cubicBezTo>
                  <a:pt x="141" y="126"/>
                  <a:pt x="144" y="123"/>
                  <a:pt x="147" y="120"/>
                </a:cubicBezTo>
                <a:cubicBezTo>
                  <a:pt x="150" y="117"/>
                  <a:pt x="152" y="115"/>
                  <a:pt x="154" y="112"/>
                </a:cubicBezTo>
                <a:cubicBezTo>
                  <a:pt x="155" y="110"/>
                  <a:pt x="156" y="107"/>
                  <a:pt x="156" y="103"/>
                </a:cubicBezTo>
                <a:cubicBezTo>
                  <a:pt x="156" y="98"/>
                  <a:pt x="155" y="95"/>
                  <a:pt x="153" y="93"/>
                </a:cubicBezTo>
                <a:cubicBezTo>
                  <a:pt x="151" y="91"/>
                  <a:pt x="147" y="89"/>
                  <a:pt x="139" y="89"/>
                </a:cubicBezTo>
                <a:cubicBezTo>
                  <a:pt x="137" y="89"/>
                  <a:pt x="135" y="89"/>
                  <a:pt x="132" y="90"/>
                </a:cubicBezTo>
                <a:cubicBezTo>
                  <a:pt x="130" y="90"/>
                  <a:pt x="127" y="91"/>
                  <a:pt x="124" y="92"/>
                </a:cubicBezTo>
                <a:cubicBezTo>
                  <a:pt x="122" y="93"/>
                  <a:pt x="119" y="94"/>
                  <a:pt x="117" y="95"/>
                </a:cubicBezTo>
                <a:cubicBezTo>
                  <a:pt x="114" y="97"/>
                  <a:pt x="112" y="98"/>
                  <a:pt x="110" y="99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91" y="72"/>
                  <a:pt x="91" y="72"/>
                  <a:pt x="91" y="72"/>
                </a:cubicBezTo>
                <a:cubicBezTo>
                  <a:pt x="94" y="70"/>
                  <a:pt x="94" y="70"/>
                  <a:pt x="94" y="70"/>
                </a:cubicBezTo>
                <a:cubicBezTo>
                  <a:pt x="100" y="66"/>
                  <a:pt x="107" y="62"/>
                  <a:pt x="115" y="60"/>
                </a:cubicBezTo>
                <a:cubicBezTo>
                  <a:pt x="124" y="57"/>
                  <a:pt x="133" y="55"/>
                  <a:pt x="145" y="55"/>
                </a:cubicBezTo>
                <a:cubicBezTo>
                  <a:pt x="160" y="55"/>
                  <a:pt x="173" y="59"/>
                  <a:pt x="182" y="67"/>
                </a:cubicBezTo>
                <a:cubicBezTo>
                  <a:pt x="191" y="75"/>
                  <a:pt x="196" y="86"/>
                  <a:pt x="196" y="99"/>
                </a:cubicBezTo>
                <a:cubicBezTo>
                  <a:pt x="196" y="107"/>
                  <a:pt x="194" y="114"/>
                  <a:pt x="192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9" name="Freeform 409"/>
          <p:cNvSpPr>
            <a:spLocks noEditPoints="1"/>
          </p:cNvSpPr>
          <p:nvPr/>
        </p:nvSpPr>
        <p:spPr bwMode="auto">
          <a:xfrm>
            <a:off x="10418289" y="379578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62 w 288"/>
              <a:gd name="T11" fmla="*/ 45 h 288"/>
              <a:gd name="T12" fmla="*/ 176 w 288"/>
              <a:gd name="T13" fmla="*/ 50 h 288"/>
              <a:gd name="T14" fmla="*/ 180 w 288"/>
              <a:gd name="T15" fmla="*/ 63 h 288"/>
              <a:gd name="T16" fmla="*/ 157 w 288"/>
              <a:gd name="T17" fmla="*/ 87 h 288"/>
              <a:gd name="T18" fmla="*/ 157 w 288"/>
              <a:gd name="T19" fmla="*/ 87 h 288"/>
              <a:gd name="T20" fmla="*/ 139 w 288"/>
              <a:gd name="T21" fmla="*/ 68 h 288"/>
              <a:gd name="T22" fmla="*/ 162 w 288"/>
              <a:gd name="T23" fmla="*/ 45 h 288"/>
              <a:gd name="T24" fmla="*/ 180 w 288"/>
              <a:gd name="T25" fmla="*/ 206 h 288"/>
              <a:gd name="T26" fmla="*/ 125 w 288"/>
              <a:gd name="T27" fmla="*/ 241 h 288"/>
              <a:gd name="T28" fmla="*/ 125 w 288"/>
              <a:gd name="T29" fmla="*/ 241 h 288"/>
              <a:gd name="T30" fmla="*/ 117 w 288"/>
              <a:gd name="T31" fmla="*/ 238 h 288"/>
              <a:gd name="T32" fmla="*/ 113 w 288"/>
              <a:gd name="T33" fmla="*/ 226 h 288"/>
              <a:gd name="T34" fmla="*/ 115 w 288"/>
              <a:gd name="T35" fmla="*/ 205 h 288"/>
              <a:gd name="T36" fmla="*/ 130 w 288"/>
              <a:gd name="T37" fmla="*/ 143 h 288"/>
              <a:gd name="T38" fmla="*/ 131 w 288"/>
              <a:gd name="T39" fmla="*/ 135 h 288"/>
              <a:gd name="T40" fmla="*/ 112 w 288"/>
              <a:gd name="T41" fmla="*/ 149 h 288"/>
              <a:gd name="T42" fmla="*/ 110 w 288"/>
              <a:gd name="T43" fmla="*/ 150 h 288"/>
              <a:gd name="T44" fmla="*/ 104 w 288"/>
              <a:gd name="T45" fmla="*/ 135 h 288"/>
              <a:gd name="T46" fmla="*/ 105 w 288"/>
              <a:gd name="T47" fmla="*/ 134 h 288"/>
              <a:gd name="T48" fmla="*/ 161 w 288"/>
              <a:gd name="T49" fmla="*/ 100 h 288"/>
              <a:gd name="T50" fmla="*/ 169 w 288"/>
              <a:gd name="T51" fmla="*/ 104 h 288"/>
              <a:gd name="T52" fmla="*/ 171 w 288"/>
              <a:gd name="T53" fmla="*/ 114 h 288"/>
              <a:gd name="T54" fmla="*/ 169 w 288"/>
              <a:gd name="T55" fmla="*/ 134 h 288"/>
              <a:gd name="T56" fmla="*/ 153 w 288"/>
              <a:gd name="T57" fmla="*/ 198 h 288"/>
              <a:gd name="T58" fmla="*/ 152 w 288"/>
              <a:gd name="T59" fmla="*/ 205 h 288"/>
              <a:gd name="T60" fmla="*/ 152 w 288"/>
              <a:gd name="T61" fmla="*/ 207 h 288"/>
              <a:gd name="T62" fmla="*/ 172 w 288"/>
              <a:gd name="T63" fmla="*/ 192 h 288"/>
              <a:gd name="T64" fmla="*/ 174 w 288"/>
              <a:gd name="T65" fmla="*/ 190 h 288"/>
              <a:gd name="T66" fmla="*/ 180 w 288"/>
              <a:gd name="T67" fmla="*/ 204 h 288"/>
              <a:gd name="T68" fmla="*/ 181 w 288"/>
              <a:gd name="T69" fmla="*/ 205 h 288"/>
              <a:gd name="T70" fmla="*/ 180 w 288"/>
              <a:gd name="T7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62" y="45"/>
                </a:moveTo>
                <a:cubicBezTo>
                  <a:pt x="168" y="45"/>
                  <a:pt x="173" y="47"/>
                  <a:pt x="176" y="50"/>
                </a:cubicBezTo>
                <a:cubicBezTo>
                  <a:pt x="179" y="54"/>
                  <a:pt x="180" y="58"/>
                  <a:pt x="180" y="63"/>
                </a:cubicBezTo>
                <a:cubicBezTo>
                  <a:pt x="180" y="75"/>
                  <a:pt x="170" y="87"/>
                  <a:pt x="157" y="87"/>
                </a:cubicBezTo>
                <a:cubicBezTo>
                  <a:pt x="157" y="87"/>
                  <a:pt x="157" y="87"/>
                  <a:pt x="157" y="87"/>
                </a:cubicBezTo>
                <a:cubicBezTo>
                  <a:pt x="146" y="87"/>
                  <a:pt x="139" y="79"/>
                  <a:pt x="139" y="68"/>
                </a:cubicBezTo>
                <a:cubicBezTo>
                  <a:pt x="139" y="58"/>
                  <a:pt x="147" y="45"/>
                  <a:pt x="162" y="45"/>
                </a:cubicBezTo>
                <a:close/>
                <a:moveTo>
                  <a:pt x="180" y="206"/>
                </a:moveTo>
                <a:cubicBezTo>
                  <a:pt x="160" y="228"/>
                  <a:pt x="135" y="241"/>
                  <a:pt x="125" y="241"/>
                </a:cubicBezTo>
                <a:cubicBezTo>
                  <a:pt x="125" y="241"/>
                  <a:pt x="125" y="241"/>
                  <a:pt x="125" y="241"/>
                </a:cubicBezTo>
                <a:cubicBezTo>
                  <a:pt x="122" y="241"/>
                  <a:pt x="119" y="241"/>
                  <a:pt x="117" y="238"/>
                </a:cubicBezTo>
                <a:cubicBezTo>
                  <a:pt x="114" y="235"/>
                  <a:pt x="113" y="231"/>
                  <a:pt x="113" y="226"/>
                </a:cubicBezTo>
                <a:cubicBezTo>
                  <a:pt x="113" y="221"/>
                  <a:pt x="114" y="212"/>
                  <a:pt x="115" y="205"/>
                </a:cubicBezTo>
                <a:cubicBezTo>
                  <a:pt x="130" y="143"/>
                  <a:pt x="130" y="143"/>
                  <a:pt x="130" y="143"/>
                </a:cubicBezTo>
                <a:cubicBezTo>
                  <a:pt x="130" y="139"/>
                  <a:pt x="131" y="137"/>
                  <a:pt x="131" y="135"/>
                </a:cubicBezTo>
                <a:cubicBezTo>
                  <a:pt x="128" y="136"/>
                  <a:pt x="117" y="144"/>
                  <a:pt x="112" y="149"/>
                </a:cubicBezTo>
                <a:cubicBezTo>
                  <a:pt x="110" y="150"/>
                  <a:pt x="110" y="150"/>
                  <a:pt x="110" y="150"/>
                </a:cubicBezTo>
                <a:cubicBezTo>
                  <a:pt x="104" y="135"/>
                  <a:pt x="104" y="135"/>
                  <a:pt x="104" y="135"/>
                </a:cubicBezTo>
                <a:cubicBezTo>
                  <a:pt x="105" y="134"/>
                  <a:pt x="105" y="134"/>
                  <a:pt x="105" y="134"/>
                </a:cubicBezTo>
                <a:cubicBezTo>
                  <a:pt x="126" y="115"/>
                  <a:pt x="150" y="100"/>
                  <a:pt x="161" y="100"/>
                </a:cubicBezTo>
                <a:cubicBezTo>
                  <a:pt x="165" y="100"/>
                  <a:pt x="167" y="101"/>
                  <a:pt x="169" y="104"/>
                </a:cubicBezTo>
                <a:cubicBezTo>
                  <a:pt x="170" y="107"/>
                  <a:pt x="171" y="110"/>
                  <a:pt x="171" y="114"/>
                </a:cubicBezTo>
                <a:cubicBezTo>
                  <a:pt x="171" y="118"/>
                  <a:pt x="170" y="128"/>
                  <a:pt x="169" y="134"/>
                </a:cubicBezTo>
                <a:cubicBezTo>
                  <a:pt x="153" y="198"/>
                  <a:pt x="153" y="198"/>
                  <a:pt x="153" y="198"/>
                </a:cubicBezTo>
                <a:cubicBezTo>
                  <a:pt x="152" y="201"/>
                  <a:pt x="152" y="204"/>
                  <a:pt x="152" y="205"/>
                </a:cubicBezTo>
                <a:cubicBezTo>
                  <a:pt x="152" y="206"/>
                  <a:pt x="152" y="206"/>
                  <a:pt x="152" y="207"/>
                </a:cubicBezTo>
                <a:cubicBezTo>
                  <a:pt x="154" y="206"/>
                  <a:pt x="165" y="199"/>
                  <a:pt x="172" y="192"/>
                </a:cubicBezTo>
                <a:cubicBezTo>
                  <a:pt x="174" y="190"/>
                  <a:pt x="174" y="190"/>
                  <a:pt x="174" y="190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1" y="205"/>
                  <a:pt x="181" y="205"/>
                  <a:pt x="181" y="205"/>
                </a:cubicBezTo>
                <a:lnTo>
                  <a:pt x="180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0" name="Freeform 410"/>
          <p:cNvSpPr>
            <a:spLocks noEditPoints="1"/>
          </p:cNvSpPr>
          <p:nvPr/>
        </p:nvSpPr>
        <p:spPr bwMode="auto">
          <a:xfrm>
            <a:off x="11695515" y="379578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3 w 288"/>
              <a:gd name="T11" fmla="*/ 48 h 288"/>
              <a:gd name="T12" fmla="*/ 163 w 288"/>
              <a:gd name="T13" fmla="*/ 68 h 288"/>
              <a:gd name="T14" fmla="*/ 142 w 288"/>
              <a:gd name="T15" fmla="*/ 88 h 288"/>
              <a:gd name="T16" fmla="*/ 122 w 288"/>
              <a:gd name="T17" fmla="*/ 68 h 288"/>
              <a:gd name="T18" fmla="*/ 143 w 288"/>
              <a:gd name="T19" fmla="*/ 48 h 288"/>
              <a:gd name="T20" fmla="*/ 182 w 288"/>
              <a:gd name="T21" fmla="*/ 242 h 288"/>
              <a:gd name="T22" fmla="*/ 108 w 288"/>
              <a:gd name="T23" fmla="*/ 242 h 288"/>
              <a:gd name="T24" fmla="*/ 108 w 288"/>
              <a:gd name="T25" fmla="*/ 229 h 288"/>
              <a:gd name="T26" fmla="*/ 126 w 288"/>
              <a:gd name="T27" fmla="*/ 205 h 288"/>
              <a:gd name="T28" fmla="*/ 126 w 288"/>
              <a:gd name="T29" fmla="*/ 148 h 288"/>
              <a:gd name="T30" fmla="*/ 110 w 288"/>
              <a:gd name="T31" fmla="*/ 125 h 288"/>
              <a:gd name="T32" fmla="*/ 110 w 288"/>
              <a:gd name="T33" fmla="*/ 113 h 288"/>
              <a:gd name="T34" fmla="*/ 163 w 288"/>
              <a:gd name="T35" fmla="*/ 103 h 288"/>
              <a:gd name="T36" fmla="*/ 163 w 288"/>
              <a:gd name="T37" fmla="*/ 205 h 288"/>
              <a:gd name="T38" fmla="*/ 182 w 288"/>
              <a:gd name="T39" fmla="*/ 229 h 288"/>
              <a:gd name="T40" fmla="*/ 182 w 288"/>
              <a:gd name="T41" fmla="*/ 24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3" y="48"/>
                </a:moveTo>
                <a:cubicBezTo>
                  <a:pt x="154" y="48"/>
                  <a:pt x="163" y="57"/>
                  <a:pt x="163" y="68"/>
                </a:cubicBezTo>
                <a:cubicBezTo>
                  <a:pt x="163" y="79"/>
                  <a:pt x="154" y="88"/>
                  <a:pt x="142" y="88"/>
                </a:cubicBezTo>
                <a:cubicBezTo>
                  <a:pt x="132" y="88"/>
                  <a:pt x="122" y="79"/>
                  <a:pt x="122" y="68"/>
                </a:cubicBezTo>
                <a:cubicBezTo>
                  <a:pt x="122" y="57"/>
                  <a:pt x="132" y="48"/>
                  <a:pt x="143" y="48"/>
                </a:cubicBezTo>
                <a:close/>
                <a:moveTo>
                  <a:pt x="182" y="242"/>
                </a:moveTo>
                <a:cubicBezTo>
                  <a:pt x="108" y="242"/>
                  <a:pt x="108" y="242"/>
                  <a:pt x="108" y="242"/>
                </a:cubicBezTo>
                <a:cubicBezTo>
                  <a:pt x="108" y="229"/>
                  <a:pt x="108" y="229"/>
                  <a:pt x="108" y="229"/>
                </a:cubicBezTo>
                <a:cubicBezTo>
                  <a:pt x="125" y="227"/>
                  <a:pt x="126" y="225"/>
                  <a:pt x="126" y="205"/>
                </a:cubicBezTo>
                <a:cubicBezTo>
                  <a:pt x="126" y="148"/>
                  <a:pt x="126" y="148"/>
                  <a:pt x="126" y="148"/>
                </a:cubicBezTo>
                <a:cubicBezTo>
                  <a:pt x="126" y="129"/>
                  <a:pt x="124" y="128"/>
                  <a:pt x="110" y="125"/>
                </a:cubicBezTo>
                <a:cubicBezTo>
                  <a:pt x="110" y="113"/>
                  <a:pt x="110" y="113"/>
                  <a:pt x="110" y="113"/>
                </a:cubicBezTo>
                <a:cubicBezTo>
                  <a:pt x="128" y="111"/>
                  <a:pt x="147" y="107"/>
                  <a:pt x="163" y="103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163" y="225"/>
                  <a:pt x="164" y="226"/>
                  <a:pt x="182" y="229"/>
                </a:cubicBezTo>
                <a:lnTo>
                  <a:pt x="182" y="2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1" name="Freeform 416"/>
          <p:cNvSpPr>
            <a:spLocks/>
          </p:cNvSpPr>
          <p:nvPr/>
        </p:nvSpPr>
        <p:spPr bwMode="auto">
          <a:xfrm>
            <a:off x="8503888" y="2593188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2" name="Freeform 417"/>
          <p:cNvSpPr>
            <a:spLocks/>
          </p:cNvSpPr>
          <p:nvPr/>
        </p:nvSpPr>
        <p:spPr bwMode="auto">
          <a:xfrm>
            <a:off x="8503888" y="2593188"/>
            <a:ext cx="315718" cy="177950"/>
          </a:xfrm>
          <a:custGeom>
            <a:avLst/>
            <a:gdLst>
              <a:gd name="T0" fmla="*/ 79 w 110"/>
              <a:gd name="T1" fmla="*/ 41 h 62"/>
              <a:gd name="T2" fmla="*/ 0 w 110"/>
              <a:gd name="T3" fmla="*/ 41 h 62"/>
              <a:gd name="T4" fmla="*/ 0 w 110"/>
              <a:gd name="T5" fmla="*/ 21 h 62"/>
              <a:gd name="T6" fmla="*/ 79 w 110"/>
              <a:gd name="T7" fmla="*/ 21 h 62"/>
              <a:gd name="T8" fmla="*/ 79 w 110"/>
              <a:gd name="T9" fmla="*/ 0 h 62"/>
              <a:gd name="T10" fmla="*/ 110 w 110"/>
              <a:gd name="T11" fmla="*/ 31 h 62"/>
              <a:gd name="T12" fmla="*/ 79 w 110"/>
              <a:gd name="T13" fmla="*/ 62 h 62"/>
              <a:gd name="T14" fmla="*/ 79 w 110"/>
              <a:gd name="T15" fmla="*/ 4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0" h="62">
                <a:moveTo>
                  <a:pt x="79" y="41"/>
                </a:moveTo>
                <a:lnTo>
                  <a:pt x="0" y="41"/>
                </a:lnTo>
                <a:lnTo>
                  <a:pt x="0" y="21"/>
                </a:lnTo>
                <a:lnTo>
                  <a:pt x="79" y="21"/>
                </a:lnTo>
                <a:lnTo>
                  <a:pt x="79" y="0"/>
                </a:lnTo>
                <a:lnTo>
                  <a:pt x="110" y="31"/>
                </a:lnTo>
                <a:lnTo>
                  <a:pt x="79" y="62"/>
                </a:lnTo>
                <a:lnTo>
                  <a:pt x="79" y="41"/>
                </a:ln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3" name="Freeform 418"/>
          <p:cNvSpPr>
            <a:spLocks/>
          </p:cNvSpPr>
          <p:nvPr/>
        </p:nvSpPr>
        <p:spPr bwMode="auto">
          <a:xfrm>
            <a:off x="4032167" y="1973231"/>
            <a:ext cx="318590" cy="134899"/>
          </a:xfrm>
          <a:custGeom>
            <a:avLst/>
            <a:gdLst>
              <a:gd name="T0" fmla="*/ 111 w 111"/>
              <a:gd name="T1" fmla="*/ 24 h 47"/>
              <a:gd name="T2" fmla="*/ 87 w 111"/>
              <a:gd name="T3" fmla="*/ 0 h 47"/>
              <a:gd name="T4" fmla="*/ 87 w 111"/>
              <a:gd name="T5" fmla="*/ 16 h 47"/>
              <a:gd name="T6" fmla="*/ 23 w 111"/>
              <a:gd name="T7" fmla="*/ 16 h 47"/>
              <a:gd name="T8" fmla="*/ 23 w 111"/>
              <a:gd name="T9" fmla="*/ 0 h 47"/>
              <a:gd name="T10" fmla="*/ 0 w 111"/>
              <a:gd name="T11" fmla="*/ 24 h 47"/>
              <a:gd name="T12" fmla="*/ 23 w 111"/>
              <a:gd name="T13" fmla="*/ 47 h 47"/>
              <a:gd name="T14" fmla="*/ 23 w 111"/>
              <a:gd name="T15" fmla="*/ 31 h 47"/>
              <a:gd name="T16" fmla="*/ 87 w 111"/>
              <a:gd name="T17" fmla="*/ 31 h 47"/>
              <a:gd name="T18" fmla="*/ 87 w 111"/>
              <a:gd name="T19" fmla="*/ 47 h 47"/>
              <a:gd name="T20" fmla="*/ 111 w 111"/>
              <a:gd name="T21" fmla="*/ 2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47">
                <a:moveTo>
                  <a:pt x="111" y="24"/>
                </a:moveTo>
                <a:lnTo>
                  <a:pt x="87" y="0"/>
                </a:lnTo>
                <a:lnTo>
                  <a:pt x="87" y="16"/>
                </a:lnTo>
                <a:lnTo>
                  <a:pt x="23" y="16"/>
                </a:lnTo>
                <a:lnTo>
                  <a:pt x="23" y="0"/>
                </a:lnTo>
                <a:lnTo>
                  <a:pt x="0" y="24"/>
                </a:lnTo>
                <a:lnTo>
                  <a:pt x="23" y="47"/>
                </a:lnTo>
                <a:lnTo>
                  <a:pt x="23" y="31"/>
                </a:lnTo>
                <a:lnTo>
                  <a:pt x="87" y="31"/>
                </a:lnTo>
                <a:lnTo>
                  <a:pt x="87" y="47"/>
                </a:lnTo>
                <a:lnTo>
                  <a:pt x="111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4" name="Freeform 419"/>
          <p:cNvSpPr>
            <a:spLocks/>
          </p:cNvSpPr>
          <p:nvPr/>
        </p:nvSpPr>
        <p:spPr bwMode="auto">
          <a:xfrm>
            <a:off x="837670" y="1881386"/>
            <a:ext cx="318590" cy="318589"/>
          </a:xfrm>
          <a:custGeom>
            <a:avLst/>
            <a:gdLst>
              <a:gd name="T0" fmla="*/ 111 w 111"/>
              <a:gd name="T1" fmla="*/ 55 h 111"/>
              <a:gd name="T2" fmla="*/ 88 w 111"/>
              <a:gd name="T3" fmla="*/ 32 h 111"/>
              <a:gd name="T4" fmla="*/ 88 w 111"/>
              <a:gd name="T5" fmla="*/ 48 h 111"/>
              <a:gd name="T6" fmla="*/ 64 w 111"/>
              <a:gd name="T7" fmla="*/ 48 h 111"/>
              <a:gd name="T8" fmla="*/ 64 w 111"/>
              <a:gd name="T9" fmla="*/ 23 h 111"/>
              <a:gd name="T10" fmla="*/ 79 w 111"/>
              <a:gd name="T11" fmla="*/ 23 h 111"/>
              <a:gd name="T12" fmla="*/ 56 w 111"/>
              <a:gd name="T13" fmla="*/ 0 h 111"/>
              <a:gd name="T14" fmla="*/ 32 w 111"/>
              <a:gd name="T15" fmla="*/ 23 h 111"/>
              <a:gd name="T16" fmla="*/ 48 w 111"/>
              <a:gd name="T17" fmla="*/ 23 h 111"/>
              <a:gd name="T18" fmla="*/ 48 w 111"/>
              <a:gd name="T19" fmla="*/ 48 h 111"/>
              <a:gd name="T20" fmla="*/ 24 w 111"/>
              <a:gd name="T21" fmla="*/ 48 h 111"/>
              <a:gd name="T22" fmla="*/ 24 w 111"/>
              <a:gd name="T23" fmla="*/ 32 h 111"/>
              <a:gd name="T24" fmla="*/ 0 w 111"/>
              <a:gd name="T25" fmla="*/ 55 h 111"/>
              <a:gd name="T26" fmla="*/ 24 w 111"/>
              <a:gd name="T27" fmla="*/ 79 h 111"/>
              <a:gd name="T28" fmla="*/ 24 w 111"/>
              <a:gd name="T29" fmla="*/ 63 h 111"/>
              <a:gd name="T30" fmla="*/ 48 w 111"/>
              <a:gd name="T31" fmla="*/ 63 h 111"/>
              <a:gd name="T32" fmla="*/ 48 w 111"/>
              <a:gd name="T33" fmla="*/ 88 h 111"/>
              <a:gd name="T34" fmla="*/ 32 w 111"/>
              <a:gd name="T35" fmla="*/ 88 h 111"/>
              <a:gd name="T36" fmla="*/ 56 w 111"/>
              <a:gd name="T37" fmla="*/ 111 h 111"/>
              <a:gd name="T38" fmla="*/ 79 w 111"/>
              <a:gd name="T39" fmla="*/ 88 h 111"/>
              <a:gd name="T40" fmla="*/ 64 w 111"/>
              <a:gd name="T41" fmla="*/ 88 h 111"/>
              <a:gd name="T42" fmla="*/ 64 w 111"/>
              <a:gd name="T43" fmla="*/ 63 h 111"/>
              <a:gd name="T44" fmla="*/ 88 w 111"/>
              <a:gd name="T45" fmla="*/ 63 h 111"/>
              <a:gd name="T46" fmla="*/ 88 w 111"/>
              <a:gd name="T47" fmla="*/ 79 h 111"/>
              <a:gd name="T48" fmla="*/ 111 w 111"/>
              <a:gd name="T49" fmla="*/ 5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1">
                <a:moveTo>
                  <a:pt x="111" y="55"/>
                </a:moveTo>
                <a:lnTo>
                  <a:pt x="88" y="32"/>
                </a:lnTo>
                <a:lnTo>
                  <a:pt x="88" y="48"/>
                </a:lnTo>
                <a:lnTo>
                  <a:pt x="64" y="48"/>
                </a:lnTo>
                <a:lnTo>
                  <a:pt x="64" y="23"/>
                </a:lnTo>
                <a:lnTo>
                  <a:pt x="79" y="23"/>
                </a:lnTo>
                <a:lnTo>
                  <a:pt x="56" y="0"/>
                </a:lnTo>
                <a:lnTo>
                  <a:pt x="32" y="23"/>
                </a:lnTo>
                <a:lnTo>
                  <a:pt x="48" y="23"/>
                </a:lnTo>
                <a:lnTo>
                  <a:pt x="48" y="48"/>
                </a:lnTo>
                <a:lnTo>
                  <a:pt x="24" y="48"/>
                </a:lnTo>
                <a:lnTo>
                  <a:pt x="24" y="32"/>
                </a:lnTo>
                <a:lnTo>
                  <a:pt x="0" y="55"/>
                </a:lnTo>
                <a:lnTo>
                  <a:pt x="24" y="79"/>
                </a:lnTo>
                <a:lnTo>
                  <a:pt x="24" y="63"/>
                </a:lnTo>
                <a:lnTo>
                  <a:pt x="48" y="63"/>
                </a:lnTo>
                <a:lnTo>
                  <a:pt x="48" y="88"/>
                </a:lnTo>
                <a:lnTo>
                  <a:pt x="32" y="88"/>
                </a:lnTo>
                <a:lnTo>
                  <a:pt x="56" y="111"/>
                </a:lnTo>
                <a:lnTo>
                  <a:pt x="79" y="88"/>
                </a:lnTo>
                <a:lnTo>
                  <a:pt x="64" y="88"/>
                </a:lnTo>
                <a:lnTo>
                  <a:pt x="64" y="63"/>
                </a:lnTo>
                <a:lnTo>
                  <a:pt x="88" y="63"/>
                </a:lnTo>
                <a:lnTo>
                  <a:pt x="88" y="79"/>
                </a:lnTo>
                <a:lnTo>
                  <a:pt x="111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5" name="Freeform 420"/>
          <p:cNvSpPr>
            <a:spLocks/>
          </p:cNvSpPr>
          <p:nvPr/>
        </p:nvSpPr>
        <p:spPr bwMode="auto">
          <a:xfrm>
            <a:off x="5309391" y="1947401"/>
            <a:ext cx="318590" cy="192302"/>
          </a:xfrm>
          <a:custGeom>
            <a:avLst/>
            <a:gdLst>
              <a:gd name="T0" fmla="*/ 111 w 111"/>
              <a:gd name="T1" fmla="*/ 35 h 67"/>
              <a:gd name="T2" fmla="*/ 110 w 111"/>
              <a:gd name="T3" fmla="*/ 0 h 67"/>
              <a:gd name="T4" fmla="*/ 76 w 111"/>
              <a:gd name="T5" fmla="*/ 0 h 67"/>
              <a:gd name="T6" fmla="*/ 88 w 111"/>
              <a:gd name="T7" fmla="*/ 11 h 67"/>
              <a:gd name="T8" fmla="*/ 55 w 111"/>
              <a:gd name="T9" fmla="*/ 44 h 67"/>
              <a:gd name="T10" fmla="*/ 22 w 111"/>
              <a:gd name="T11" fmla="*/ 11 h 67"/>
              <a:gd name="T12" fmla="*/ 34 w 111"/>
              <a:gd name="T13" fmla="*/ 0 h 67"/>
              <a:gd name="T14" fmla="*/ 0 w 111"/>
              <a:gd name="T15" fmla="*/ 0 h 67"/>
              <a:gd name="T16" fmla="*/ 0 w 111"/>
              <a:gd name="T17" fmla="*/ 34 h 67"/>
              <a:gd name="T18" fmla="*/ 11 w 111"/>
              <a:gd name="T19" fmla="*/ 23 h 67"/>
              <a:gd name="T20" fmla="*/ 55 w 111"/>
              <a:gd name="T21" fmla="*/ 67 h 67"/>
              <a:gd name="T22" fmla="*/ 66 w 111"/>
              <a:gd name="T23" fmla="*/ 55 h 67"/>
              <a:gd name="T24" fmla="*/ 66 w 111"/>
              <a:gd name="T25" fmla="*/ 55 h 67"/>
              <a:gd name="T26" fmla="*/ 99 w 111"/>
              <a:gd name="T27" fmla="*/ 23 h 67"/>
              <a:gd name="T28" fmla="*/ 111 w 111"/>
              <a:gd name="T29" fmla="*/ 3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1" h="67">
                <a:moveTo>
                  <a:pt x="111" y="35"/>
                </a:moveTo>
                <a:lnTo>
                  <a:pt x="110" y="0"/>
                </a:lnTo>
                <a:lnTo>
                  <a:pt x="76" y="0"/>
                </a:lnTo>
                <a:lnTo>
                  <a:pt x="88" y="11"/>
                </a:lnTo>
                <a:lnTo>
                  <a:pt x="55" y="44"/>
                </a:lnTo>
                <a:lnTo>
                  <a:pt x="22" y="11"/>
                </a:lnTo>
                <a:lnTo>
                  <a:pt x="34" y="0"/>
                </a:lnTo>
                <a:lnTo>
                  <a:pt x="0" y="0"/>
                </a:lnTo>
                <a:lnTo>
                  <a:pt x="0" y="34"/>
                </a:lnTo>
                <a:lnTo>
                  <a:pt x="11" y="23"/>
                </a:lnTo>
                <a:lnTo>
                  <a:pt x="55" y="67"/>
                </a:lnTo>
                <a:lnTo>
                  <a:pt x="66" y="55"/>
                </a:lnTo>
                <a:lnTo>
                  <a:pt x="66" y="55"/>
                </a:lnTo>
                <a:lnTo>
                  <a:pt x="99" y="23"/>
                </a:lnTo>
                <a:lnTo>
                  <a:pt x="111" y="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6" name="Freeform 421"/>
          <p:cNvSpPr>
            <a:spLocks/>
          </p:cNvSpPr>
          <p:nvPr/>
        </p:nvSpPr>
        <p:spPr bwMode="auto">
          <a:xfrm>
            <a:off x="9141066" y="6373199"/>
            <a:ext cx="275536" cy="275536"/>
          </a:xfrm>
          <a:custGeom>
            <a:avLst/>
            <a:gdLst>
              <a:gd name="T0" fmla="*/ 217 w 248"/>
              <a:gd name="T1" fmla="*/ 206 h 248"/>
              <a:gd name="T2" fmla="*/ 206 w 248"/>
              <a:gd name="T3" fmla="*/ 217 h 248"/>
              <a:gd name="T4" fmla="*/ 41 w 248"/>
              <a:gd name="T5" fmla="*/ 217 h 248"/>
              <a:gd name="T6" fmla="*/ 31 w 248"/>
              <a:gd name="T7" fmla="*/ 206 h 248"/>
              <a:gd name="T8" fmla="*/ 31 w 248"/>
              <a:gd name="T9" fmla="*/ 41 h 248"/>
              <a:gd name="T10" fmla="*/ 41 w 248"/>
              <a:gd name="T11" fmla="*/ 31 h 248"/>
              <a:gd name="T12" fmla="*/ 184 w 248"/>
              <a:gd name="T13" fmla="*/ 31 h 248"/>
              <a:gd name="T14" fmla="*/ 214 w 248"/>
              <a:gd name="T15" fmla="*/ 0 h 248"/>
              <a:gd name="T16" fmla="*/ 206 w 248"/>
              <a:gd name="T17" fmla="*/ 0 h 248"/>
              <a:gd name="T18" fmla="*/ 41 w 248"/>
              <a:gd name="T19" fmla="*/ 0 h 248"/>
              <a:gd name="T20" fmla="*/ 0 w 248"/>
              <a:gd name="T21" fmla="*/ 41 h 248"/>
              <a:gd name="T22" fmla="*/ 0 w 248"/>
              <a:gd name="T23" fmla="*/ 206 h 248"/>
              <a:gd name="T24" fmla="*/ 41 w 248"/>
              <a:gd name="T25" fmla="*/ 248 h 248"/>
              <a:gd name="T26" fmla="*/ 206 w 248"/>
              <a:gd name="T27" fmla="*/ 248 h 248"/>
              <a:gd name="T28" fmla="*/ 248 w 248"/>
              <a:gd name="T29" fmla="*/ 206 h 248"/>
              <a:gd name="T30" fmla="*/ 248 w 248"/>
              <a:gd name="T31" fmla="*/ 115 h 248"/>
              <a:gd name="T32" fmla="*/ 217 w 248"/>
              <a:gd name="T33" fmla="*/ 146 h 248"/>
              <a:gd name="T34" fmla="*/ 217 w 248"/>
              <a:gd name="T35" fmla="*/ 206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7" name="Freeform 422"/>
          <p:cNvSpPr>
            <a:spLocks noEditPoints="1"/>
          </p:cNvSpPr>
          <p:nvPr/>
        </p:nvSpPr>
        <p:spPr bwMode="auto">
          <a:xfrm>
            <a:off x="9255872" y="6376068"/>
            <a:ext cx="203783" cy="203783"/>
          </a:xfrm>
          <a:custGeom>
            <a:avLst/>
            <a:gdLst>
              <a:gd name="T0" fmla="*/ 8 w 71"/>
              <a:gd name="T1" fmla="*/ 45 h 71"/>
              <a:gd name="T2" fmla="*/ 8 w 71"/>
              <a:gd name="T3" fmla="*/ 45 h 71"/>
              <a:gd name="T4" fmla="*/ 8 w 71"/>
              <a:gd name="T5" fmla="*/ 45 h 71"/>
              <a:gd name="T6" fmla="*/ 8 w 71"/>
              <a:gd name="T7" fmla="*/ 45 h 71"/>
              <a:gd name="T8" fmla="*/ 0 w 71"/>
              <a:gd name="T9" fmla="*/ 71 h 71"/>
              <a:gd name="T10" fmla="*/ 25 w 71"/>
              <a:gd name="T11" fmla="*/ 62 h 71"/>
              <a:gd name="T12" fmla="*/ 25 w 71"/>
              <a:gd name="T13" fmla="*/ 62 h 71"/>
              <a:gd name="T14" fmla="*/ 25 w 71"/>
              <a:gd name="T15" fmla="*/ 62 h 71"/>
              <a:gd name="T16" fmla="*/ 25 w 71"/>
              <a:gd name="T17" fmla="*/ 62 h 71"/>
              <a:gd name="T18" fmla="*/ 71 w 71"/>
              <a:gd name="T19" fmla="*/ 17 h 71"/>
              <a:gd name="T20" fmla="*/ 54 w 71"/>
              <a:gd name="T21" fmla="*/ 0 h 71"/>
              <a:gd name="T22" fmla="*/ 8 w 71"/>
              <a:gd name="T23" fmla="*/ 45 h 71"/>
              <a:gd name="T24" fmla="*/ 8 w 71"/>
              <a:gd name="T25" fmla="*/ 45 h 71"/>
              <a:gd name="T26" fmla="*/ 23 w 71"/>
              <a:gd name="T27" fmla="*/ 59 h 71"/>
              <a:gd name="T28" fmla="*/ 6 w 71"/>
              <a:gd name="T29" fmla="*/ 65 h 71"/>
              <a:gd name="T30" fmla="*/ 12 w 71"/>
              <a:gd name="T31" fmla="*/ 48 h 71"/>
              <a:gd name="T32" fmla="*/ 23 w 71"/>
              <a:gd name="T33" fmla="*/ 5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1" h="71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1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1" y="17"/>
                </a:lnTo>
                <a:lnTo>
                  <a:pt x="54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3" y="59"/>
                </a:moveTo>
                <a:lnTo>
                  <a:pt x="6" y="65"/>
                </a:lnTo>
                <a:lnTo>
                  <a:pt x="12" y="48"/>
                </a:lnTo>
                <a:lnTo>
                  <a:pt x="23" y="5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8" name="Freeform 423"/>
          <p:cNvSpPr>
            <a:spLocks/>
          </p:cNvSpPr>
          <p:nvPr/>
        </p:nvSpPr>
        <p:spPr bwMode="auto">
          <a:xfrm>
            <a:off x="5958049" y="5713060"/>
            <a:ext cx="232484" cy="318589"/>
          </a:xfrm>
          <a:custGeom>
            <a:avLst/>
            <a:gdLst>
              <a:gd name="T0" fmla="*/ 72 w 81"/>
              <a:gd name="T1" fmla="*/ 102 h 111"/>
              <a:gd name="T2" fmla="*/ 10 w 81"/>
              <a:gd name="T3" fmla="*/ 102 h 111"/>
              <a:gd name="T4" fmla="*/ 10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2 w 81"/>
              <a:gd name="T11" fmla="*/ 9 h 111"/>
              <a:gd name="T12" fmla="*/ 72 w 81"/>
              <a:gd name="T13" fmla="*/ 19 h 111"/>
              <a:gd name="T14" fmla="*/ 80 w 81"/>
              <a:gd name="T15" fmla="*/ 10 h 111"/>
              <a:gd name="T16" fmla="*/ 81 w 81"/>
              <a:gd name="T17" fmla="*/ 9 h 111"/>
              <a:gd name="T18" fmla="*/ 81 w 81"/>
              <a:gd name="T19" fmla="*/ 0 h 111"/>
              <a:gd name="T20" fmla="*/ 24 w 81"/>
              <a:gd name="T21" fmla="*/ 0 h 111"/>
              <a:gd name="T22" fmla="*/ 24 w 81"/>
              <a:gd name="T23" fmla="*/ 0 h 111"/>
              <a:gd name="T24" fmla="*/ 0 w 81"/>
              <a:gd name="T25" fmla="*/ 23 h 111"/>
              <a:gd name="T26" fmla="*/ 0 w 81"/>
              <a:gd name="T27" fmla="*/ 111 h 111"/>
              <a:gd name="T28" fmla="*/ 81 w 81"/>
              <a:gd name="T29" fmla="*/ 111 h 111"/>
              <a:gd name="T30" fmla="*/ 81 w 81"/>
              <a:gd name="T31" fmla="*/ 69 h 111"/>
              <a:gd name="T32" fmla="*/ 72 w 81"/>
              <a:gd name="T33" fmla="*/ 79 h 111"/>
              <a:gd name="T34" fmla="*/ 72 w 81"/>
              <a:gd name="T35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11">
                <a:moveTo>
                  <a:pt x="72" y="102"/>
                </a:moveTo>
                <a:lnTo>
                  <a:pt x="10" y="102"/>
                </a:lnTo>
                <a:lnTo>
                  <a:pt x="10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9"/>
                </a:lnTo>
                <a:lnTo>
                  <a:pt x="80" y="10"/>
                </a:lnTo>
                <a:lnTo>
                  <a:pt x="81" y="9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69"/>
                </a:lnTo>
                <a:lnTo>
                  <a:pt x="72" y="7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9" name="Freeform 424"/>
          <p:cNvSpPr>
            <a:spLocks noEditPoints="1"/>
          </p:cNvSpPr>
          <p:nvPr/>
        </p:nvSpPr>
        <p:spPr bwMode="auto">
          <a:xfrm>
            <a:off x="6055635" y="5761852"/>
            <a:ext cx="200912" cy="200912"/>
          </a:xfrm>
          <a:custGeom>
            <a:avLst/>
            <a:gdLst>
              <a:gd name="T0" fmla="*/ 8 w 70"/>
              <a:gd name="T1" fmla="*/ 45 h 70"/>
              <a:gd name="T2" fmla="*/ 8 w 70"/>
              <a:gd name="T3" fmla="*/ 45 h 70"/>
              <a:gd name="T4" fmla="*/ 8 w 70"/>
              <a:gd name="T5" fmla="*/ 45 h 70"/>
              <a:gd name="T6" fmla="*/ 8 w 70"/>
              <a:gd name="T7" fmla="*/ 45 h 70"/>
              <a:gd name="T8" fmla="*/ 0 w 70"/>
              <a:gd name="T9" fmla="*/ 70 h 70"/>
              <a:gd name="T10" fmla="*/ 25 w 70"/>
              <a:gd name="T11" fmla="*/ 62 h 70"/>
              <a:gd name="T12" fmla="*/ 25 w 70"/>
              <a:gd name="T13" fmla="*/ 62 h 70"/>
              <a:gd name="T14" fmla="*/ 25 w 70"/>
              <a:gd name="T15" fmla="*/ 62 h 70"/>
              <a:gd name="T16" fmla="*/ 25 w 70"/>
              <a:gd name="T17" fmla="*/ 62 h 70"/>
              <a:gd name="T18" fmla="*/ 70 w 70"/>
              <a:gd name="T19" fmla="*/ 16 h 70"/>
              <a:gd name="T20" fmla="*/ 53 w 70"/>
              <a:gd name="T21" fmla="*/ 0 h 70"/>
              <a:gd name="T22" fmla="*/ 8 w 70"/>
              <a:gd name="T23" fmla="*/ 45 h 70"/>
              <a:gd name="T24" fmla="*/ 8 w 70"/>
              <a:gd name="T25" fmla="*/ 45 h 70"/>
              <a:gd name="T26" fmla="*/ 22 w 70"/>
              <a:gd name="T27" fmla="*/ 58 h 70"/>
              <a:gd name="T28" fmla="*/ 6 w 70"/>
              <a:gd name="T29" fmla="*/ 64 h 70"/>
              <a:gd name="T30" fmla="*/ 11 w 70"/>
              <a:gd name="T31" fmla="*/ 47 h 70"/>
              <a:gd name="T32" fmla="*/ 22 w 70"/>
              <a:gd name="T33" fmla="*/ 5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0" h="70">
                <a:moveTo>
                  <a:pt x="8" y="45"/>
                </a:moveTo>
                <a:lnTo>
                  <a:pt x="8" y="45"/>
                </a:lnTo>
                <a:lnTo>
                  <a:pt x="8" y="45"/>
                </a:lnTo>
                <a:lnTo>
                  <a:pt x="8" y="45"/>
                </a:lnTo>
                <a:lnTo>
                  <a:pt x="0" y="70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25" y="62"/>
                </a:lnTo>
                <a:lnTo>
                  <a:pt x="70" y="16"/>
                </a:lnTo>
                <a:lnTo>
                  <a:pt x="53" y="0"/>
                </a:lnTo>
                <a:lnTo>
                  <a:pt x="8" y="45"/>
                </a:lnTo>
                <a:lnTo>
                  <a:pt x="8" y="45"/>
                </a:lnTo>
                <a:close/>
                <a:moveTo>
                  <a:pt x="22" y="58"/>
                </a:moveTo>
                <a:lnTo>
                  <a:pt x="6" y="64"/>
                </a:lnTo>
                <a:lnTo>
                  <a:pt x="11" y="47"/>
                </a:lnTo>
                <a:lnTo>
                  <a:pt x="22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0" name="Freeform 431"/>
          <p:cNvSpPr>
            <a:spLocks noEditPoints="1"/>
          </p:cNvSpPr>
          <p:nvPr/>
        </p:nvSpPr>
        <p:spPr bwMode="auto">
          <a:xfrm>
            <a:off x="860631" y="5073012"/>
            <a:ext cx="275536" cy="318589"/>
          </a:xfrm>
          <a:custGeom>
            <a:avLst/>
            <a:gdLst>
              <a:gd name="T0" fmla="*/ 218 w 248"/>
              <a:gd name="T1" fmla="*/ 40 h 287"/>
              <a:gd name="T2" fmla="*/ 218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8 w 248"/>
              <a:gd name="T17" fmla="*/ 24 h 287"/>
              <a:gd name="T18" fmla="*/ 98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29 w 248"/>
              <a:gd name="T27" fmla="*/ 24 h 287"/>
              <a:gd name="T28" fmla="*/ 29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8 w 248"/>
              <a:gd name="T39" fmla="*/ 40 h 287"/>
              <a:gd name="T40" fmla="*/ 181 w 248"/>
              <a:gd name="T41" fmla="*/ 24 h 287"/>
              <a:gd name="T42" fmla="*/ 193 w 248"/>
              <a:gd name="T43" fmla="*/ 14 h 287"/>
              <a:gd name="T44" fmla="*/ 205 w 248"/>
              <a:gd name="T45" fmla="*/ 24 h 287"/>
              <a:gd name="T46" fmla="*/ 205 w 248"/>
              <a:gd name="T47" fmla="*/ 66 h 287"/>
              <a:gd name="T48" fmla="*/ 193 w 248"/>
              <a:gd name="T49" fmla="*/ 76 h 287"/>
              <a:gd name="T50" fmla="*/ 181 w 248"/>
              <a:gd name="T51" fmla="*/ 66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4 h 287"/>
              <a:gd name="T58" fmla="*/ 136 w 248"/>
              <a:gd name="T59" fmla="*/ 24 h 287"/>
              <a:gd name="T60" fmla="*/ 136 w 248"/>
              <a:gd name="T61" fmla="*/ 66 h 287"/>
              <a:gd name="T62" fmla="*/ 124 w 248"/>
              <a:gd name="T63" fmla="*/ 76 h 287"/>
              <a:gd name="T64" fmla="*/ 112 w 248"/>
              <a:gd name="T65" fmla="*/ 66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4 h 287"/>
              <a:gd name="T72" fmla="*/ 67 w 248"/>
              <a:gd name="T73" fmla="*/ 24 h 287"/>
              <a:gd name="T74" fmla="*/ 67 w 248"/>
              <a:gd name="T75" fmla="*/ 66 h 287"/>
              <a:gd name="T76" fmla="*/ 55 w 248"/>
              <a:gd name="T77" fmla="*/ 76 h 287"/>
              <a:gd name="T78" fmla="*/ 43 w 248"/>
              <a:gd name="T79" fmla="*/ 66 h 287"/>
              <a:gd name="T80" fmla="*/ 43 w 248"/>
              <a:gd name="T81" fmla="*/ 24 h 287"/>
              <a:gd name="T82" fmla="*/ 227 w 248"/>
              <a:gd name="T83" fmla="*/ 267 h 287"/>
              <a:gd name="T84" fmla="*/ 21 w 248"/>
              <a:gd name="T85" fmla="*/ 267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8" y="40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5" y="17"/>
                  <a:pt x="205" y="24"/>
                </a:cubicBezTo>
                <a:cubicBezTo>
                  <a:pt x="205" y="66"/>
                  <a:pt x="205" y="66"/>
                  <a:pt x="205" y="66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227" y="267"/>
                </a:moveTo>
                <a:cubicBezTo>
                  <a:pt x="21" y="267"/>
                  <a:pt x="21" y="267"/>
                  <a:pt x="21" y="267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1" name="Freeform 432"/>
          <p:cNvSpPr>
            <a:spLocks/>
          </p:cNvSpPr>
          <p:nvPr/>
        </p:nvSpPr>
        <p:spPr bwMode="auto">
          <a:xfrm>
            <a:off x="923775" y="5216521"/>
            <a:ext cx="74624" cy="114807"/>
          </a:xfrm>
          <a:custGeom>
            <a:avLst/>
            <a:gdLst>
              <a:gd name="T0" fmla="*/ 66 w 66"/>
              <a:gd name="T1" fmla="*/ 70 h 102"/>
              <a:gd name="T2" fmla="*/ 42 w 66"/>
              <a:gd name="T3" fmla="*/ 46 h 102"/>
              <a:gd name="T4" fmla="*/ 42 w 66"/>
              <a:gd name="T5" fmla="*/ 45 h 102"/>
              <a:gd name="T6" fmla="*/ 64 w 66"/>
              <a:gd name="T7" fmla="*/ 21 h 102"/>
              <a:gd name="T8" fmla="*/ 31 w 66"/>
              <a:gd name="T9" fmla="*/ 0 h 102"/>
              <a:gd name="T10" fmla="*/ 3 w 66"/>
              <a:gd name="T11" fmla="*/ 5 h 102"/>
              <a:gd name="T12" fmla="*/ 5 w 66"/>
              <a:gd name="T13" fmla="*/ 22 h 102"/>
              <a:gd name="T14" fmla="*/ 26 w 66"/>
              <a:gd name="T15" fmla="*/ 17 h 102"/>
              <a:gd name="T16" fmla="*/ 40 w 66"/>
              <a:gd name="T17" fmla="*/ 27 h 102"/>
              <a:gd name="T18" fmla="*/ 19 w 66"/>
              <a:gd name="T19" fmla="*/ 39 h 102"/>
              <a:gd name="T20" fmla="*/ 19 w 66"/>
              <a:gd name="T21" fmla="*/ 57 h 102"/>
              <a:gd name="T22" fmla="*/ 44 w 66"/>
              <a:gd name="T23" fmla="*/ 72 h 102"/>
              <a:gd name="T24" fmla="*/ 27 w 66"/>
              <a:gd name="T25" fmla="*/ 85 h 102"/>
              <a:gd name="T26" fmla="*/ 3 w 66"/>
              <a:gd name="T27" fmla="*/ 80 h 102"/>
              <a:gd name="T28" fmla="*/ 0 w 66"/>
              <a:gd name="T29" fmla="*/ 98 h 102"/>
              <a:gd name="T30" fmla="*/ 25 w 66"/>
              <a:gd name="T31" fmla="*/ 102 h 102"/>
              <a:gd name="T32" fmla="*/ 66 w 66"/>
              <a:gd name="T33" fmla="*/ 7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102">
                <a:moveTo>
                  <a:pt x="66" y="70"/>
                </a:moveTo>
                <a:cubicBezTo>
                  <a:pt x="66" y="57"/>
                  <a:pt x="58" y="50"/>
                  <a:pt x="42" y="46"/>
                </a:cubicBezTo>
                <a:cubicBezTo>
                  <a:pt x="42" y="45"/>
                  <a:pt x="42" y="45"/>
                  <a:pt x="42" y="45"/>
                </a:cubicBezTo>
                <a:cubicBezTo>
                  <a:pt x="56" y="41"/>
                  <a:pt x="64" y="33"/>
                  <a:pt x="64" y="21"/>
                </a:cubicBezTo>
                <a:cubicBezTo>
                  <a:pt x="64" y="9"/>
                  <a:pt x="52" y="0"/>
                  <a:pt x="31" y="0"/>
                </a:cubicBezTo>
                <a:cubicBezTo>
                  <a:pt x="22" y="0"/>
                  <a:pt x="12" y="1"/>
                  <a:pt x="3" y="5"/>
                </a:cubicBezTo>
                <a:cubicBezTo>
                  <a:pt x="5" y="22"/>
                  <a:pt x="5" y="22"/>
                  <a:pt x="5" y="22"/>
                </a:cubicBezTo>
                <a:cubicBezTo>
                  <a:pt x="12" y="19"/>
                  <a:pt x="19" y="17"/>
                  <a:pt x="26" y="17"/>
                </a:cubicBezTo>
                <a:cubicBezTo>
                  <a:pt x="37" y="17"/>
                  <a:pt x="40" y="21"/>
                  <a:pt x="40" y="27"/>
                </a:cubicBezTo>
                <a:cubicBezTo>
                  <a:pt x="40" y="35"/>
                  <a:pt x="32" y="38"/>
                  <a:pt x="19" y="39"/>
                </a:cubicBezTo>
                <a:cubicBezTo>
                  <a:pt x="19" y="57"/>
                  <a:pt x="19" y="57"/>
                  <a:pt x="19" y="57"/>
                </a:cubicBezTo>
                <a:cubicBezTo>
                  <a:pt x="38" y="58"/>
                  <a:pt x="44" y="62"/>
                  <a:pt x="44" y="72"/>
                </a:cubicBezTo>
                <a:cubicBezTo>
                  <a:pt x="44" y="79"/>
                  <a:pt x="37" y="85"/>
                  <a:pt x="27" y="85"/>
                </a:cubicBezTo>
                <a:cubicBezTo>
                  <a:pt x="18" y="85"/>
                  <a:pt x="11" y="83"/>
                  <a:pt x="3" y="80"/>
                </a:cubicBezTo>
                <a:cubicBezTo>
                  <a:pt x="0" y="98"/>
                  <a:pt x="0" y="98"/>
                  <a:pt x="0" y="98"/>
                </a:cubicBezTo>
                <a:cubicBezTo>
                  <a:pt x="7" y="100"/>
                  <a:pt x="16" y="102"/>
                  <a:pt x="25" y="102"/>
                </a:cubicBezTo>
                <a:cubicBezTo>
                  <a:pt x="48" y="102"/>
                  <a:pt x="66" y="91"/>
                  <a:pt x="66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2" name="Freeform 433"/>
          <p:cNvSpPr>
            <a:spLocks/>
          </p:cNvSpPr>
          <p:nvPr/>
        </p:nvSpPr>
        <p:spPr bwMode="auto">
          <a:xfrm>
            <a:off x="1015620" y="5219392"/>
            <a:ext cx="45923" cy="109066"/>
          </a:xfrm>
          <a:custGeom>
            <a:avLst/>
            <a:gdLst>
              <a:gd name="T0" fmla="*/ 8 w 16"/>
              <a:gd name="T1" fmla="*/ 10 h 38"/>
              <a:gd name="T2" fmla="*/ 8 w 16"/>
              <a:gd name="T3" fmla="*/ 38 h 38"/>
              <a:gd name="T4" fmla="*/ 16 w 16"/>
              <a:gd name="T5" fmla="*/ 38 h 38"/>
              <a:gd name="T6" fmla="*/ 16 w 16"/>
              <a:gd name="T7" fmla="*/ 0 h 38"/>
              <a:gd name="T8" fmla="*/ 12 w 16"/>
              <a:gd name="T9" fmla="*/ 0 h 38"/>
              <a:gd name="T10" fmla="*/ 0 w 16"/>
              <a:gd name="T11" fmla="*/ 6 h 38"/>
              <a:gd name="T12" fmla="*/ 1 w 16"/>
              <a:gd name="T13" fmla="*/ 13 h 38"/>
              <a:gd name="T14" fmla="*/ 8 w 16"/>
              <a:gd name="T15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38">
                <a:moveTo>
                  <a:pt x="8" y="10"/>
                </a:moveTo>
                <a:lnTo>
                  <a:pt x="8" y="38"/>
                </a:lnTo>
                <a:lnTo>
                  <a:pt x="16" y="38"/>
                </a:lnTo>
                <a:lnTo>
                  <a:pt x="16" y="0"/>
                </a:lnTo>
                <a:lnTo>
                  <a:pt x="12" y="0"/>
                </a:lnTo>
                <a:lnTo>
                  <a:pt x="0" y="6"/>
                </a:lnTo>
                <a:lnTo>
                  <a:pt x="1" y="13"/>
                </a:lnTo>
                <a:lnTo>
                  <a:pt x="8" y="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3" name="Freeform 434"/>
          <p:cNvSpPr>
            <a:spLocks noEditPoints="1"/>
          </p:cNvSpPr>
          <p:nvPr/>
        </p:nvSpPr>
        <p:spPr bwMode="auto">
          <a:xfrm>
            <a:off x="1497808" y="5075883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8 w 248"/>
              <a:gd name="T7" fmla="*/ 24 h 287"/>
              <a:gd name="T8" fmla="*/ 168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6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3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3 w 248"/>
              <a:gd name="T65" fmla="*/ 65 h 287"/>
              <a:gd name="T66" fmla="*/ 113 w 248"/>
              <a:gd name="T67" fmla="*/ 24 h 287"/>
              <a:gd name="T68" fmla="*/ 44 w 248"/>
              <a:gd name="T69" fmla="*/ 24 h 287"/>
              <a:gd name="T70" fmla="*/ 56 w 248"/>
              <a:gd name="T71" fmla="*/ 13 h 287"/>
              <a:gd name="T72" fmla="*/ 68 w 248"/>
              <a:gd name="T73" fmla="*/ 24 h 287"/>
              <a:gd name="T74" fmla="*/ 68 w 248"/>
              <a:gd name="T75" fmla="*/ 65 h 287"/>
              <a:gd name="T76" fmla="*/ 56 w 248"/>
              <a:gd name="T77" fmla="*/ 76 h 287"/>
              <a:gd name="T78" fmla="*/ 44 w 248"/>
              <a:gd name="T79" fmla="*/ 65 h 287"/>
              <a:gd name="T80" fmla="*/ 44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5" y="13"/>
                  <a:pt x="193" y="13"/>
                </a:cubicBezTo>
                <a:cubicBezTo>
                  <a:pt x="202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2" y="76"/>
                  <a:pt x="193" y="76"/>
                </a:cubicBezTo>
                <a:cubicBezTo>
                  <a:pt x="185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3" y="24"/>
                </a:moveTo>
                <a:cubicBezTo>
                  <a:pt x="113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3" y="73"/>
                  <a:pt x="113" y="65"/>
                </a:cubicBezTo>
                <a:lnTo>
                  <a:pt x="113" y="24"/>
                </a:lnTo>
                <a:close/>
                <a:moveTo>
                  <a:pt x="44" y="24"/>
                </a:moveTo>
                <a:cubicBezTo>
                  <a:pt x="44" y="17"/>
                  <a:pt x="47" y="13"/>
                  <a:pt x="56" y="13"/>
                </a:cubicBezTo>
                <a:cubicBezTo>
                  <a:pt x="64" y="13"/>
                  <a:pt x="68" y="17"/>
                  <a:pt x="68" y="24"/>
                </a:cubicBezTo>
                <a:cubicBezTo>
                  <a:pt x="68" y="65"/>
                  <a:pt x="68" y="65"/>
                  <a:pt x="68" y="65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5"/>
                </a:cubicBezTo>
                <a:lnTo>
                  <a:pt x="44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4" name="Freeform 435"/>
          <p:cNvSpPr>
            <a:spLocks/>
          </p:cNvSpPr>
          <p:nvPr/>
        </p:nvSpPr>
        <p:spPr bwMode="auto">
          <a:xfrm>
            <a:off x="1569564" y="5207911"/>
            <a:ext cx="134899" cy="134899"/>
          </a:xfrm>
          <a:custGeom>
            <a:avLst/>
            <a:gdLst>
              <a:gd name="T0" fmla="*/ 9 w 123"/>
              <a:gd name="T1" fmla="*/ 75 h 123"/>
              <a:gd name="T2" fmla="*/ 38 w 123"/>
              <a:gd name="T3" fmla="*/ 75 h 123"/>
              <a:gd name="T4" fmla="*/ 47 w 123"/>
              <a:gd name="T5" fmla="*/ 84 h 123"/>
              <a:gd name="T6" fmla="*/ 47 w 123"/>
              <a:gd name="T7" fmla="*/ 114 h 123"/>
              <a:gd name="T8" fmla="*/ 56 w 123"/>
              <a:gd name="T9" fmla="*/ 123 h 123"/>
              <a:gd name="T10" fmla="*/ 66 w 123"/>
              <a:gd name="T11" fmla="*/ 123 h 123"/>
              <a:gd name="T12" fmla="*/ 75 w 123"/>
              <a:gd name="T13" fmla="*/ 114 h 123"/>
              <a:gd name="T14" fmla="*/ 75 w 123"/>
              <a:gd name="T15" fmla="*/ 84 h 123"/>
              <a:gd name="T16" fmla="*/ 84 w 123"/>
              <a:gd name="T17" fmla="*/ 75 h 123"/>
              <a:gd name="T18" fmla="*/ 114 w 123"/>
              <a:gd name="T19" fmla="*/ 75 h 123"/>
              <a:gd name="T20" fmla="*/ 123 w 123"/>
              <a:gd name="T21" fmla="*/ 66 h 123"/>
              <a:gd name="T22" fmla="*/ 123 w 123"/>
              <a:gd name="T23" fmla="*/ 56 h 123"/>
              <a:gd name="T24" fmla="*/ 114 w 123"/>
              <a:gd name="T25" fmla="*/ 47 h 123"/>
              <a:gd name="T26" fmla="*/ 84 w 123"/>
              <a:gd name="T27" fmla="*/ 47 h 123"/>
              <a:gd name="T28" fmla="*/ 75 w 123"/>
              <a:gd name="T29" fmla="*/ 38 h 123"/>
              <a:gd name="T30" fmla="*/ 75 w 123"/>
              <a:gd name="T31" fmla="*/ 9 h 123"/>
              <a:gd name="T32" fmla="*/ 66 w 123"/>
              <a:gd name="T33" fmla="*/ 0 h 123"/>
              <a:gd name="T34" fmla="*/ 56 w 123"/>
              <a:gd name="T35" fmla="*/ 0 h 123"/>
              <a:gd name="T36" fmla="*/ 47 w 123"/>
              <a:gd name="T37" fmla="*/ 9 h 123"/>
              <a:gd name="T38" fmla="*/ 47 w 123"/>
              <a:gd name="T39" fmla="*/ 38 h 123"/>
              <a:gd name="T40" fmla="*/ 38 w 123"/>
              <a:gd name="T41" fmla="*/ 47 h 123"/>
              <a:gd name="T42" fmla="*/ 9 w 123"/>
              <a:gd name="T43" fmla="*/ 47 h 123"/>
              <a:gd name="T44" fmla="*/ 0 w 123"/>
              <a:gd name="T45" fmla="*/ 56 h 123"/>
              <a:gd name="T46" fmla="*/ 0 w 123"/>
              <a:gd name="T47" fmla="*/ 66 h 123"/>
              <a:gd name="T48" fmla="*/ 9 w 123"/>
              <a:gd name="T49" fmla="*/ 7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3" h="123">
                <a:moveTo>
                  <a:pt x="9" y="75"/>
                </a:moveTo>
                <a:cubicBezTo>
                  <a:pt x="38" y="75"/>
                  <a:pt x="38" y="75"/>
                  <a:pt x="38" y="75"/>
                </a:cubicBezTo>
                <a:cubicBezTo>
                  <a:pt x="43" y="75"/>
                  <a:pt x="47" y="79"/>
                  <a:pt x="47" y="84"/>
                </a:cubicBezTo>
                <a:cubicBezTo>
                  <a:pt x="47" y="114"/>
                  <a:pt x="47" y="114"/>
                  <a:pt x="47" y="114"/>
                </a:cubicBezTo>
                <a:cubicBezTo>
                  <a:pt x="47" y="119"/>
                  <a:pt x="51" y="123"/>
                  <a:pt x="56" y="123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71" y="123"/>
                  <a:pt x="75" y="119"/>
                  <a:pt x="75" y="114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79"/>
                  <a:pt x="79" y="75"/>
                  <a:pt x="84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9" y="75"/>
                  <a:pt x="123" y="71"/>
                  <a:pt x="123" y="6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23" y="51"/>
                  <a:pt x="119" y="47"/>
                  <a:pt x="114" y="47"/>
                </a:cubicBezTo>
                <a:cubicBezTo>
                  <a:pt x="84" y="47"/>
                  <a:pt x="84" y="47"/>
                  <a:pt x="84" y="47"/>
                </a:cubicBezTo>
                <a:cubicBezTo>
                  <a:pt x="79" y="47"/>
                  <a:pt x="75" y="43"/>
                  <a:pt x="75" y="38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4"/>
                  <a:pt x="71" y="0"/>
                  <a:pt x="6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1" y="0"/>
                  <a:pt x="47" y="4"/>
                  <a:pt x="47" y="9"/>
                </a:cubicBezTo>
                <a:cubicBezTo>
                  <a:pt x="47" y="38"/>
                  <a:pt x="47" y="38"/>
                  <a:pt x="47" y="38"/>
                </a:cubicBezTo>
                <a:cubicBezTo>
                  <a:pt x="47" y="43"/>
                  <a:pt x="43" y="47"/>
                  <a:pt x="38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4" y="47"/>
                  <a:pt x="0" y="51"/>
                  <a:pt x="0" y="5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1"/>
                  <a:pt x="4" y="75"/>
                  <a:pt x="9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5" name="Freeform 436"/>
          <p:cNvSpPr>
            <a:spLocks noEditPoints="1"/>
          </p:cNvSpPr>
          <p:nvPr/>
        </p:nvSpPr>
        <p:spPr bwMode="auto">
          <a:xfrm>
            <a:off x="2137857" y="5075883"/>
            <a:ext cx="275536" cy="315718"/>
          </a:xfrm>
          <a:custGeom>
            <a:avLst/>
            <a:gdLst>
              <a:gd name="T0" fmla="*/ 219 w 248"/>
              <a:gd name="T1" fmla="*/ 40 h 287"/>
              <a:gd name="T2" fmla="*/ 219 w 248"/>
              <a:gd name="T3" fmla="*/ 24 h 287"/>
              <a:gd name="T4" fmla="*/ 193 w 248"/>
              <a:gd name="T5" fmla="*/ 0 h 287"/>
              <a:gd name="T6" fmla="*/ 167 w 248"/>
              <a:gd name="T7" fmla="*/ 24 h 287"/>
              <a:gd name="T8" fmla="*/ 167 w 248"/>
              <a:gd name="T9" fmla="*/ 40 h 287"/>
              <a:gd name="T10" fmla="*/ 150 w 248"/>
              <a:gd name="T11" fmla="*/ 40 h 287"/>
              <a:gd name="T12" fmla="*/ 150 w 248"/>
              <a:gd name="T13" fmla="*/ 24 h 287"/>
              <a:gd name="T14" fmla="*/ 124 w 248"/>
              <a:gd name="T15" fmla="*/ 0 h 287"/>
              <a:gd name="T16" fmla="*/ 99 w 248"/>
              <a:gd name="T17" fmla="*/ 24 h 287"/>
              <a:gd name="T18" fmla="*/ 99 w 248"/>
              <a:gd name="T19" fmla="*/ 40 h 287"/>
              <a:gd name="T20" fmla="*/ 81 w 248"/>
              <a:gd name="T21" fmla="*/ 40 h 287"/>
              <a:gd name="T22" fmla="*/ 81 w 248"/>
              <a:gd name="T23" fmla="*/ 24 h 287"/>
              <a:gd name="T24" fmla="*/ 55 w 248"/>
              <a:gd name="T25" fmla="*/ 0 h 287"/>
              <a:gd name="T26" fmla="*/ 30 w 248"/>
              <a:gd name="T27" fmla="*/ 24 h 287"/>
              <a:gd name="T28" fmla="*/ 30 w 248"/>
              <a:gd name="T29" fmla="*/ 40 h 287"/>
              <a:gd name="T30" fmla="*/ 0 w 248"/>
              <a:gd name="T31" fmla="*/ 40 h 287"/>
              <a:gd name="T32" fmla="*/ 0 w 248"/>
              <a:gd name="T33" fmla="*/ 287 h 287"/>
              <a:gd name="T34" fmla="*/ 248 w 248"/>
              <a:gd name="T35" fmla="*/ 287 h 287"/>
              <a:gd name="T36" fmla="*/ 248 w 248"/>
              <a:gd name="T37" fmla="*/ 40 h 287"/>
              <a:gd name="T38" fmla="*/ 219 w 248"/>
              <a:gd name="T39" fmla="*/ 40 h 287"/>
              <a:gd name="T40" fmla="*/ 181 w 248"/>
              <a:gd name="T41" fmla="*/ 24 h 287"/>
              <a:gd name="T42" fmla="*/ 193 w 248"/>
              <a:gd name="T43" fmla="*/ 13 h 287"/>
              <a:gd name="T44" fmla="*/ 205 w 248"/>
              <a:gd name="T45" fmla="*/ 24 h 287"/>
              <a:gd name="T46" fmla="*/ 205 w 248"/>
              <a:gd name="T47" fmla="*/ 65 h 287"/>
              <a:gd name="T48" fmla="*/ 193 w 248"/>
              <a:gd name="T49" fmla="*/ 76 h 287"/>
              <a:gd name="T50" fmla="*/ 181 w 248"/>
              <a:gd name="T51" fmla="*/ 65 h 287"/>
              <a:gd name="T52" fmla="*/ 181 w 248"/>
              <a:gd name="T53" fmla="*/ 24 h 287"/>
              <a:gd name="T54" fmla="*/ 112 w 248"/>
              <a:gd name="T55" fmla="*/ 24 h 287"/>
              <a:gd name="T56" fmla="*/ 124 w 248"/>
              <a:gd name="T57" fmla="*/ 13 h 287"/>
              <a:gd name="T58" fmla="*/ 136 w 248"/>
              <a:gd name="T59" fmla="*/ 24 h 287"/>
              <a:gd name="T60" fmla="*/ 136 w 248"/>
              <a:gd name="T61" fmla="*/ 65 h 287"/>
              <a:gd name="T62" fmla="*/ 124 w 248"/>
              <a:gd name="T63" fmla="*/ 76 h 287"/>
              <a:gd name="T64" fmla="*/ 112 w 248"/>
              <a:gd name="T65" fmla="*/ 65 h 287"/>
              <a:gd name="T66" fmla="*/ 112 w 248"/>
              <a:gd name="T67" fmla="*/ 24 h 287"/>
              <a:gd name="T68" fmla="*/ 43 w 248"/>
              <a:gd name="T69" fmla="*/ 24 h 287"/>
              <a:gd name="T70" fmla="*/ 55 w 248"/>
              <a:gd name="T71" fmla="*/ 13 h 287"/>
              <a:gd name="T72" fmla="*/ 67 w 248"/>
              <a:gd name="T73" fmla="*/ 24 h 287"/>
              <a:gd name="T74" fmla="*/ 67 w 248"/>
              <a:gd name="T75" fmla="*/ 65 h 287"/>
              <a:gd name="T76" fmla="*/ 55 w 248"/>
              <a:gd name="T77" fmla="*/ 76 h 287"/>
              <a:gd name="T78" fmla="*/ 43 w 248"/>
              <a:gd name="T79" fmla="*/ 65 h 287"/>
              <a:gd name="T80" fmla="*/ 43 w 248"/>
              <a:gd name="T81" fmla="*/ 24 h 287"/>
              <a:gd name="T82" fmla="*/ 227 w 248"/>
              <a:gd name="T83" fmla="*/ 266 h 287"/>
              <a:gd name="T84" fmla="*/ 21 w 248"/>
              <a:gd name="T85" fmla="*/ 266 h 287"/>
              <a:gd name="T86" fmla="*/ 21 w 248"/>
              <a:gd name="T87" fmla="*/ 95 h 287"/>
              <a:gd name="T88" fmla="*/ 227 w 248"/>
              <a:gd name="T89" fmla="*/ 95 h 287"/>
              <a:gd name="T90" fmla="*/ 227 w 248"/>
              <a:gd name="T91" fmla="*/ 2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8" h="287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09" y="0"/>
                  <a:pt x="193" y="0"/>
                </a:cubicBezTo>
                <a:cubicBezTo>
                  <a:pt x="177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0" y="0"/>
                  <a:pt x="124" y="0"/>
                </a:cubicBezTo>
                <a:cubicBezTo>
                  <a:pt x="108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2" y="0"/>
                  <a:pt x="55" y="0"/>
                </a:cubicBezTo>
                <a:cubicBezTo>
                  <a:pt x="39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8" y="287"/>
                  <a:pt x="248" y="287"/>
                  <a:pt x="248" y="287"/>
                </a:cubicBezTo>
                <a:cubicBezTo>
                  <a:pt x="248" y="40"/>
                  <a:pt x="248" y="40"/>
                  <a:pt x="248" y="40"/>
                </a:cubicBezTo>
                <a:lnTo>
                  <a:pt x="219" y="40"/>
                </a:lnTo>
                <a:close/>
                <a:moveTo>
                  <a:pt x="181" y="24"/>
                </a:moveTo>
                <a:cubicBezTo>
                  <a:pt x="181" y="17"/>
                  <a:pt x="184" y="13"/>
                  <a:pt x="193" y="13"/>
                </a:cubicBezTo>
                <a:cubicBezTo>
                  <a:pt x="201" y="13"/>
                  <a:pt x="205" y="17"/>
                  <a:pt x="205" y="24"/>
                </a:cubicBezTo>
                <a:cubicBezTo>
                  <a:pt x="205" y="65"/>
                  <a:pt x="205" y="65"/>
                  <a:pt x="205" y="65"/>
                </a:cubicBezTo>
                <a:cubicBezTo>
                  <a:pt x="205" y="73"/>
                  <a:pt x="201" y="76"/>
                  <a:pt x="193" y="76"/>
                </a:cubicBezTo>
                <a:cubicBezTo>
                  <a:pt x="184" y="76"/>
                  <a:pt x="181" y="73"/>
                  <a:pt x="181" y="65"/>
                </a:cubicBezTo>
                <a:lnTo>
                  <a:pt x="181" y="24"/>
                </a:lnTo>
                <a:close/>
                <a:moveTo>
                  <a:pt x="112" y="24"/>
                </a:moveTo>
                <a:cubicBezTo>
                  <a:pt x="112" y="17"/>
                  <a:pt x="116" y="13"/>
                  <a:pt x="124" y="13"/>
                </a:cubicBezTo>
                <a:cubicBezTo>
                  <a:pt x="133" y="13"/>
                  <a:pt x="136" y="17"/>
                  <a:pt x="136" y="24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36" y="73"/>
                  <a:pt x="133" y="76"/>
                  <a:pt x="124" y="76"/>
                </a:cubicBezTo>
                <a:cubicBezTo>
                  <a:pt x="116" y="76"/>
                  <a:pt x="112" y="73"/>
                  <a:pt x="112" y="65"/>
                </a:cubicBezTo>
                <a:lnTo>
                  <a:pt x="112" y="24"/>
                </a:lnTo>
                <a:close/>
                <a:moveTo>
                  <a:pt x="43" y="24"/>
                </a:moveTo>
                <a:cubicBezTo>
                  <a:pt x="43" y="17"/>
                  <a:pt x="47" y="13"/>
                  <a:pt x="55" y="13"/>
                </a:cubicBezTo>
                <a:cubicBezTo>
                  <a:pt x="64" y="13"/>
                  <a:pt x="67" y="17"/>
                  <a:pt x="67" y="24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5"/>
                </a:cubicBezTo>
                <a:lnTo>
                  <a:pt x="43" y="24"/>
                </a:lnTo>
                <a:close/>
                <a:moveTo>
                  <a:pt x="227" y="266"/>
                </a:moveTo>
                <a:cubicBezTo>
                  <a:pt x="21" y="266"/>
                  <a:pt x="21" y="266"/>
                  <a:pt x="21" y="266"/>
                </a:cubicBezTo>
                <a:cubicBezTo>
                  <a:pt x="21" y="95"/>
                  <a:pt x="21" y="95"/>
                  <a:pt x="21" y="95"/>
                </a:cubicBezTo>
                <a:cubicBezTo>
                  <a:pt x="227" y="95"/>
                  <a:pt x="227" y="95"/>
                  <a:pt x="227" y="95"/>
                </a:cubicBezTo>
                <a:lnTo>
                  <a:pt x="227" y="26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6" name="Freeform 437"/>
          <p:cNvSpPr>
            <a:spLocks/>
          </p:cNvSpPr>
          <p:nvPr/>
        </p:nvSpPr>
        <p:spPr bwMode="auto">
          <a:xfrm>
            <a:off x="2189520" y="5207911"/>
            <a:ext cx="172210" cy="126287"/>
          </a:xfrm>
          <a:custGeom>
            <a:avLst/>
            <a:gdLst>
              <a:gd name="T0" fmla="*/ 41 w 155"/>
              <a:gd name="T1" fmla="*/ 110 h 114"/>
              <a:gd name="T2" fmla="*/ 52 w 155"/>
              <a:gd name="T3" fmla="*/ 114 h 114"/>
              <a:gd name="T4" fmla="*/ 59 w 155"/>
              <a:gd name="T5" fmla="*/ 114 h 114"/>
              <a:gd name="T6" fmla="*/ 69 w 155"/>
              <a:gd name="T7" fmla="*/ 110 h 114"/>
              <a:gd name="T8" fmla="*/ 153 w 155"/>
              <a:gd name="T9" fmla="*/ 26 h 114"/>
              <a:gd name="T10" fmla="*/ 152 w 155"/>
              <a:gd name="T11" fmla="*/ 17 h 114"/>
              <a:gd name="T12" fmla="*/ 137 w 155"/>
              <a:gd name="T13" fmla="*/ 2 h 114"/>
              <a:gd name="T14" fmla="*/ 128 w 155"/>
              <a:gd name="T15" fmla="*/ 2 h 114"/>
              <a:gd name="T16" fmla="*/ 60 w 155"/>
              <a:gd name="T17" fmla="*/ 71 h 114"/>
              <a:gd name="T18" fmla="*/ 51 w 155"/>
              <a:gd name="T19" fmla="*/ 71 h 114"/>
              <a:gd name="T20" fmla="*/ 26 w 155"/>
              <a:gd name="T21" fmla="*/ 46 h 114"/>
              <a:gd name="T22" fmla="*/ 17 w 155"/>
              <a:gd name="T23" fmla="*/ 46 h 114"/>
              <a:gd name="T24" fmla="*/ 2 w 155"/>
              <a:gd name="T25" fmla="*/ 61 h 114"/>
              <a:gd name="T26" fmla="*/ 2 w 155"/>
              <a:gd name="T27" fmla="*/ 70 h 114"/>
              <a:gd name="T28" fmla="*/ 41 w 155"/>
              <a:gd name="T29" fmla="*/ 11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5" h="114">
                <a:moveTo>
                  <a:pt x="41" y="110"/>
                </a:moveTo>
                <a:cubicBezTo>
                  <a:pt x="44" y="112"/>
                  <a:pt x="48" y="114"/>
                  <a:pt x="52" y="114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2" y="114"/>
                  <a:pt x="67" y="112"/>
                  <a:pt x="69" y="110"/>
                </a:cubicBezTo>
                <a:cubicBezTo>
                  <a:pt x="153" y="26"/>
                  <a:pt x="153" y="26"/>
                  <a:pt x="153" y="26"/>
                </a:cubicBezTo>
                <a:cubicBezTo>
                  <a:pt x="155" y="24"/>
                  <a:pt x="155" y="20"/>
                  <a:pt x="152" y="17"/>
                </a:cubicBezTo>
                <a:cubicBezTo>
                  <a:pt x="137" y="2"/>
                  <a:pt x="137" y="2"/>
                  <a:pt x="137" y="2"/>
                </a:cubicBezTo>
                <a:cubicBezTo>
                  <a:pt x="135" y="0"/>
                  <a:pt x="131" y="0"/>
                  <a:pt x="128" y="2"/>
                </a:cubicBezTo>
                <a:cubicBezTo>
                  <a:pt x="60" y="71"/>
                  <a:pt x="60" y="71"/>
                  <a:pt x="60" y="71"/>
                </a:cubicBezTo>
                <a:cubicBezTo>
                  <a:pt x="58" y="73"/>
                  <a:pt x="54" y="73"/>
                  <a:pt x="51" y="71"/>
                </a:cubicBezTo>
                <a:cubicBezTo>
                  <a:pt x="26" y="46"/>
                  <a:pt x="26" y="46"/>
                  <a:pt x="26" y="46"/>
                </a:cubicBezTo>
                <a:cubicBezTo>
                  <a:pt x="24" y="44"/>
                  <a:pt x="20" y="44"/>
                  <a:pt x="17" y="46"/>
                </a:cubicBezTo>
                <a:cubicBezTo>
                  <a:pt x="2" y="61"/>
                  <a:pt x="2" y="61"/>
                  <a:pt x="2" y="61"/>
                </a:cubicBezTo>
                <a:cubicBezTo>
                  <a:pt x="0" y="64"/>
                  <a:pt x="0" y="68"/>
                  <a:pt x="2" y="70"/>
                </a:cubicBezTo>
                <a:lnTo>
                  <a:pt x="41" y="11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7" name="Freeform 438"/>
          <p:cNvSpPr>
            <a:spLocks noEditPoints="1"/>
          </p:cNvSpPr>
          <p:nvPr/>
        </p:nvSpPr>
        <p:spPr bwMode="auto">
          <a:xfrm>
            <a:off x="2777903" y="5073012"/>
            <a:ext cx="272667" cy="318589"/>
          </a:xfrm>
          <a:custGeom>
            <a:avLst/>
            <a:gdLst>
              <a:gd name="T0" fmla="*/ 218 w 247"/>
              <a:gd name="T1" fmla="*/ 24 h 287"/>
              <a:gd name="T2" fmla="*/ 167 w 247"/>
              <a:gd name="T3" fmla="*/ 24 h 287"/>
              <a:gd name="T4" fmla="*/ 149 w 247"/>
              <a:gd name="T5" fmla="*/ 40 h 287"/>
              <a:gd name="T6" fmla="*/ 124 w 247"/>
              <a:gd name="T7" fmla="*/ 0 h 287"/>
              <a:gd name="T8" fmla="*/ 98 w 247"/>
              <a:gd name="T9" fmla="*/ 40 h 287"/>
              <a:gd name="T10" fmla="*/ 81 w 247"/>
              <a:gd name="T11" fmla="*/ 24 h 287"/>
              <a:gd name="T12" fmla="*/ 29 w 247"/>
              <a:gd name="T13" fmla="*/ 24 h 287"/>
              <a:gd name="T14" fmla="*/ 0 w 247"/>
              <a:gd name="T15" fmla="*/ 40 h 287"/>
              <a:gd name="T16" fmla="*/ 247 w 247"/>
              <a:gd name="T17" fmla="*/ 287 h 287"/>
              <a:gd name="T18" fmla="*/ 218 w 247"/>
              <a:gd name="T19" fmla="*/ 40 h 287"/>
              <a:gd name="T20" fmla="*/ 65 w 247"/>
              <a:gd name="T21" fmla="*/ 186 h 287"/>
              <a:gd name="T22" fmla="*/ 20 w 247"/>
              <a:gd name="T23" fmla="*/ 224 h 287"/>
              <a:gd name="T24" fmla="*/ 227 w 247"/>
              <a:gd name="T25" fmla="*/ 179 h 287"/>
              <a:gd name="T26" fmla="*/ 182 w 247"/>
              <a:gd name="T27" fmla="*/ 137 h 287"/>
              <a:gd name="T28" fmla="*/ 227 w 247"/>
              <a:gd name="T29" fmla="*/ 179 h 287"/>
              <a:gd name="T30" fmla="*/ 127 w 247"/>
              <a:gd name="T31" fmla="*/ 179 h 287"/>
              <a:gd name="T32" fmla="*/ 175 w 247"/>
              <a:gd name="T33" fmla="*/ 137 h 287"/>
              <a:gd name="T34" fmla="*/ 120 w 247"/>
              <a:gd name="T35" fmla="*/ 179 h 287"/>
              <a:gd name="T36" fmla="*/ 72 w 247"/>
              <a:gd name="T37" fmla="*/ 137 h 287"/>
              <a:gd name="T38" fmla="*/ 120 w 247"/>
              <a:gd name="T39" fmla="*/ 179 h 287"/>
              <a:gd name="T40" fmla="*/ 20 w 247"/>
              <a:gd name="T41" fmla="*/ 179 h 287"/>
              <a:gd name="T42" fmla="*/ 65 w 247"/>
              <a:gd name="T43" fmla="*/ 137 h 287"/>
              <a:gd name="T44" fmla="*/ 72 w 247"/>
              <a:gd name="T45" fmla="*/ 186 h 287"/>
              <a:gd name="T46" fmla="*/ 120 w 247"/>
              <a:gd name="T47" fmla="*/ 224 h 287"/>
              <a:gd name="T48" fmla="*/ 72 w 247"/>
              <a:gd name="T49" fmla="*/ 186 h 287"/>
              <a:gd name="T50" fmla="*/ 120 w 247"/>
              <a:gd name="T51" fmla="*/ 267 h 287"/>
              <a:gd name="T52" fmla="*/ 72 w 247"/>
              <a:gd name="T53" fmla="*/ 231 h 287"/>
              <a:gd name="T54" fmla="*/ 127 w 247"/>
              <a:gd name="T55" fmla="*/ 231 h 287"/>
              <a:gd name="T56" fmla="*/ 175 w 247"/>
              <a:gd name="T57" fmla="*/ 267 h 287"/>
              <a:gd name="T58" fmla="*/ 127 w 247"/>
              <a:gd name="T59" fmla="*/ 231 h 287"/>
              <a:gd name="T60" fmla="*/ 127 w 247"/>
              <a:gd name="T61" fmla="*/ 186 h 287"/>
              <a:gd name="T62" fmla="*/ 175 w 247"/>
              <a:gd name="T63" fmla="*/ 224 h 287"/>
              <a:gd name="T64" fmla="*/ 182 w 247"/>
              <a:gd name="T65" fmla="*/ 186 h 287"/>
              <a:gd name="T66" fmla="*/ 227 w 247"/>
              <a:gd name="T67" fmla="*/ 224 h 287"/>
              <a:gd name="T68" fmla="*/ 182 w 247"/>
              <a:gd name="T69" fmla="*/ 186 h 287"/>
              <a:gd name="T70" fmla="*/ 227 w 247"/>
              <a:gd name="T71" fmla="*/ 130 h 287"/>
              <a:gd name="T72" fmla="*/ 182 w 247"/>
              <a:gd name="T73" fmla="*/ 95 h 287"/>
              <a:gd name="T74" fmla="*/ 181 w 247"/>
              <a:gd name="T75" fmla="*/ 24 h 287"/>
              <a:gd name="T76" fmla="*/ 204 w 247"/>
              <a:gd name="T77" fmla="*/ 24 h 287"/>
              <a:gd name="T78" fmla="*/ 193 w 247"/>
              <a:gd name="T79" fmla="*/ 76 h 287"/>
              <a:gd name="T80" fmla="*/ 181 w 247"/>
              <a:gd name="T81" fmla="*/ 24 h 287"/>
              <a:gd name="T82" fmla="*/ 175 w 247"/>
              <a:gd name="T83" fmla="*/ 130 h 287"/>
              <a:gd name="T84" fmla="*/ 127 w 247"/>
              <a:gd name="T85" fmla="*/ 95 h 287"/>
              <a:gd name="T86" fmla="*/ 112 w 247"/>
              <a:gd name="T87" fmla="*/ 24 h 287"/>
              <a:gd name="T88" fmla="*/ 136 w 247"/>
              <a:gd name="T89" fmla="*/ 24 h 287"/>
              <a:gd name="T90" fmla="*/ 124 w 247"/>
              <a:gd name="T91" fmla="*/ 76 h 287"/>
              <a:gd name="T92" fmla="*/ 112 w 247"/>
              <a:gd name="T93" fmla="*/ 24 h 287"/>
              <a:gd name="T94" fmla="*/ 120 w 247"/>
              <a:gd name="T95" fmla="*/ 130 h 287"/>
              <a:gd name="T96" fmla="*/ 72 w 247"/>
              <a:gd name="T97" fmla="*/ 95 h 287"/>
              <a:gd name="T98" fmla="*/ 43 w 247"/>
              <a:gd name="T99" fmla="*/ 24 h 287"/>
              <a:gd name="T100" fmla="*/ 67 w 247"/>
              <a:gd name="T101" fmla="*/ 24 h 287"/>
              <a:gd name="T102" fmla="*/ 55 w 247"/>
              <a:gd name="T103" fmla="*/ 76 h 287"/>
              <a:gd name="T104" fmla="*/ 43 w 247"/>
              <a:gd name="T105" fmla="*/ 24 h 287"/>
              <a:gd name="T106" fmla="*/ 65 w 247"/>
              <a:gd name="T107" fmla="*/ 130 h 287"/>
              <a:gd name="T108" fmla="*/ 20 w 247"/>
              <a:gd name="T109" fmla="*/ 95 h 287"/>
              <a:gd name="T110" fmla="*/ 20 w 247"/>
              <a:gd name="T111" fmla="*/ 231 h 287"/>
              <a:gd name="T112" fmla="*/ 65 w 247"/>
              <a:gd name="T113" fmla="*/ 267 h 287"/>
              <a:gd name="T114" fmla="*/ 20 w 247"/>
              <a:gd name="T115" fmla="*/ 231 h 287"/>
              <a:gd name="T116" fmla="*/ 182 w 247"/>
              <a:gd name="T117" fmla="*/ 231 h 287"/>
              <a:gd name="T118" fmla="*/ 227 w 247"/>
              <a:gd name="T119" fmla="*/ 26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7" h="287">
                <a:moveTo>
                  <a:pt x="218" y="40"/>
                </a:moveTo>
                <a:cubicBezTo>
                  <a:pt x="218" y="24"/>
                  <a:pt x="218" y="24"/>
                  <a:pt x="218" y="24"/>
                </a:cubicBezTo>
                <a:cubicBezTo>
                  <a:pt x="218" y="9"/>
                  <a:pt x="209" y="0"/>
                  <a:pt x="193" y="0"/>
                </a:cubicBezTo>
                <a:cubicBezTo>
                  <a:pt x="176" y="0"/>
                  <a:pt x="167" y="9"/>
                  <a:pt x="167" y="24"/>
                </a:cubicBezTo>
                <a:cubicBezTo>
                  <a:pt x="167" y="40"/>
                  <a:pt x="167" y="40"/>
                  <a:pt x="167" y="40"/>
                </a:cubicBezTo>
                <a:cubicBezTo>
                  <a:pt x="149" y="40"/>
                  <a:pt x="149" y="40"/>
                  <a:pt x="149" y="40"/>
                </a:cubicBezTo>
                <a:cubicBezTo>
                  <a:pt x="149" y="24"/>
                  <a:pt x="149" y="24"/>
                  <a:pt x="149" y="24"/>
                </a:cubicBezTo>
                <a:cubicBezTo>
                  <a:pt x="149" y="9"/>
                  <a:pt x="140" y="0"/>
                  <a:pt x="124" y="0"/>
                </a:cubicBezTo>
                <a:cubicBezTo>
                  <a:pt x="108" y="0"/>
                  <a:pt x="98" y="9"/>
                  <a:pt x="98" y="24"/>
                </a:cubicBezTo>
                <a:cubicBezTo>
                  <a:pt x="98" y="40"/>
                  <a:pt x="98" y="40"/>
                  <a:pt x="98" y="40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9"/>
                  <a:pt x="71" y="0"/>
                  <a:pt x="55" y="0"/>
                </a:cubicBezTo>
                <a:cubicBezTo>
                  <a:pt x="39" y="0"/>
                  <a:pt x="29" y="9"/>
                  <a:pt x="29" y="24"/>
                </a:cubicBezTo>
                <a:cubicBezTo>
                  <a:pt x="29" y="40"/>
                  <a:pt x="29" y="40"/>
                  <a:pt x="29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7"/>
                  <a:pt x="0" y="287"/>
                  <a:pt x="0" y="287"/>
                </a:cubicBezTo>
                <a:cubicBezTo>
                  <a:pt x="247" y="287"/>
                  <a:pt x="247" y="287"/>
                  <a:pt x="247" y="287"/>
                </a:cubicBezTo>
                <a:cubicBezTo>
                  <a:pt x="247" y="40"/>
                  <a:pt x="247" y="40"/>
                  <a:pt x="247" y="40"/>
                </a:cubicBezTo>
                <a:lnTo>
                  <a:pt x="218" y="40"/>
                </a:lnTo>
                <a:close/>
                <a:moveTo>
                  <a:pt x="20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224"/>
                  <a:pt x="65" y="224"/>
                  <a:pt x="65" y="224"/>
                </a:cubicBezTo>
                <a:cubicBezTo>
                  <a:pt x="20" y="224"/>
                  <a:pt x="20" y="224"/>
                  <a:pt x="20" y="224"/>
                </a:cubicBezTo>
                <a:lnTo>
                  <a:pt x="20" y="186"/>
                </a:lnTo>
                <a:close/>
                <a:moveTo>
                  <a:pt x="227" y="179"/>
                </a:moveTo>
                <a:cubicBezTo>
                  <a:pt x="182" y="179"/>
                  <a:pt x="182" y="179"/>
                  <a:pt x="182" y="179"/>
                </a:cubicBezTo>
                <a:cubicBezTo>
                  <a:pt x="182" y="137"/>
                  <a:pt x="182" y="137"/>
                  <a:pt x="182" y="137"/>
                </a:cubicBezTo>
                <a:cubicBezTo>
                  <a:pt x="227" y="137"/>
                  <a:pt x="227" y="137"/>
                  <a:pt x="227" y="137"/>
                </a:cubicBezTo>
                <a:lnTo>
                  <a:pt x="227" y="179"/>
                </a:lnTo>
                <a:close/>
                <a:moveTo>
                  <a:pt x="175" y="179"/>
                </a:moveTo>
                <a:cubicBezTo>
                  <a:pt x="127" y="179"/>
                  <a:pt x="127" y="179"/>
                  <a:pt x="127" y="179"/>
                </a:cubicBezTo>
                <a:cubicBezTo>
                  <a:pt x="127" y="137"/>
                  <a:pt x="127" y="137"/>
                  <a:pt x="127" y="137"/>
                </a:cubicBezTo>
                <a:cubicBezTo>
                  <a:pt x="175" y="137"/>
                  <a:pt x="175" y="137"/>
                  <a:pt x="175" y="137"/>
                </a:cubicBezTo>
                <a:lnTo>
                  <a:pt x="175" y="179"/>
                </a:lnTo>
                <a:close/>
                <a:moveTo>
                  <a:pt x="120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120" y="137"/>
                  <a:pt x="120" y="137"/>
                  <a:pt x="120" y="137"/>
                </a:cubicBezTo>
                <a:lnTo>
                  <a:pt x="120" y="179"/>
                </a:lnTo>
                <a:close/>
                <a:moveTo>
                  <a:pt x="65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0" y="137"/>
                  <a:pt x="20" y="137"/>
                  <a:pt x="20" y="137"/>
                </a:cubicBezTo>
                <a:cubicBezTo>
                  <a:pt x="65" y="137"/>
                  <a:pt x="65" y="137"/>
                  <a:pt x="65" y="137"/>
                </a:cubicBezTo>
                <a:lnTo>
                  <a:pt x="65" y="179"/>
                </a:lnTo>
                <a:close/>
                <a:moveTo>
                  <a:pt x="72" y="186"/>
                </a:moveTo>
                <a:cubicBezTo>
                  <a:pt x="120" y="186"/>
                  <a:pt x="120" y="186"/>
                  <a:pt x="120" y="186"/>
                </a:cubicBezTo>
                <a:cubicBezTo>
                  <a:pt x="120" y="224"/>
                  <a:pt x="120" y="224"/>
                  <a:pt x="120" y="224"/>
                </a:cubicBezTo>
                <a:cubicBezTo>
                  <a:pt x="72" y="224"/>
                  <a:pt x="72" y="224"/>
                  <a:pt x="72" y="224"/>
                </a:cubicBezTo>
                <a:lnTo>
                  <a:pt x="72" y="186"/>
                </a:lnTo>
                <a:close/>
                <a:moveTo>
                  <a:pt x="120" y="231"/>
                </a:moveTo>
                <a:cubicBezTo>
                  <a:pt x="120" y="267"/>
                  <a:pt x="120" y="267"/>
                  <a:pt x="120" y="267"/>
                </a:cubicBezTo>
                <a:cubicBezTo>
                  <a:pt x="72" y="267"/>
                  <a:pt x="72" y="267"/>
                  <a:pt x="72" y="267"/>
                </a:cubicBezTo>
                <a:cubicBezTo>
                  <a:pt x="72" y="231"/>
                  <a:pt x="72" y="231"/>
                  <a:pt x="72" y="231"/>
                </a:cubicBezTo>
                <a:lnTo>
                  <a:pt x="120" y="231"/>
                </a:lnTo>
                <a:close/>
                <a:moveTo>
                  <a:pt x="127" y="231"/>
                </a:moveTo>
                <a:cubicBezTo>
                  <a:pt x="175" y="231"/>
                  <a:pt x="175" y="231"/>
                  <a:pt x="175" y="231"/>
                </a:cubicBezTo>
                <a:cubicBezTo>
                  <a:pt x="175" y="267"/>
                  <a:pt x="175" y="267"/>
                  <a:pt x="175" y="267"/>
                </a:cubicBezTo>
                <a:cubicBezTo>
                  <a:pt x="127" y="267"/>
                  <a:pt x="127" y="267"/>
                  <a:pt x="127" y="267"/>
                </a:cubicBezTo>
                <a:lnTo>
                  <a:pt x="127" y="231"/>
                </a:lnTo>
                <a:close/>
                <a:moveTo>
                  <a:pt x="127" y="224"/>
                </a:moveTo>
                <a:cubicBezTo>
                  <a:pt x="127" y="186"/>
                  <a:pt x="127" y="186"/>
                  <a:pt x="127" y="186"/>
                </a:cubicBezTo>
                <a:cubicBezTo>
                  <a:pt x="175" y="186"/>
                  <a:pt x="175" y="186"/>
                  <a:pt x="175" y="186"/>
                </a:cubicBezTo>
                <a:cubicBezTo>
                  <a:pt x="175" y="224"/>
                  <a:pt x="175" y="224"/>
                  <a:pt x="175" y="224"/>
                </a:cubicBezTo>
                <a:lnTo>
                  <a:pt x="127" y="224"/>
                </a:lnTo>
                <a:close/>
                <a:moveTo>
                  <a:pt x="182" y="186"/>
                </a:moveTo>
                <a:cubicBezTo>
                  <a:pt x="227" y="186"/>
                  <a:pt x="227" y="186"/>
                  <a:pt x="227" y="186"/>
                </a:cubicBezTo>
                <a:cubicBezTo>
                  <a:pt x="227" y="224"/>
                  <a:pt x="227" y="224"/>
                  <a:pt x="227" y="224"/>
                </a:cubicBezTo>
                <a:cubicBezTo>
                  <a:pt x="182" y="224"/>
                  <a:pt x="182" y="224"/>
                  <a:pt x="182" y="224"/>
                </a:cubicBezTo>
                <a:lnTo>
                  <a:pt x="182" y="186"/>
                </a:lnTo>
                <a:close/>
                <a:moveTo>
                  <a:pt x="227" y="95"/>
                </a:moveTo>
                <a:cubicBezTo>
                  <a:pt x="227" y="130"/>
                  <a:pt x="227" y="130"/>
                  <a:pt x="227" y="130"/>
                </a:cubicBezTo>
                <a:cubicBezTo>
                  <a:pt x="182" y="130"/>
                  <a:pt x="182" y="130"/>
                  <a:pt x="182" y="130"/>
                </a:cubicBezTo>
                <a:cubicBezTo>
                  <a:pt x="182" y="95"/>
                  <a:pt x="182" y="95"/>
                  <a:pt x="182" y="95"/>
                </a:cubicBezTo>
                <a:lnTo>
                  <a:pt x="227" y="95"/>
                </a:lnTo>
                <a:close/>
                <a:moveTo>
                  <a:pt x="181" y="24"/>
                </a:moveTo>
                <a:cubicBezTo>
                  <a:pt x="181" y="17"/>
                  <a:pt x="184" y="14"/>
                  <a:pt x="193" y="14"/>
                </a:cubicBezTo>
                <a:cubicBezTo>
                  <a:pt x="201" y="14"/>
                  <a:pt x="204" y="17"/>
                  <a:pt x="204" y="24"/>
                </a:cubicBezTo>
                <a:cubicBezTo>
                  <a:pt x="204" y="66"/>
                  <a:pt x="204" y="66"/>
                  <a:pt x="204" y="66"/>
                </a:cubicBezTo>
                <a:cubicBezTo>
                  <a:pt x="204" y="73"/>
                  <a:pt x="201" y="76"/>
                  <a:pt x="193" y="76"/>
                </a:cubicBezTo>
                <a:cubicBezTo>
                  <a:pt x="184" y="76"/>
                  <a:pt x="181" y="73"/>
                  <a:pt x="181" y="66"/>
                </a:cubicBezTo>
                <a:lnTo>
                  <a:pt x="181" y="24"/>
                </a:lnTo>
                <a:close/>
                <a:moveTo>
                  <a:pt x="175" y="95"/>
                </a:moveTo>
                <a:cubicBezTo>
                  <a:pt x="175" y="130"/>
                  <a:pt x="175" y="130"/>
                  <a:pt x="175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7" y="95"/>
                  <a:pt x="127" y="95"/>
                  <a:pt x="127" y="95"/>
                </a:cubicBezTo>
                <a:lnTo>
                  <a:pt x="175" y="95"/>
                </a:lnTo>
                <a:close/>
                <a:moveTo>
                  <a:pt x="112" y="24"/>
                </a:moveTo>
                <a:cubicBezTo>
                  <a:pt x="112" y="17"/>
                  <a:pt x="115" y="14"/>
                  <a:pt x="124" y="14"/>
                </a:cubicBezTo>
                <a:cubicBezTo>
                  <a:pt x="132" y="14"/>
                  <a:pt x="136" y="17"/>
                  <a:pt x="136" y="24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73"/>
                  <a:pt x="132" y="76"/>
                  <a:pt x="124" y="76"/>
                </a:cubicBezTo>
                <a:cubicBezTo>
                  <a:pt x="115" y="76"/>
                  <a:pt x="112" y="73"/>
                  <a:pt x="112" y="66"/>
                </a:cubicBezTo>
                <a:lnTo>
                  <a:pt x="112" y="24"/>
                </a:lnTo>
                <a:close/>
                <a:moveTo>
                  <a:pt x="120" y="95"/>
                </a:moveTo>
                <a:cubicBezTo>
                  <a:pt x="120" y="130"/>
                  <a:pt x="120" y="130"/>
                  <a:pt x="120" y="130"/>
                </a:cubicBezTo>
                <a:cubicBezTo>
                  <a:pt x="72" y="130"/>
                  <a:pt x="72" y="130"/>
                  <a:pt x="72" y="130"/>
                </a:cubicBezTo>
                <a:cubicBezTo>
                  <a:pt x="72" y="95"/>
                  <a:pt x="72" y="95"/>
                  <a:pt x="72" y="95"/>
                </a:cubicBezTo>
                <a:lnTo>
                  <a:pt x="120" y="95"/>
                </a:lnTo>
                <a:close/>
                <a:moveTo>
                  <a:pt x="43" y="24"/>
                </a:moveTo>
                <a:cubicBezTo>
                  <a:pt x="43" y="17"/>
                  <a:pt x="47" y="14"/>
                  <a:pt x="55" y="14"/>
                </a:cubicBezTo>
                <a:cubicBezTo>
                  <a:pt x="64" y="14"/>
                  <a:pt x="67" y="17"/>
                  <a:pt x="67" y="24"/>
                </a:cubicBezTo>
                <a:cubicBezTo>
                  <a:pt x="67" y="66"/>
                  <a:pt x="67" y="66"/>
                  <a:pt x="67" y="66"/>
                </a:cubicBezTo>
                <a:cubicBezTo>
                  <a:pt x="67" y="73"/>
                  <a:pt x="64" y="76"/>
                  <a:pt x="55" y="76"/>
                </a:cubicBezTo>
                <a:cubicBezTo>
                  <a:pt x="47" y="76"/>
                  <a:pt x="43" y="73"/>
                  <a:pt x="43" y="66"/>
                </a:cubicBezTo>
                <a:lnTo>
                  <a:pt x="43" y="24"/>
                </a:lnTo>
                <a:close/>
                <a:moveTo>
                  <a:pt x="65" y="95"/>
                </a:moveTo>
                <a:cubicBezTo>
                  <a:pt x="65" y="130"/>
                  <a:pt x="65" y="130"/>
                  <a:pt x="65" y="130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95"/>
                  <a:pt x="20" y="95"/>
                  <a:pt x="20" y="95"/>
                </a:cubicBezTo>
                <a:lnTo>
                  <a:pt x="65" y="95"/>
                </a:lnTo>
                <a:close/>
                <a:moveTo>
                  <a:pt x="20" y="231"/>
                </a:moveTo>
                <a:cubicBezTo>
                  <a:pt x="65" y="231"/>
                  <a:pt x="65" y="231"/>
                  <a:pt x="65" y="231"/>
                </a:cubicBezTo>
                <a:cubicBezTo>
                  <a:pt x="65" y="267"/>
                  <a:pt x="65" y="267"/>
                  <a:pt x="65" y="267"/>
                </a:cubicBezTo>
                <a:cubicBezTo>
                  <a:pt x="20" y="267"/>
                  <a:pt x="20" y="267"/>
                  <a:pt x="20" y="267"/>
                </a:cubicBezTo>
                <a:lnTo>
                  <a:pt x="20" y="231"/>
                </a:lnTo>
                <a:close/>
                <a:moveTo>
                  <a:pt x="182" y="267"/>
                </a:moveTo>
                <a:cubicBezTo>
                  <a:pt x="182" y="231"/>
                  <a:pt x="182" y="231"/>
                  <a:pt x="182" y="231"/>
                </a:cubicBezTo>
                <a:cubicBezTo>
                  <a:pt x="227" y="231"/>
                  <a:pt x="227" y="231"/>
                  <a:pt x="227" y="231"/>
                </a:cubicBezTo>
                <a:cubicBezTo>
                  <a:pt x="227" y="267"/>
                  <a:pt x="227" y="267"/>
                  <a:pt x="227" y="267"/>
                </a:cubicBezTo>
                <a:lnTo>
                  <a:pt x="18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8" name="Freeform 439"/>
          <p:cNvSpPr>
            <a:spLocks noEditPoints="1"/>
          </p:cNvSpPr>
          <p:nvPr/>
        </p:nvSpPr>
        <p:spPr bwMode="auto">
          <a:xfrm>
            <a:off x="3412211" y="5073012"/>
            <a:ext cx="278407" cy="318589"/>
          </a:xfrm>
          <a:custGeom>
            <a:avLst/>
            <a:gdLst>
              <a:gd name="T0" fmla="*/ 219 w 249"/>
              <a:gd name="T1" fmla="*/ 24 h 288"/>
              <a:gd name="T2" fmla="*/ 168 w 249"/>
              <a:gd name="T3" fmla="*/ 24 h 288"/>
              <a:gd name="T4" fmla="*/ 150 w 249"/>
              <a:gd name="T5" fmla="*/ 40 h 288"/>
              <a:gd name="T6" fmla="*/ 125 w 249"/>
              <a:gd name="T7" fmla="*/ 0 h 288"/>
              <a:gd name="T8" fmla="*/ 99 w 249"/>
              <a:gd name="T9" fmla="*/ 40 h 288"/>
              <a:gd name="T10" fmla="*/ 82 w 249"/>
              <a:gd name="T11" fmla="*/ 24 h 288"/>
              <a:gd name="T12" fmla="*/ 30 w 249"/>
              <a:gd name="T13" fmla="*/ 24 h 288"/>
              <a:gd name="T14" fmla="*/ 0 w 249"/>
              <a:gd name="T15" fmla="*/ 40 h 288"/>
              <a:gd name="T16" fmla="*/ 249 w 249"/>
              <a:gd name="T17" fmla="*/ 288 h 288"/>
              <a:gd name="T18" fmla="*/ 219 w 249"/>
              <a:gd name="T19" fmla="*/ 40 h 288"/>
              <a:gd name="T20" fmla="*/ 55 w 249"/>
              <a:gd name="T21" fmla="*/ 224 h 288"/>
              <a:gd name="T22" fmla="*/ 21 w 249"/>
              <a:gd name="T23" fmla="*/ 186 h 288"/>
              <a:gd name="T24" fmla="*/ 21 w 249"/>
              <a:gd name="T25" fmla="*/ 179 h 288"/>
              <a:gd name="T26" fmla="*/ 55 w 249"/>
              <a:gd name="T27" fmla="*/ 138 h 288"/>
              <a:gd name="T28" fmla="*/ 21 w 249"/>
              <a:gd name="T29" fmla="*/ 179 h 288"/>
              <a:gd name="T30" fmla="*/ 228 w 249"/>
              <a:gd name="T31" fmla="*/ 186 h 288"/>
              <a:gd name="T32" fmla="*/ 62 w 249"/>
              <a:gd name="T33" fmla="*/ 224 h 288"/>
              <a:gd name="T34" fmla="*/ 62 w 249"/>
              <a:gd name="T35" fmla="*/ 179 h 288"/>
              <a:gd name="T36" fmla="*/ 228 w 249"/>
              <a:gd name="T37" fmla="*/ 138 h 288"/>
              <a:gd name="T38" fmla="*/ 62 w 249"/>
              <a:gd name="T39" fmla="*/ 179 h 288"/>
              <a:gd name="T40" fmla="*/ 194 w 249"/>
              <a:gd name="T41" fmla="*/ 14 h 288"/>
              <a:gd name="T42" fmla="*/ 206 w 249"/>
              <a:gd name="T43" fmla="*/ 66 h 288"/>
              <a:gd name="T44" fmla="*/ 182 w 249"/>
              <a:gd name="T45" fmla="*/ 66 h 288"/>
              <a:gd name="T46" fmla="*/ 113 w 249"/>
              <a:gd name="T47" fmla="*/ 24 h 288"/>
              <a:gd name="T48" fmla="*/ 137 w 249"/>
              <a:gd name="T49" fmla="*/ 24 h 288"/>
              <a:gd name="T50" fmla="*/ 125 w 249"/>
              <a:gd name="T51" fmla="*/ 76 h 288"/>
              <a:gd name="T52" fmla="*/ 113 w 249"/>
              <a:gd name="T53" fmla="*/ 24 h 288"/>
              <a:gd name="T54" fmla="*/ 228 w 249"/>
              <a:gd name="T55" fmla="*/ 131 h 288"/>
              <a:gd name="T56" fmla="*/ 62 w 249"/>
              <a:gd name="T57" fmla="*/ 95 h 288"/>
              <a:gd name="T58" fmla="*/ 44 w 249"/>
              <a:gd name="T59" fmla="*/ 24 h 288"/>
              <a:gd name="T60" fmla="*/ 68 w 249"/>
              <a:gd name="T61" fmla="*/ 24 h 288"/>
              <a:gd name="T62" fmla="*/ 56 w 249"/>
              <a:gd name="T63" fmla="*/ 76 h 288"/>
              <a:gd name="T64" fmla="*/ 44 w 249"/>
              <a:gd name="T65" fmla="*/ 24 h 288"/>
              <a:gd name="T66" fmla="*/ 55 w 249"/>
              <a:gd name="T67" fmla="*/ 131 h 288"/>
              <a:gd name="T68" fmla="*/ 21 w 249"/>
              <a:gd name="T69" fmla="*/ 95 h 288"/>
              <a:gd name="T70" fmla="*/ 21 w 249"/>
              <a:gd name="T71" fmla="*/ 231 h 288"/>
              <a:gd name="T72" fmla="*/ 55 w 249"/>
              <a:gd name="T73" fmla="*/ 267 h 288"/>
              <a:gd name="T74" fmla="*/ 21 w 249"/>
              <a:gd name="T75" fmla="*/ 231 h 288"/>
              <a:gd name="T76" fmla="*/ 62 w 249"/>
              <a:gd name="T77" fmla="*/ 231 h 288"/>
              <a:gd name="T78" fmla="*/ 228 w 249"/>
              <a:gd name="T79" fmla="*/ 26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9" h="288">
                <a:moveTo>
                  <a:pt x="219" y="40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9"/>
                  <a:pt x="210" y="0"/>
                  <a:pt x="194" y="0"/>
                </a:cubicBezTo>
                <a:cubicBezTo>
                  <a:pt x="178" y="0"/>
                  <a:pt x="168" y="9"/>
                  <a:pt x="168" y="24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50" y="40"/>
                  <a:pt x="150" y="40"/>
                  <a:pt x="150" y="40"/>
                </a:cubicBezTo>
                <a:cubicBezTo>
                  <a:pt x="150" y="24"/>
                  <a:pt x="150" y="24"/>
                  <a:pt x="150" y="24"/>
                </a:cubicBezTo>
                <a:cubicBezTo>
                  <a:pt x="150" y="9"/>
                  <a:pt x="141" y="0"/>
                  <a:pt x="125" y="0"/>
                </a:cubicBezTo>
                <a:cubicBezTo>
                  <a:pt x="109" y="0"/>
                  <a:pt x="99" y="9"/>
                  <a:pt x="99" y="24"/>
                </a:cubicBezTo>
                <a:cubicBezTo>
                  <a:pt x="99" y="40"/>
                  <a:pt x="99" y="40"/>
                  <a:pt x="99" y="40"/>
                </a:cubicBezTo>
                <a:cubicBezTo>
                  <a:pt x="82" y="40"/>
                  <a:pt x="82" y="40"/>
                  <a:pt x="82" y="40"/>
                </a:cubicBezTo>
                <a:cubicBezTo>
                  <a:pt x="82" y="24"/>
                  <a:pt x="82" y="24"/>
                  <a:pt x="82" y="24"/>
                </a:cubicBezTo>
                <a:cubicBezTo>
                  <a:pt x="82" y="9"/>
                  <a:pt x="72" y="0"/>
                  <a:pt x="56" y="0"/>
                </a:cubicBezTo>
                <a:cubicBezTo>
                  <a:pt x="40" y="0"/>
                  <a:pt x="30" y="9"/>
                  <a:pt x="30" y="24"/>
                </a:cubicBezTo>
                <a:cubicBezTo>
                  <a:pt x="30" y="40"/>
                  <a:pt x="30" y="40"/>
                  <a:pt x="30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88"/>
                  <a:pt x="0" y="288"/>
                  <a:pt x="0" y="288"/>
                </a:cubicBezTo>
                <a:cubicBezTo>
                  <a:pt x="249" y="288"/>
                  <a:pt x="249" y="288"/>
                  <a:pt x="249" y="288"/>
                </a:cubicBezTo>
                <a:cubicBezTo>
                  <a:pt x="249" y="40"/>
                  <a:pt x="249" y="40"/>
                  <a:pt x="249" y="40"/>
                </a:cubicBezTo>
                <a:lnTo>
                  <a:pt x="219" y="40"/>
                </a:lnTo>
                <a:close/>
                <a:moveTo>
                  <a:pt x="55" y="186"/>
                </a:moveTo>
                <a:cubicBezTo>
                  <a:pt x="55" y="224"/>
                  <a:pt x="55" y="224"/>
                  <a:pt x="55" y="224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186"/>
                  <a:pt x="21" y="186"/>
                  <a:pt x="21" y="186"/>
                </a:cubicBezTo>
                <a:lnTo>
                  <a:pt x="55" y="186"/>
                </a:lnTo>
                <a:close/>
                <a:moveTo>
                  <a:pt x="21" y="179"/>
                </a:moveTo>
                <a:cubicBezTo>
                  <a:pt x="21" y="138"/>
                  <a:pt x="21" y="138"/>
                  <a:pt x="21" y="138"/>
                </a:cubicBezTo>
                <a:cubicBezTo>
                  <a:pt x="55" y="138"/>
                  <a:pt x="55" y="138"/>
                  <a:pt x="55" y="138"/>
                </a:cubicBezTo>
                <a:cubicBezTo>
                  <a:pt x="55" y="179"/>
                  <a:pt x="55" y="179"/>
                  <a:pt x="55" y="179"/>
                </a:cubicBezTo>
                <a:lnTo>
                  <a:pt x="21" y="179"/>
                </a:lnTo>
                <a:close/>
                <a:moveTo>
                  <a:pt x="62" y="186"/>
                </a:moveTo>
                <a:cubicBezTo>
                  <a:pt x="228" y="186"/>
                  <a:pt x="228" y="186"/>
                  <a:pt x="228" y="186"/>
                </a:cubicBezTo>
                <a:cubicBezTo>
                  <a:pt x="228" y="224"/>
                  <a:pt x="228" y="224"/>
                  <a:pt x="228" y="224"/>
                </a:cubicBezTo>
                <a:cubicBezTo>
                  <a:pt x="62" y="224"/>
                  <a:pt x="62" y="224"/>
                  <a:pt x="62" y="224"/>
                </a:cubicBezTo>
                <a:lnTo>
                  <a:pt x="62" y="186"/>
                </a:lnTo>
                <a:close/>
                <a:moveTo>
                  <a:pt x="62" y="179"/>
                </a:moveTo>
                <a:cubicBezTo>
                  <a:pt x="62" y="138"/>
                  <a:pt x="62" y="138"/>
                  <a:pt x="62" y="138"/>
                </a:cubicBezTo>
                <a:cubicBezTo>
                  <a:pt x="228" y="138"/>
                  <a:pt x="228" y="138"/>
                  <a:pt x="228" y="138"/>
                </a:cubicBezTo>
                <a:cubicBezTo>
                  <a:pt x="228" y="179"/>
                  <a:pt x="228" y="179"/>
                  <a:pt x="228" y="179"/>
                </a:cubicBezTo>
                <a:lnTo>
                  <a:pt x="62" y="179"/>
                </a:lnTo>
                <a:close/>
                <a:moveTo>
                  <a:pt x="182" y="24"/>
                </a:moveTo>
                <a:cubicBezTo>
                  <a:pt x="182" y="17"/>
                  <a:pt x="185" y="14"/>
                  <a:pt x="194" y="14"/>
                </a:cubicBezTo>
                <a:cubicBezTo>
                  <a:pt x="202" y="14"/>
                  <a:pt x="206" y="17"/>
                  <a:pt x="206" y="24"/>
                </a:cubicBezTo>
                <a:cubicBezTo>
                  <a:pt x="206" y="66"/>
                  <a:pt x="206" y="66"/>
                  <a:pt x="206" y="66"/>
                </a:cubicBezTo>
                <a:cubicBezTo>
                  <a:pt x="206" y="73"/>
                  <a:pt x="202" y="76"/>
                  <a:pt x="194" y="76"/>
                </a:cubicBezTo>
                <a:cubicBezTo>
                  <a:pt x="185" y="76"/>
                  <a:pt x="182" y="73"/>
                  <a:pt x="182" y="66"/>
                </a:cubicBezTo>
                <a:lnTo>
                  <a:pt x="182" y="24"/>
                </a:lnTo>
                <a:close/>
                <a:moveTo>
                  <a:pt x="113" y="24"/>
                </a:moveTo>
                <a:cubicBezTo>
                  <a:pt x="113" y="17"/>
                  <a:pt x="116" y="14"/>
                  <a:pt x="125" y="14"/>
                </a:cubicBezTo>
                <a:cubicBezTo>
                  <a:pt x="133" y="14"/>
                  <a:pt x="137" y="17"/>
                  <a:pt x="137" y="24"/>
                </a:cubicBezTo>
                <a:cubicBezTo>
                  <a:pt x="137" y="66"/>
                  <a:pt x="137" y="66"/>
                  <a:pt x="137" y="66"/>
                </a:cubicBezTo>
                <a:cubicBezTo>
                  <a:pt x="137" y="73"/>
                  <a:pt x="133" y="76"/>
                  <a:pt x="125" y="76"/>
                </a:cubicBezTo>
                <a:cubicBezTo>
                  <a:pt x="116" y="76"/>
                  <a:pt x="113" y="73"/>
                  <a:pt x="113" y="66"/>
                </a:cubicBezTo>
                <a:lnTo>
                  <a:pt x="113" y="24"/>
                </a:lnTo>
                <a:close/>
                <a:moveTo>
                  <a:pt x="228" y="95"/>
                </a:moveTo>
                <a:cubicBezTo>
                  <a:pt x="228" y="131"/>
                  <a:pt x="228" y="131"/>
                  <a:pt x="228" y="131"/>
                </a:cubicBezTo>
                <a:cubicBezTo>
                  <a:pt x="62" y="131"/>
                  <a:pt x="62" y="131"/>
                  <a:pt x="62" y="131"/>
                </a:cubicBezTo>
                <a:cubicBezTo>
                  <a:pt x="62" y="95"/>
                  <a:pt x="62" y="95"/>
                  <a:pt x="62" y="95"/>
                </a:cubicBezTo>
                <a:lnTo>
                  <a:pt x="228" y="95"/>
                </a:lnTo>
                <a:close/>
                <a:moveTo>
                  <a:pt x="44" y="24"/>
                </a:moveTo>
                <a:cubicBezTo>
                  <a:pt x="44" y="17"/>
                  <a:pt x="47" y="14"/>
                  <a:pt x="56" y="14"/>
                </a:cubicBezTo>
                <a:cubicBezTo>
                  <a:pt x="64" y="14"/>
                  <a:pt x="68" y="17"/>
                  <a:pt x="68" y="24"/>
                </a:cubicBezTo>
                <a:cubicBezTo>
                  <a:pt x="68" y="66"/>
                  <a:pt x="68" y="66"/>
                  <a:pt x="68" y="66"/>
                </a:cubicBezTo>
                <a:cubicBezTo>
                  <a:pt x="68" y="73"/>
                  <a:pt x="64" y="76"/>
                  <a:pt x="56" y="76"/>
                </a:cubicBezTo>
                <a:cubicBezTo>
                  <a:pt x="47" y="76"/>
                  <a:pt x="44" y="73"/>
                  <a:pt x="44" y="66"/>
                </a:cubicBezTo>
                <a:lnTo>
                  <a:pt x="44" y="24"/>
                </a:lnTo>
                <a:close/>
                <a:moveTo>
                  <a:pt x="55" y="95"/>
                </a:moveTo>
                <a:cubicBezTo>
                  <a:pt x="55" y="131"/>
                  <a:pt x="55" y="131"/>
                  <a:pt x="55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21" y="95"/>
                  <a:pt x="21" y="95"/>
                  <a:pt x="21" y="95"/>
                </a:cubicBezTo>
                <a:lnTo>
                  <a:pt x="55" y="95"/>
                </a:lnTo>
                <a:close/>
                <a:moveTo>
                  <a:pt x="21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67"/>
                  <a:pt x="55" y="267"/>
                  <a:pt x="55" y="267"/>
                </a:cubicBezTo>
                <a:cubicBezTo>
                  <a:pt x="21" y="267"/>
                  <a:pt x="21" y="267"/>
                  <a:pt x="21" y="267"/>
                </a:cubicBezTo>
                <a:lnTo>
                  <a:pt x="21" y="231"/>
                </a:lnTo>
                <a:close/>
                <a:moveTo>
                  <a:pt x="62" y="267"/>
                </a:moveTo>
                <a:cubicBezTo>
                  <a:pt x="62" y="231"/>
                  <a:pt x="62" y="231"/>
                  <a:pt x="62" y="231"/>
                </a:cubicBezTo>
                <a:cubicBezTo>
                  <a:pt x="228" y="231"/>
                  <a:pt x="228" y="231"/>
                  <a:pt x="228" y="231"/>
                </a:cubicBezTo>
                <a:cubicBezTo>
                  <a:pt x="228" y="267"/>
                  <a:pt x="228" y="267"/>
                  <a:pt x="228" y="267"/>
                </a:cubicBezTo>
                <a:lnTo>
                  <a:pt x="62" y="2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9" name="Freeform 451"/>
          <p:cNvSpPr>
            <a:spLocks noEditPoints="1"/>
          </p:cNvSpPr>
          <p:nvPr/>
        </p:nvSpPr>
        <p:spPr bwMode="auto">
          <a:xfrm>
            <a:off x="837670" y="6990284"/>
            <a:ext cx="318590" cy="318589"/>
          </a:xfrm>
          <a:custGeom>
            <a:avLst/>
            <a:gdLst>
              <a:gd name="T0" fmla="*/ 283 w 287"/>
              <a:gd name="T1" fmla="*/ 234 h 288"/>
              <a:gd name="T2" fmla="*/ 247 w 287"/>
              <a:gd name="T3" fmla="*/ 208 h 288"/>
              <a:gd name="T4" fmla="*/ 136 w 287"/>
              <a:gd name="T5" fmla="*/ 96 h 288"/>
              <a:gd name="T6" fmla="*/ 142 w 287"/>
              <a:gd name="T7" fmla="*/ 74 h 288"/>
              <a:gd name="T8" fmla="*/ 68 w 287"/>
              <a:gd name="T9" fmla="*/ 0 h 288"/>
              <a:gd name="T10" fmla="*/ 61 w 287"/>
              <a:gd name="T11" fmla="*/ 7 h 288"/>
              <a:gd name="T12" fmla="*/ 89 w 287"/>
              <a:gd name="T13" fmla="*/ 51 h 288"/>
              <a:gd name="T14" fmla="*/ 50 w 287"/>
              <a:gd name="T15" fmla="*/ 90 h 288"/>
              <a:gd name="T16" fmla="*/ 6 w 287"/>
              <a:gd name="T17" fmla="*/ 62 h 288"/>
              <a:gd name="T18" fmla="*/ 0 w 287"/>
              <a:gd name="T19" fmla="*/ 69 h 288"/>
              <a:gd name="T20" fmla="*/ 74 w 287"/>
              <a:gd name="T21" fmla="*/ 143 h 288"/>
              <a:gd name="T22" fmla="*/ 95 w 287"/>
              <a:gd name="T23" fmla="*/ 137 h 288"/>
              <a:gd name="T24" fmla="*/ 207 w 287"/>
              <a:gd name="T25" fmla="*/ 249 h 288"/>
              <a:gd name="T26" fmla="*/ 233 w 287"/>
              <a:gd name="T27" fmla="*/ 284 h 288"/>
              <a:gd name="T28" fmla="*/ 247 w 287"/>
              <a:gd name="T29" fmla="*/ 288 h 288"/>
              <a:gd name="T30" fmla="*/ 287 w 287"/>
              <a:gd name="T31" fmla="*/ 249 h 288"/>
              <a:gd name="T32" fmla="*/ 283 w 287"/>
              <a:gd name="T33" fmla="*/ 234 h 288"/>
              <a:gd name="T34" fmla="*/ 244 w 287"/>
              <a:gd name="T35" fmla="*/ 261 h 288"/>
              <a:gd name="T36" fmla="*/ 227 w 287"/>
              <a:gd name="T37" fmla="*/ 244 h 288"/>
              <a:gd name="T38" fmla="*/ 244 w 287"/>
              <a:gd name="T39" fmla="*/ 228 h 288"/>
              <a:gd name="T40" fmla="*/ 260 w 287"/>
              <a:gd name="T41" fmla="*/ 244 h 288"/>
              <a:gd name="T42" fmla="*/ 244 w 287"/>
              <a:gd name="T43" fmla="*/ 26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88">
                <a:moveTo>
                  <a:pt x="283" y="234"/>
                </a:moveTo>
                <a:cubicBezTo>
                  <a:pt x="247" y="208"/>
                  <a:pt x="247" y="208"/>
                  <a:pt x="247" y="208"/>
                </a:cubicBezTo>
                <a:cubicBezTo>
                  <a:pt x="136" y="96"/>
                  <a:pt x="136" y="96"/>
                  <a:pt x="136" y="96"/>
                </a:cubicBezTo>
                <a:cubicBezTo>
                  <a:pt x="140" y="89"/>
                  <a:pt x="142" y="81"/>
                  <a:pt x="142" y="74"/>
                </a:cubicBezTo>
                <a:cubicBezTo>
                  <a:pt x="142" y="37"/>
                  <a:pt x="106" y="0"/>
                  <a:pt x="68" y="0"/>
                </a:cubicBezTo>
                <a:cubicBezTo>
                  <a:pt x="68" y="0"/>
                  <a:pt x="64" y="5"/>
                  <a:pt x="61" y="7"/>
                </a:cubicBezTo>
                <a:cubicBezTo>
                  <a:pt x="92" y="37"/>
                  <a:pt x="89" y="32"/>
                  <a:pt x="89" y="51"/>
                </a:cubicBezTo>
                <a:cubicBezTo>
                  <a:pt x="89" y="66"/>
                  <a:pt x="65" y="90"/>
                  <a:pt x="50" y="90"/>
                </a:cubicBezTo>
                <a:cubicBezTo>
                  <a:pt x="31" y="90"/>
                  <a:pt x="37" y="93"/>
                  <a:pt x="6" y="62"/>
                </a:cubicBezTo>
                <a:cubicBezTo>
                  <a:pt x="4" y="65"/>
                  <a:pt x="0" y="69"/>
                  <a:pt x="0" y="69"/>
                </a:cubicBezTo>
                <a:cubicBezTo>
                  <a:pt x="0" y="107"/>
                  <a:pt x="36" y="143"/>
                  <a:pt x="74" y="143"/>
                </a:cubicBezTo>
                <a:cubicBezTo>
                  <a:pt x="80" y="143"/>
                  <a:pt x="88" y="141"/>
                  <a:pt x="95" y="137"/>
                </a:cubicBezTo>
                <a:cubicBezTo>
                  <a:pt x="207" y="249"/>
                  <a:pt x="207" y="249"/>
                  <a:pt x="207" y="249"/>
                </a:cubicBezTo>
                <a:cubicBezTo>
                  <a:pt x="233" y="284"/>
                  <a:pt x="233" y="284"/>
                  <a:pt x="233" y="284"/>
                </a:cubicBezTo>
                <a:cubicBezTo>
                  <a:pt x="247" y="288"/>
                  <a:pt x="247" y="288"/>
                  <a:pt x="247" y="288"/>
                </a:cubicBezTo>
                <a:cubicBezTo>
                  <a:pt x="287" y="249"/>
                  <a:pt x="287" y="249"/>
                  <a:pt x="287" y="249"/>
                </a:cubicBezTo>
                <a:lnTo>
                  <a:pt x="283" y="234"/>
                </a:lnTo>
                <a:close/>
                <a:moveTo>
                  <a:pt x="244" y="261"/>
                </a:moveTo>
                <a:cubicBezTo>
                  <a:pt x="234" y="261"/>
                  <a:pt x="227" y="254"/>
                  <a:pt x="227" y="244"/>
                </a:cubicBezTo>
                <a:cubicBezTo>
                  <a:pt x="227" y="235"/>
                  <a:pt x="234" y="228"/>
                  <a:pt x="244" y="228"/>
                </a:cubicBezTo>
                <a:cubicBezTo>
                  <a:pt x="253" y="228"/>
                  <a:pt x="260" y="235"/>
                  <a:pt x="260" y="244"/>
                </a:cubicBezTo>
                <a:cubicBezTo>
                  <a:pt x="260" y="254"/>
                  <a:pt x="253" y="261"/>
                  <a:pt x="244" y="26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0" name="Freeform 454"/>
          <p:cNvSpPr>
            <a:spLocks/>
          </p:cNvSpPr>
          <p:nvPr/>
        </p:nvSpPr>
        <p:spPr bwMode="auto">
          <a:xfrm>
            <a:off x="4873126" y="6008687"/>
            <a:ext cx="34442" cy="22961"/>
          </a:xfrm>
          <a:custGeom>
            <a:avLst/>
            <a:gdLst>
              <a:gd name="T0" fmla="*/ 0 w 12"/>
              <a:gd name="T1" fmla="*/ 8 h 8"/>
              <a:gd name="T2" fmla="*/ 12 w 12"/>
              <a:gd name="T3" fmla="*/ 8 h 8"/>
              <a:gd name="T4" fmla="*/ 12 w 12"/>
              <a:gd name="T5" fmla="*/ 5 h 8"/>
              <a:gd name="T6" fmla="*/ 7 w 12"/>
              <a:gd name="T7" fmla="*/ 0 h 8"/>
              <a:gd name="T8" fmla="*/ 0 w 12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8">
                <a:moveTo>
                  <a:pt x="0" y="8"/>
                </a:moveTo>
                <a:lnTo>
                  <a:pt x="12" y="8"/>
                </a:lnTo>
                <a:lnTo>
                  <a:pt x="12" y="5"/>
                </a:lnTo>
                <a:lnTo>
                  <a:pt x="7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1" name="Freeform 455"/>
          <p:cNvSpPr>
            <a:spLocks/>
          </p:cNvSpPr>
          <p:nvPr/>
        </p:nvSpPr>
        <p:spPr bwMode="auto">
          <a:xfrm>
            <a:off x="4675085" y="5713060"/>
            <a:ext cx="232484" cy="318589"/>
          </a:xfrm>
          <a:custGeom>
            <a:avLst/>
            <a:gdLst>
              <a:gd name="T0" fmla="*/ 10 w 81"/>
              <a:gd name="T1" fmla="*/ 102 h 111"/>
              <a:gd name="T2" fmla="*/ 10 w 81"/>
              <a:gd name="T3" fmla="*/ 33 h 111"/>
              <a:gd name="T4" fmla="*/ 33 w 81"/>
              <a:gd name="T5" fmla="*/ 33 h 111"/>
              <a:gd name="T6" fmla="*/ 33 w 81"/>
              <a:gd name="T7" fmla="*/ 9 h 111"/>
              <a:gd name="T8" fmla="*/ 72 w 81"/>
              <a:gd name="T9" fmla="*/ 9 h 111"/>
              <a:gd name="T10" fmla="*/ 72 w 81"/>
              <a:gd name="T11" fmla="*/ 45 h 111"/>
              <a:gd name="T12" fmla="*/ 76 w 81"/>
              <a:gd name="T13" fmla="*/ 49 h 111"/>
              <a:gd name="T14" fmla="*/ 81 w 81"/>
              <a:gd name="T15" fmla="*/ 45 h 111"/>
              <a:gd name="T16" fmla="*/ 81 w 81"/>
              <a:gd name="T17" fmla="*/ 0 h 111"/>
              <a:gd name="T18" fmla="*/ 24 w 81"/>
              <a:gd name="T19" fmla="*/ 0 h 111"/>
              <a:gd name="T20" fmla="*/ 24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49 w 81"/>
              <a:gd name="T27" fmla="*/ 111 h 111"/>
              <a:gd name="T28" fmla="*/ 40 w 81"/>
              <a:gd name="T29" fmla="*/ 102 h 111"/>
              <a:gd name="T30" fmla="*/ 10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10" y="102"/>
                </a:moveTo>
                <a:lnTo>
                  <a:pt x="10" y="33"/>
                </a:lnTo>
                <a:lnTo>
                  <a:pt x="33" y="33"/>
                </a:lnTo>
                <a:lnTo>
                  <a:pt x="33" y="9"/>
                </a:lnTo>
                <a:lnTo>
                  <a:pt x="72" y="9"/>
                </a:lnTo>
                <a:lnTo>
                  <a:pt x="72" y="45"/>
                </a:lnTo>
                <a:lnTo>
                  <a:pt x="76" y="49"/>
                </a:lnTo>
                <a:lnTo>
                  <a:pt x="81" y="45"/>
                </a:lnTo>
                <a:lnTo>
                  <a:pt x="81" y="0"/>
                </a:lnTo>
                <a:lnTo>
                  <a:pt x="24" y="0"/>
                </a:lnTo>
                <a:lnTo>
                  <a:pt x="24" y="0"/>
                </a:lnTo>
                <a:lnTo>
                  <a:pt x="0" y="23"/>
                </a:lnTo>
                <a:lnTo>
                  <a:pt x="0" y="111"/>
                </a:lnTo>
                <a:lnTo>
                  <a:pt x="49" y="111"/>
                </a:lnTo>
                <a:lnTo>
                  <a:pt x="40" y="102"/>
                </a:lnTo>
                <a:lnTo>
                  <a:pt x="10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2" name="Freeform 456"/>
          <p:cNvSpPr>
            <a:spLocks/>
          </p:cNvSpPr>
          <p:nvPr/>
        </p:nvSpPr>
        <p:spPr bwMode="auto">
          <a:xfrm>
            <a:off x="4804242" y="5842217"/>
            <a:ext cx="180821" cy="180821"/>
          </a:xfrm>
          <a:custGeom>
            <a:avLst/>
            <a:gdLst>
              <a:gd name="T0" fmla="*/ 49 w 63"/>
              <a:gd name="T1" fmla="*/ 63 h 63"/>
              <a:gd name="T2" fmla="*/ 63 w 63"/>
              <a:gd name="T3" fmla="*/ 49 h 63"/>
              <a:gd name="T4" fmla="*/ 45 w 63"/>
              <a:gd name="T5" fmla="*/ 31 h 63"/>
              <a:gd name="T6" fmla="*/ 63 w 63"/>
              <a:gd name="T7" fmla="*/ 13 h 63"/>
              <a:gd name="T8" fmla="*/ 49 w 63"/>
              <a:gd name="T9" fmla="*/ 0 h 63"/>
              <a:gd name="T10" fmla="*/ 31 w 63"/>
              <a:gd name="T11" fmla="*/ 17 h 63"/>
              <a:gd name="T12" fmla="*/ 14 w 63"/>
              <a:gd name="T13" fmla="*/ 0 h 63"/>
              <a:gd name="T14" fmla="*/ 0 w 63"/>
              <a:gd name="T15" fmla="*/ 13 h 63"/>
              <a:gd name="T16" fmla="*/ 18 w 63"/>
              <a:gd name="T17" fmla="*/ 31 h 63"/>
              <a:gd name="T18" fmla="*/ 0 w 63"/>
              <a:gd name="T19" fmla="*/ 49 h 63"/>
              <a:gd name="T20" fmla="*/ 14 w 63"/>
              <a:gd name="T21" fmla="*/ 63 h 63"/>
              <a:gd name="T22" fmla="*/ 31 w 63"/>
              <a:gd name="T23" fmla="*/ 45 h 63"/>
              <a:gd name="T24" fmla="*/ 49 w 63"/>
              <a:gd name="T2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63">
                <a:moveTo>
                  <a:pt x="49" y="63"/>
                </a:moveTo>
                <a:lnTo>
                  <a:pt x="63" y="49"/>
                </a:lnTo>
                <a:lnTo>
                  <a:pt x="45" y="31"/>
                </a:lnTo>
                <a:lnTo>
                  <a:pt x="63" y="13"/>
                </a:lnTo>
                <a:lnTo>
                  <a:pt x="49" y="0"/>
                </a:lnTo>
                <a:lnTo>
                  <a:pt x="31" y="17"/>
                </a:lnTo>
                <a:lnTo>
                  <a:pt x="14" y="0"/>
                </a:lnTo>
                <a:lnTo>
                  <a:pt x="0" y="13"/>
                </a:lnTo>
                <a:lnTo>
                  <a:pt x="18" y="31"/>
                </a:lnTo>
                <a:lnTo>
                  <a:pt x="0" y="49"/>
                </a:lnTo>
                <a:lnTo>
                  <a:pt x="14" y="63"/>
                </a:lnTo>
                <a:lnTo>
                  <a:pt x="31" y="45"/>
                </a:lnTo>
                <a:lnTo>
                  <a:pt x="49" y="6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3" name="Freeform 457"/>
          <p:cNvSpPr>
            <a:spLocks/>
          </p:cNvSpPr>
          <p:nvPr/>
        </p:nvSpPr>
        <p:spPr bwMode="auto">
          <a:xfrm>
            <a:off x="4032167" y="5713060"/>
            <a:ext cx="232484" cy="318589"/>
          </a:xfrm>
          <a:custGeom>
            <a:avLst/>
            <a:gdLst>
              <a:gd name="T0" fmla="*/ 57 w 81"/>
              <a:gd name="T1" fmla="*/ 102 h 111"/>
              <a:gd name="T2" fmla="*/ 9 w 81"/>
              <a:gd name="T3" fmla="*/ 102 h 111"/>
              <a:gd name="T4" fmla="*/ 9 w 81"/>
              <a:gd name="T5" fmla="*/ 32 h 111"/>
              <a:gd name="T6" fmla="*/ 33 w 81"/>
              <a:gd name="T7" fmla="*/ 32 h 111"/>
              <a:gd name="T8" fmla="*/ 33 w 81"/>
              <a:gd name="T9" fmla="*/ 9 h 111"/>
              <a:gd name="T10" fmla="*/ 71 w 81"/>
              <a:gd name="T11" fmla="*/ 9 h 111"/>
              <a:gd name="T12" fmla="*/ 71 w 81"/>
              <a:gd name="T13" fmla="*/ 32 h 111"/>
              <a:gd name="T14" fmla="*/ 81 w 81"/>
              <a:gd name="T15" fmla="*/ 32 h 111"/>
              <a:gd name="T16" fmla="*/ 81 w 81"/>
              <a:gd name="T17" fmla="*/ 0 h 111"/>
              <a:gd name="T18" fmla="*/ 23 w 81"/>
              <a:gd name="T19" fmla="*/ 0 h 111"/>
              <a:gd name="T20" fmla="*/ 23 w 81"/>
              <a:gd name="T21" fmla="*/ 0 h 111"/>
              <a:gd name="T22" fmla="*/ 0 w 81"/>
              <a:gd name="T23" fmla="*/ 23 h 111"/>
              <a:gd name="T24" fmla="*/ 0 w 81"/>
              <a:gd name="T25" fmla="*/ 111 h 111"/>
              <a:gd name="T26" fmla="*/ 57 w 81"/>
              <a:gd name="T27" fmla="*/ 111 h 111"/>
              <a:gd name="T28" fmla="*/ 57 w 81"/>
              <a:gd name="T29" fmla="*/ 111 h 111"/>
              <a:gd name="T30" fmla="*/ 57 w 81"/>
              <a:gd name="T31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11">
                <a:moveTo>
                  <a:pt x="57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32"/>
                </a:lnTo>
                <a:lnTo>
                  <a:pt x="81" y="32"/>
                </a:lnTo>
                <a:lnTo>
                  <a:pt x="81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57" y="111"/>
                </a:lnTo>
                <a:lnTo>
                  <a:pt x="57" y="111"/>
                </a:lnTo>
                <a:lnTo>
                  <a:pt x="57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4" name="Freeform 458"/>
          <p:cNvSpPr>
            <a:spLocks/>
          </p:cNvSpPr>
          <p:nvPr/>
        </p:nvSpPr>
        <p:spPr bwMode="auto">
          <a:xfrm>
            <a:off x="4149843" y="5830736"/>
            <a:ext cx="200912" cy="200912"/>
          </a:xfrm>
          <a:custGeom>
            <a:avLst/>
            <a:gdLst>
              <a:gd name="T0" fmla="*/ 45 w 70"/>
              <a:gd name="T1" fmla="*/ 0 h 70"/>
              <a:gd name="T2" fmla="*/ 25 w 70"/>
              <a:gd name="T3" fmla="*/ 0 h 70"/>
              <a:gd name="T4" fmla="*/ 25 w 70"/>
              <a:gd name="T5" fmla="*/ 25 h 70"/>
              <a:gd name="T6" fmla="*/ 0 w 70"/>
              <a:gd name="T7" fmla="*/ 25 h 70"/>
              <a:gd name="T8" fmla="*/ 0 w 70"/>
              <a:gd name="T9" fmla="*/ 45 h 70"/>
              <a:gd name="T10" fmla="*/ 25 w 70"/>
              <a:gd name="T11" fmla="*/ 45 h 70"/>
              <a:gd name="T12" fmla="*/ 25 w 70"/>
              <a:gd name="T13" fmla="*/ 70 h 70"/>
              <a:gd name="T14" fmla="*/ 45 w 70"/>
              <a:gd name="T15" fmla="*/ 70 h 70"/>
              <a:gd name="T16" fmla="*/ 45 w 70"/>
              <a:gd name="T17" fmla="*/ 45 h 70"/>
              <a:gd name="T18" fmla="*/ 70 w 70"/>
              <a:gd name="T19" fmla="*/ 45 h 70"/>
              <a:gd name="T20" fmla="*/ 70 w 70"/>
              <a:gd name="T21" fmla="*/ 25 h 70"/>
              <a:gd name="T22" fmla="*/ 45 w 70"/>
              <a:gd name="T23" fmla="*/ 25 h 70"/>
              <a:gd name="T24" fmla="*/ 45 w 70"/>
              <a:gd name="T2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0" h="70">
                <a:moveTo>
                  <a:pt x="45" y="0"/>
                </a:moveTo>
                <a:lnTo>
                  <a:pt x="25" y="0"/>
                </a:lnTo>
                <a:lnTo>
                  <a:pt x="25" y="25"/>
                </a:lnTo>
                <a:lnTo>
                  <a:pt x="0" y="25"/>
                </a:lnTo>
                <a:lnTo>
                  <a:pt x="0" y="45"/>
                </a:lnTo>
                <a:lnTo>
                  <a:pt x="25" y="45"/>
                </a:lnTo>
                <a:lnTo>
                  <a:pt x="25" y="70"/>
                </a:lnTo>
                <a:lnTo>
                  <a:pt x="45" y="70"/>
                </a:lnTo>
                <a:lnTo>
                  <a:pt x="45" y="45"/>
                </a:lnTo>
                <a:lnTo>
                  <a:pt x="70" y="45"/>
                </a:lnTo>
                <a:lnTo>
                  <a:pt x="70" y="25"/>
                </a:lnTo>
                <a:lnTo>
                  <a:pt x="45" y="25"/>
                </a:lnTo>
                <a:lnTo>
                  <a:pt x="4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5" name="Freeform 459"/>
          <p:cNvSpPr>
            <a:spLocks/>
          </p:cNvSpPr>
          <p:nvPr/>
        </p:nvSpPr>
        <p:spPr bwMode="auto">
          <a:xfrm>
            <a:off x="5309391" y="5713060"/>
            <a:ext cx="229613" cy="318589"/>
          </a:xfrm>
          <a:custGeom>
            <a:avLst/>
            <a:gdLst>
              <a:gd name="T0" fmla="*/ 9 w 80"/>
              <a:gd name="T1" fmla="*/ 101 h 111"/>
              <a:gd name="T2" fmla="*/ 9 w 80"/>
              <a:gd name="T3" fmla="*/ 33 h 111"/>
              <a:gd name="T4" fmla="*/ 32 w 80"/>
              <a:gd name="T5" fmla="*/ 33 h 111"/>
              <a:gd name="T6" fmla="*/ 32 w 80"/>
              <a:gd name="T7" fmla="*/ 9 h 111"/>
              <a:gd name="T8" fmla="*/ 71 w 80"/>
              <a:gd name="T9" fmla="*/ 9 h 111"/>
              <a:gd name="T10" fmla="*/ 71 w 80"/>
              <a:gd name="T11" fmla="*/ 29 h 111"/>
              <a:gd name="T12" fmla="*/ 77 w 80"/>
              <a:gd name="T13" fmla="*/ 34 h 111"/>
              <a:gd name="T14" fmla="*/ 80 w 80"/>
              <a:gd name="T15" fmla="*/ 37 h 111"/>
              <a:gd name="T16" fmla="*/ 80 w 80"/>
              <a:gd name="T17" fmla="*/ 0 h 111"/>
              <a:gd name="T18" fmla="*/ 23 w 80"/>
              <a:gd name="T19" fmla="*/ 0 h 111"/>
              <a:gd name="T20" fmla="*/ 23 w 80"/>
              <a:gd name="T21" fmla="*/ 0 h 111"/>
              <a:gd name="T22" fmla="*/ 0 w 80"/>
              <a:gd name="T23" fmla="*/ 23 h 111"/>
              <a:gd name="T24" fmla="*/ 0 w 80"/>
              <a:gd name="T25" fmla="*/ 111 h 111"/>
              <a:gd name="T26" fmla="*/ 62 w 80"/>
              <a:gd name="T27" fmla="*/ 111 h 111"/>
              <a:gd name="T28" fmla="*/ 62 w 80"/>
              <a:gd name="T29" fmla="*/ 101 h 111"/>
              <a:gd name="T30" fmla="*/ 9 w 80"/>
              <a:gd name="T31" fmla="*/ 10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111">
                <a:moveTo>
                  <a:pt x="9" y="101"/>
                </a:moveTo>
                <a:lnTo>
                  <a:pt x="9" y="33"/>
                </a:lnTo>
                <a:lnTo>
                  <a:pt x="32" y="33"/>
                </a:lnTo>
                <a:lnTo>
                  <a:pt x="32" y="9"/>
                </a:lnTo>
                <a:lnTo>
                  <a:pt x="71" y="9"/>
                </a:lnTo>
                <a:lnTo>
                  <a:pt x="71" y="29"/>
                </a:lnTo>
                <a:lnTo>
                  <a:pt x="77" y="34"/>
                </a:lnTo>
                <a:lnTo>
                  <a:pt x="80" y="37"/>
                </a:lnTo>
                <a:lnTo>
                  <a:pt x="80" y="0"/>
                </a:lnTo>
                <a:lnTo>
                  <a:pt x="23" y="0"/>
                </a:ln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62" y="111"/>
                </a:lnTo>
                <a:lnTo>
                  <a:pt x="62" y="101"/>
                </a:lnTo>
                <a:lnTo>
                  <a:pt x="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6" name="Freeform 460"/>
          <p:cNvSpPr>
            <a:spLocks/>
          </p:cNvSpPr>
          <p:nvPr/>
        </p:nvSpPr>
        <p:spPr bwMode="auto">
          <a:xfrm>
            <a:off x="5404107" y="5830736"/>
            <a:ext cx="223873" cy="200912"/>
          </a:xfrm>
          <a:custGeom>
            <a:avLst/>
            <a:gdLst>
              <a:gd name="T0" fmla="*/ 38 w 78"/>
              <a:gd name="T1" fmla="*/ 0 h 70"/>
              <a:gd name="T2" fmla="*/ 38 w 78"/>
              <a:gd name="T3" fmla="*/ 26 h 70"/>
              <a:gd name="T4" fmla="*/ 0 w 78"/>
              <a:gd name="T5" fmla="*/ 26 h 70"/>
              <a:gd name="T6" fmla="*/ 0 w 78"/>
              <a:gd name="T7" fmla="*/ 44 h 70"/>
              <a:gd name="T8" fmla="*/ 38 w 78"/>
              <a:gd name="T9" fmla="*/ 44 h 70"/>
              <a:gd name="T10" fmla="*/ 38 w 78"/>
              <a:gd name="T11" fmla="*/ 70 h 70"/>
              <a:gd name="T12" fmla="*/ 78 w 78"/>
              <a:gd name="T13" fmla="*/ 35 h 70"/>
              <a:gd name="T14" fmla="*/ 38 w 78"/>
              <a:gd name="T1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70">
                <a:moveTo>
                  <a:pt x="38" y="0"/>
                </a:moveTo>
                <a:lnTo>
                  <a:pt x="38" y="26"/>
                </a:lnTo>
                <a:lnTo>
                  <a:pt x="0" y="26"/>
                </a:lnTo>
                <a:lnTo>
                  <a:pt x="0" y="44"/>
                </a:lnTo>
                <a:lnTo>
                  <a:pt x="38" y="44"/>
                </a:lnTo>
                <a:lnTo>
                  <a:pt x="38" y="70"/>
                </a:lnTo>
                <a:lnTo>
                  <a:pt x="78" y="35"/>
                </a:lnTo>
                <a:lnTo>
                  <a:pt x="3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7" name="Freeform 461"/>
          <p:cNvSpPr>
            <a:spLocks/>
          </p:cNvSpPr>
          <p:nvPr/>
        </p:nvSpPr>
        <p:spPr bwMode="auto">
          <a:xfrm>
            <a:off x="7295547" y="5713060"/>
            <a:ext cx="177950" cy="206652"/>
          </a:xfrm>
          <a:custGeom>
            <a:avLst/>
            <a:gdLst>
              <a:gd name="T0" fmla="*/ 8 w 62"/>
              <a:gd name="T1" fmla="*/ 72 h 72"/>
              <a:gd name="T2" fmla="*/ 8 w 62"/>
              <a:gd name="T3" fmla="*/ 25 h 72"/>
              <a:gd name="T4" fmla="*/ 25 w 62"/>
              <a:gd name="T5" fmla="*/ 25 h 72"/>
              <a:gd name="T6" fmla="*/ 25 w 62"/>
              <a:gd name="T7" fmla="*/ 7 h 72"/>
              <a:gd name="T8" fmla="*/ 55 w 62"/>
              <a:gd name="T9" fmla="*/ 7 h 72"/>
              <a:gd name="T10" fmla="*/ 55 w 62"/>
              <a:gd name="T11" fmla="*/ 72 h 72"/>
              <a:gd name="T12" fmla="*/ 59 w 62"/>
              <a:gd name="T13" fmla="*/ 72 h 72"/>
              <a:gd name="T14" fmla="*/ 62 w 62"/>
              <a:gd name="T15" fmla="*/ 72 h 72"/>
              <a:gd name="T16" fmla="*/ 62 w 62"/>
              <a:gd name="T17" fmla="*/ 0 h 72"/>
              <a:gd name="T18" fmla="*/ 18 w 62"/>
              <a:gd name="T19" fmla="*/ 0 h 72"/>
              <a:gd name="T20" fmla="*/ 18 w 62"/>
              <a:gd name="T21" fmla="*/ 0 h 72"/>
              <a:gd name="T22" fmla="*/ 0 w 62"/>
              <a:gd name="T23" fmla="*/ 18 h 72"/>
              <a:gd name="T24" fmla="*/ 0 w 62"/>
              <a:gd name="T25" fmla="*/ 72 h 72"/>
              <a:gd name="T26" fmla="*/ 4 w 62"/>
              <a:gd name="T27" fmla="*/ 72 h 72"/>
              <a:gd name="T28" fmla="*/ 8 w 62"/>
              <a:gd name="T2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2" h="72">
                <a:moveTo>
                  <a:pt x="8" y="72"/>
                </a:moveTo>
                <a:lnTo>
                  <a:pt x="8" y="25"/>
                </a:lnTo>
                <a:lnTo>
                  <a:pt x="25" y="25"/>
                </a:lnTo>
                <a:lnTo>
                  <a:pt x="25" y="7"/>
                </a:lnTo>
                <a:lnTo>
                  <a:pt x="55" y="7"/>
                </a:lnTo>
                <a:lnTo>
                  <a:pt x="55" y="72"/>
                </a:lnTo>
                <a:lnTo>
                  <a:pt x="59" y="72"/>
                </a:lnTo>
                <a:lnTo>
                  <a:pt x="62" y="72"/>
                </a:lnTo>
                <a:lnTo>
                  <a:pt x="62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72"/>
                </a:lnTo>
                <a:lnTo>
                  <a:pt x="4" y="72"/>
                </a:lnTo>
                <a:lnTo>
                  <a:pt x="8" y="7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8" name="Freeform 462"/>
          <p:cNvSpPr>
            <a:spLocks/>
          </p:cNvSpPr>
          <p:nvPr/>
        </p:nvSpPr>
        <p:spPr bwMode="auto">
          <a:xfrm>
            <a:off x="7307028" y="5853698"/>
            <a:ext cx="157860" cy="177950"/>
          </a:xfrm>
          <a:custGeom>
            <a:avLst/>
            <a:gdLst>
              <a:gd name="T0" fmla="*/ 55 w 55"/>
              <a:gd name="T1" fmla="*/ 30 h 62"/>
              <a:gd name="T2" fmla="*/ 34 w 55"/>
              <a:gd name="T3" fmla="*/ 30 h 62"/>
              <a:gd name="T4" fmla="*/ 34 w 55"/>
              <a:gd name="T5" fmla="*/ 0 h 62"/>
              <a:gd name="T6" fmla="*/ 20 w 55"/>
              <a:gd name="T7" fmla="*/ 0 h 62"/>
              <a:gd name="T8" fmla="*/ 20 w 55"/>
              <a:gd name="T9" fmla="*/ 30 h 62"/>
              <a:gd name="T10" fmla="*/ 0 w 55"/>
              <a:gd name="T11" fmla="*/ 30 h 62"/>
              <a:gd name="T12" fmla="*/ 27 w 55"/>
              <a:gd name="T13" fmla="*/ 62 h 62"/>
              <a:gd name="T14" fmla="*/ 55 w 55"/>
              <a:gd name="T15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2">
                <a:moveTo>
                  <a:pt x="55" y="30"/>
                </a:moveTo>
                <a:lnTo>
                  <a:pt x="34" y="30"/>
                </a:lnTo>
                <a:lnTo>
                  <a:pt x="34" y="0"/>
                </a:lnTo>
                <a:lnTo>
                  <a:pt x="20" y="0"/>
                </a:lnTo>
                <a:lnTo>
                  <a:pt x="20" y="30"/>
                </a:lnTo>
                <a:lnTo>
                  <a:pt x="0" y="30"/>
                </a:lnTo>
                <a:lnTo>
                  <a:pt x="27" y="62"/>
                </a:lnTo>
                <a:lnTo>
                  <a:pt x="55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9" name="Freeform 467"/>
          <p:cNvSpPr>
            <a:spLocks noEditPoints="1"/>
          </p:cNvSpPr>
          <p:nvPr/>
        </p:nvSpPr>
        <p:spPr bwMode="auto">
          <a:xfrm>
            <a:off x="10461343" y="5713060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2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2 w 81"/>
              <a:gd name="T25" fmla="*/ 9 h 111"/>
              <a:gd name="T26" fmla="*/ 72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2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2" y="9"/>
                </a:lnTo>
                <a:lnTo>
                  <a:pt x="7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0" name="Rectangle 468"/>
          <p:cNvSpPr>
            <a:spLocks noChangeArrowheads="1"/>
          </p:cNvSpPr>
          <p:nvPr/>
        </p:nvSpPr>
        <p:spPr bwMode="auto">
          <a:xfrm>
            <a:off x="10513006" y="5833608"/>
            <a:ext cx="10619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1" name="Rectangle 469"/>
          <p:cNvSpPr>
            <a:spLocks noChangeArrowheads="1"/>
          </p:cNvSpPr>
          <p:nvPr/>
        </p:nvSpPr>
        <p:spPr bwMode="auto">
          <a:xfrm>
            <a:off x="10513006" y="5882399"/>
            <a:ext cx="74624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2" name="Rectangle 470"/>
          <p:cNvSpPr>
            <a:spLocks noChangeArrowheads="1"/>
          </p:cNvSpPr>
          <p:nvPr/>
        </p:nvSpPr>
        <p:spPr bwMode="auto">
          <a:xfrm>
            <a:off x="10513006" y="5928322"/>
            <a:ext cx="129158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3" name="Freeform 483"/>
          <p:cNvSpPr>
            <a:spLocks/>
          </p:cNvSpPr>
          <p:nvPr/>
        </p:nvSpPr>
        <p:spPr bwMode="auto">
          <a:xfrm>
            <a:off x="2114895" y="1881386"/>
            <a:ext cx="129158" cy="129158"/>
          </a:xfrm>
          <a:custGeom>
            <a:avLst/>
            <a:gdLst>
              <a:gd name="T0" fmla="*/ 34 w 45"/>
              <a:gd name="T1" fmla="*/ 45 h 45"/>
              <a:gd name="T2" fmla="*/ 45 w 45"/>
              <a:gd name="T3" fmla="*/ 33 h 45"/>
              <a:gd name="T4" fmla="*/ 25 w 45"/>
              <a:gd name="T5" fmla="*/ 13 h 45"/>
              <a:gd name="T6" fmla="*/ 38 w 45"/>
              <a:gd name="T7" fmla="*/ 0 h 45"/>
              <a:gd name="T8" fmla="*/ 0 w 45"/>
              <a:gd name="T9" fmla="*/ 0 h 45"/>
              <a:gd name="T10" fmla="*/ 0 w 45"/>
              <a:gd name="T11" fmla="*/ 38 h 45"/>
              <a:gd name="T12" fmla="*/ 13 w 45"/>
              <a:gd name="T13" fmla="*/ 24 h 45"/>
              <a:gd name="T14" fmla="*/ 34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45"/>
                </a:moveTo>
                <a:lnTo>
                  <a:pt x="45" y="33"/>
                </a:lnTo>
                <a:lnTo>
                  <a:pt x="25" y="13"/>
                </a:lnTo>
                <a:lnTo>
                  <a:pt x="38" y="0"/>
                </a:lnTo>
                <a:lnTo>
                  <a:pt x="0" y="0"/>
                </a:lnTo>
                <a:lnTo>
                  <a:pt x="0" y="38"/>
                </a:lnTo>
                <a:lnTo>
                  <a:pt x="13" y="24"/>
                </a:lnTo>
                <a:lnTo>
                  <a:pt x="34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4" name="Freeform 484"/>
          <p:cNvSpPr>
            <a:spLocks/>
          </p:cNvSpPr>
          <p:nvPr/>
        </p:nvSpPr>
        <p:spPr bwMode="auto">
          <a:xfrm>
            <a:off x="2304326" y="2070817"/>
            <a:ext cx="129158" cy="129158"/>
          </a:xfrm>
          <a:custGeom>
            <a:avLst/>
            <a:gdLst>
              <a:gd name="T0" fmla="*/ 33 w 45"/>
              <a:gd name="T1" fmla="*/ 20 h 45"/>
              <a:gd name="T2" fmla="*/ 12 w 45"/>
              <a:gd name="T3" fmla="*/ 0 h 45"/>
              <a:gd name="T4" fmla="*/ 0 w 45"/>
              <a:gd name="T5" fmla="*/ 11 h 45"/>
              <a:gd name="T6" fmla="*/ 21 w 45"/>
              <a:gd name="T7" fmla="*/ 32 h 45"/>
              <a:gd name="T8" fmla="*/ 7 w 45"/>
              <a:gd name="T9" fmla="*/ 45 h 45"/>
              <a:gd name="T10" fmla="*/ 45 w 45"/>
              <a:gd name="T11" fmla="*/ 45 h 45"/>
              <a:gd name="T12" fmla="*/ 45 w 45"/>
              <a:gd name="T13" fmla="*/ 7 h 45"/>
              <a:gd name="T14" fmla="*/ 33 w 45"/>
              <a:gd name="T15" fmla="*/ 2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3" y="20"/>
                </a:moveTo>
                <a:lnTo>
                  <a:pt x="12" y="0"/>
                </a:lnTo>
                <a:lnTo>
                  <a:pt x="0" y="11"/>
                </a:lnTo>
                <a:lnTo>
                  <a:pt x="21" y="32"/>
                </a:lnTo>
                <a:lnTo>
                  <a:pt x="7" y="45"/>
                </a:lnTo>
                <a:lnTo>
                  <a:pt x="45" y="45"/>
                </a:lnTo>
                <a:lnTo>
                  <a:pt x="45" y="7"/>
                </a:lnTo>
                <a:lnTo>
                  <a:pt x="33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5" name="Freeform 485"/>
          <p:cNvSpPr>
            <a:spLocks/>
          </p:cNvSpPr>
          <p:nvPr/>
        </p:nvSpPr>
        <p:spPr bwMode="auto">
          <a:xfrm>
            <a:off x="2304326" y="1881386"/>
            <a:ext cx="129158" cy="129158"/>
          </a:xfrm>
          <a:custGeom>
            <a:avLst/>
            <a:gdLst>
              <a:gd name="T0" fmla="*/ 12 w 45"/>
              <a:gd name="T1" fmla="*/ 45 h 45"/>
              <a:gd name="T2" fmla="*/ 33 w 45"/>
              <a:gd name="T3" fmla="*/ 24 h 45"/>
              <a:gd name="T4" fmla="*/ 45 w 45"/>
              <a:gd name="T5" fmla="*/ 38 h 45"/>
              <a:gd name="T6" fmla="*/ 45 w 45"/>
              <a:gd name="T7" fmla="*/ 0 h 45"/>
              <a:gd name="T8" fmla="*/ 8 w 45"/>
              <a:gd name="T9" fmla="*/ 0 h 45"/>
              <a:gd name="T10" fmla="*/ 21 w 45"/>
              <a:gd name="T11" fmla="*/ 12 h 45"/>
              <a:gd name="T12" fmla="*/ 0 w 45"/>
              <a:gd name="T13" fmla="*/ 33 h 45"/>
              <a:gd name="T14" fmla="*/ 12 w 45"/>
              <a:gd name="T1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12" y="45"/>
                </a:moveTo>
                <a:lnTo>
                  <a:pt x="33" y="24"/>
                </a:lnTo>
                <a:lnTo>
                  <a:pt x="45" y="38"/>
                </a:lnTo>
                <a:lnTo>
                  <a:pt x="45" y="0"/>
                </a:lnTo>
                <a:lnTo>
                  <a:pt x="8" y="0"/>
                </a:lnTo>
                <a:lnTo>
                  <a:pt x="21" y="12"/>
                </a:lnTo>
                <a:lnTo>
                  <a:pt x="0" y="33"/>
                </a:lnTo>
                <a:lnTo>
                  <a:pt x="12" y="4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6" name="Freeform 486"/>
          <p:cNvSpPr>
            <a:spLocks/>
          </p:cNvSpPr>
          <p:nvPr/>
        </p:nvSpPr>
        <p:spPr bwMode="auto">
          <a:xfrm>
            <a:off x="2114895" y="2070817"/>
            <a:ext cx="129158" cy="129158"/>
          </a:xfrm>
          <a:custGeom>
            <a:avLst/>
            <a:gdLst>
              <a:gd name="T0" fmla="*/ 34 w 45"/>
              <a:gd name="T1" fmla="*/ 0 h 45"/>
              <a:gd name="T2" fmla="*/ 13 w 45"/>
              <a:gd name="T3" fmla="*/ 20 h 45"/>
              <a:gd name="T4" fmla="*/ 0 w 45"/>
              <a:gd name="T5" fmla="*/ 7 h 45"/>
              <a:gd name="T6" fmla="*/ 0 w 45"/>
              <a:gd name="T7" fmla="*/ 45 h 45"/>
              <a:gd name="T8" fmla="*/ 37 w 45"/>
              <a:gd name="T9" fmla="*/ 45 h 45"/>
              <a:gd name="T10" fmla="*/ 25 w 45"/>
              <a:gd name="T11" fmla="*/ 32 h 45"/>
              <a:gd name="T12" fmla="*/ 45 w 45"/>
              <a:gd name="T13" fmla="*/ 11 h 45"/>
              <a:gd name="T14" fmla="*/ 34 w 45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34" y="0"/>
                </a:moveTo>
                <a:lnTo>
                  <a:pt x="13" y="20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5" y="32"/>
                </a:lnTo>
                <a:lnTo>
                  <a:pt x="45" y="11"/>
                </a:lnTo>
                <a:lnTo>
                  <a:pt x="3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7" name="Freeform 487"/>
          <p:cNvSpPr>
            <a:spLocks noEditPoints="1"/>
          </p:cNvSpPr>
          <p:nvPr/>
        </p:nvSpPr>
        <p:spPr bwMode="auto">
          <a:xfrm>
            <a:off x="3392119" y="1881386"/>
            <a:ext cx="318590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43 w 288"/>
              <a:gd name="T19" fmla="*/ 114 h 288"/>
              <a:gd name="T20" fmla="*/ 115 w 288"/>
              <a:gd name="T21" fmla="*/ 142 h 288"/>
              <a:gd name="T22" fmla="*/ 85 w 288"/>
              <a:gd name="T23" fmla="*/ 112 h 288"/>
              <a:gd name="T24" fmla="*/ 55 w 288"/>
              <a:gd name="T25" fmla="*/ 142 h 288"/>
              <a:gd name="T26" fmla="*/ 55 w 288"/>
              <a:gd name="T27" fmla="*/ 55 h 288"/>
              <a:gd name="T28" fmla="*/ 143 w 288"/>
              <a:gd name="T29" fmla="*/ 55 h 288"/>
              <a:gd name="T30" fmla="*/ 113 w 288"/>
              <a:gd name="T31" fmla="*/ 85 h 288"/>
              <a:gd name="T32" fmla="*/ 143 w 288"/>
              <a:gd name="T33" fmla="*/ 114 h 288"/>
              <a:gd name="T34" fmla="*/ 235 w 288"/>
              <a:gd name="T35" fmla="*/ 235 h 288"/>
              <a:gd name="T36" fmla="*/ 148 w 288"/>
              <a:gd name="T37" fmla="*/ 235 h 288"/>
              <a:gd name="T38" fmla="*/ 178 w 288"/>
              <a:gd name="T39" fmla="*/ 205 h 288"/>
              <a:gd name="T40" fmla="*/ 148 w 288"/>
              <a:gd name="T41" fmla="*/ 175 h 288"/>
              <a:gd name="T42" fmla="*/ 176 w 288"/>
              <a:gd name="T43" fmla="*/ 147 h 288"/>
              <a:gd name="T44" fmla="*/ 205 w 288"/>
              <a:gd name="T45" fmla="*/ 177 h 288"/>
              <a:gd name="T46" fmla="*/ 235 w 288"/>
              <a:gd name="T47" fmla="*/ 147 h 288"/>
              <a:gd name="T48" fmla="*/ 235 w 288"/>
              <a:gd name="T49" fmla="*/ 2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43" y="114"/>
                </a:moveTo>
                <a:cubicBezTo>
                  <a:pt x="115" y="142"/>
                  <a:pt x="115" y="142"/>
                  <a:pt x="115" y="142"/>
                </a:cubicBezTo>
                <a:cubicBezTo>
                  <a:pt x="85" y="112"/>
                  <a:pt x="85" y="112"/>
                  <a:pt x="85" y="112"/>
                </a:cubicBezTo>
                <a:cubicBezTo>
                  <a:pt x="55" y="142"/>
                  <a:pt x="55" y="142"/>
                  <a:pt x="55" y="142"/>
                </a:cubicBezTo>
                <a:cubicBezTo>
                  <a:pt x="55" y="55"/>
                  <a:pt x="55" y="55"/>
                  <a:pt x="55" y="55"/>
                </a:cubicBezTo>
                <a:cubicBezTo>
                  <a:pt x="143" y="55"/>
                  <a:pt x="143" y="55"/>
                  <a:pt x="143" y="55"/>
                </a:cubicBezTo>
                <a:cubicBezTo>
                  <a:pt x="113" y="85"/>
                  <a:pt x="113" y="85"/>
                  <a:pt x="113" y="85"/>
                </a:cubicBezTo>
                <a:lnTo>
                  <a:pt x="143" y="114"/>
                </a:lnTo>
                <a:close/>
                <a:moveTo>
                  <a:pt x="235" y="235"/>
                </a:moveTo>
                <a:cubicBezTo>
                  <a:pt x="148" y="235"/>
                  <a:pt x="148" y="235"/>
                  <a:pt x="148" y="235"/>
                </a:cubicBezTo>
                <a:cubicBezTo>
                  <a:pt x="178" y="205"/>
                  <a:pt x="178" y="205"/>
                  <a:pt x="178" y="205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76" y="147"/>
                  <a:pt x="176" y="147"/>
                  <a:pt x="176" y="147"/>
                </a:cubicBezTo>
                <a:cubicBezTo>
                  <a:pt x="205" y="177"/>
                  <a:pt x="205" y="177"/>
                  <a:pt x="205" y="177"/>
                </a:cubicBezTo>
                <a:cubicBezTo>
                  <a:pt x="235" y="147"/>
                  <a:pt x="235" y="147"/>
                  <a:pt x="235" y="147"/>
                </a:cubicBezTo>
                <a:lnTo>
                  <a:pt x="235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8" name="Freeform 488"/>
          <p:cNvSpPr>
            <a:spLocks/>
          </p:cNvSpPr>
          <p:nvPr/>
        </p:nvSpPr>
        <p:spPr bwMode="auto">
          <a:xfrm>
            <a:off x="2754942" y="1881386"/>
            <a:ext cx="154989" cy="154989"/>
          </a:xfrm>
          <a:custGeom>
            <a:avLst/>
            <a:gdLst>
              <a:gd name="T0" fmla="*/ 37 w 54"/>
              <a:gd name="T1" fmla="*/ 54 h 54"/>
              <a:gd name="T2" fmla="*/ 54 w 54"/>
              <a:gd name="T3" fmla="*/ 37 h 54"/>
              <a:gd name="T4" fmla="*/ 35 w 54"/>
              <a:gd name="T5" fmla="*/ 18 h 54"/>
              <a:gd name="T6" fmla="*/ 54 w 54"/>
              <a:gd name="T7" fmla="*/ 0 h 54"/>
              <a:gd name="T8" fmla="*/ 0 w 54"/>
              <a:gd name="T9" fmla="*/ 0 h 54"/>
              <a:gd name="T10" fmla="*/ 0 w 54"/>
              <a:gd name="T11" fmla="*/ 54 h 54"/>
              <a:gd name="T12" fmla="*/ 18 w 54"/>
              <a:gd name="T13" fmla="*/ 35 h 54"/>
              <a:gd name="T14" fmla="*/ 37 w 54"/>
              <a:gd name="T1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7" y="54"/>
                </a:moveTo>
                <a:lnTo>
                  <a:pt x="54" y="37"/>
                </a:lnTo>
                <a:lnTo>
                  <a:pt x="35" y="18"/>
                </a:lnTo>
                <a:lnTo>
                  <a:pt x="54" y="0"/>
                </a:lnTo>
                <a:lnTo>
                  <a:pt x="0" y="0"/>
                </a:lnTo>
                <a:lnTo>
                  <a:pt x="0" y="54"/>
                </a:lnTo>
                <a:lnTo>
                  <a:pt x="18" y="35"/>
                </a:lnTo>
                <a:lnTo>
                  <a:pt x="37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9" name="Freeform 489"/>
          <p:cNvSpPr>
            <a:spLocks/>
          </p:cNvSpPr>
          <p:nvPr/>
        </p:nvSpPr>
        <p:spPr bwMode="auto">
          <a:xfrm>
            <a:off x="2918542" y="2044986"/>
            <a:ext cx="154989" cy="154989"/>
          </a:xfrm>
          <a:custGeom>
            <a:avLst/>
            <a:gdLst>
              <a:gd name="T0" fmla="*/ 35 w 54"/>
              <a:gd name="T1" fmla="*/ 18 h 54"/>
              <a:gd name="T2" fmla="*/ 17 w 54"/>
              <a:gd name="T3" fmla="*/ 0 h 54"/>
              <a:gd name="T4" fmla="*/ 0 w 54"/>
              <a:gd name="T5" fmla="*/ 17 h 54"/>
              <a:gd name="T6" fmla="*/ 18 w 54"/>
              <a:gd name="T7" fmla="*/ 35 h 54"/>
              <a:gd name="T8" fmla="*/ 0 w 54"/>
              <a:gd name="T9" fmla="*/ 54 h 54"/>
              <a:gd name="T10" fmla="*/ 54 w 54"/>
              <a:gd name="T11" fmla="*/ 54 h 54"/>
              <a:gd name="T12" fmla="*/ 54 w 54"/>
              <a:gd name="T13" fmla="*/ 0 h 54"/>
              <a:gd name="T14" fmla="*/ 35 w 54"/>
              <a:gd name="T15" fmla="*/ 1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54">
                <a:moveTo>
                  <a:pt x="35" y="18"/>
                </a:moveTo>
                <a:lnTo>
                  <a:pt x="17" y="0"/>
                </a:lnTo>
                <a:lnTo>
                  <a:pt x="0" y="17"/>
                </a:lnTo>
                <a:lnTo>
                  <a:pt x="18" y="35"/>
                </a:lnTo>
                <a:lnTo>
                  <a:pt x="0" y="54"/>
                </a:lnTo>
                <a:lnTo>
                  <a:pt x="54" y="54"/>
                </a:lnTo>
                <a:lnTo>
                  <a:pt x="54" y="0"/>
                </a:lnTo>
                <a:lnTo>
                  <a:pt x="35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0" name="Freeform 490"/>
          <p:cNvSpPr>
            <a:spLocks/>
          </p:cNvSpPr>
          <p:nvPr/>
        </p:nvSpPr>
        <p:spPr bwMode="auto">
          <a:xfrm>
            <a:off x="6658370" y="2515694"/>
            <a:ext cx="215263" cy="177950"/>
          </a:xfrm>
          <a:custGeom>
            <a:avLst/>
            <a:gdLst>
              <a:gd name="T0" fmla="*/ 99 w 194"/>
              <a:gd name="T1" fmla="*/ 101 h 160"/>
              <a:gd name="T2" fmla="*/ 99 w 194"/>
              <a:gd name="T3" fmla="*/ 115 h 160"/>
              <a:gd name="T4" fmla="*/ 99 w 194"/>
              <a:gd name="T5" fmla="*/ 150 h 160"/>
              <a:gd name="T6" fmla="*/ 109 w 194"/>
              <a:gd name="T7" fmla="*/ 155 h 160"/>
              <a:gd name="T8" fmla="*/ 189 w 194"/>
              <a:gd name="T9" fmla="*/ 88 h 160"/>
              <a:gd name="T10" fmla="*/ 189 w 194"/>
              <a:gd name="T11" fmla="*/ 71 h 160"/>
              <a:gd name="T12" fmla="*/ 109 w 194"/>
              <a:gd name="T13" fmla="*/ 5 h 160"/>
              <a:gd name="T14" fmla="*/ 99 w 194"/>
              <a:gd name="T15" fmla="*/ 10 h 160"/>
              <a:gd name="T16" fmla="*/ 99 w 194"/>
              <a:gd name="T17" fmla="*/ 44 h 160"/>
              <a:gd name="T18" fmla="*/ 99 w 194"/>
              <a:gd name="T19" fmla="*/ 58 h 160"/>
              <a:gd name="T20" fmla="*/ 0 w 194"/>
              <a:gd name="T21" fmla="*/ 58 h 160"/>
              <a:gd name="T22" fmla="*/ 0 w 194"/>
              <a:gd name="T23" fmla="*/ 101 h 160"/>
              <a:gd name="T24" fmla="*/ 99 w 194"/>
              <a:gd name="T25" fmla="*/ 101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4" h="160">
                <a:moveTo>
                  <a:pt x="99" y="101"/>
                </a:moveTo>
                <a:cubicBezTo>
                  <a:pt x="99" y="106"/>
                  <a:pt x="99" y="111"/>
                  <a:pt x="99" y="115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99" y="157"/>
                  <a:pt x="104" y="160"/>
                  <a:pt x="109" y="155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94" y="84"/>
                  <a:pt x="194" y="76"/>
                  <a:pt x="189" y="71"/>
                </a:cubicBezTo>
                <a:cubicBezTo>
                  <a:pt x="109" y="5"/>
                  <a:pt x="109" y="5"/>
                  <a:pt x="109" y="5"/>
                </a:cubicBezTo>
                <a:cubicBezTo>
                  <a:pt x="104" y="0"/>
                  <a:pt x="99" y="2"/>
                  <a:pt x="99" y="10"/>
                </a:cubicBezTo>
                <a:cubicBezTo>
                  <a:pt x="99" y="44"/>
                  <a:pt x="99" y="44"/>
                  <a:pt x="99" y="44"/>
                </a:cubicBezTo>
                <a:cubicBezTo>
                  <a:pt x="99" y="48"/>
                  <a:pt x="99" y="53"/>
                  <a:pt x="99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101"/>
                  <a:pt x="0" y="101"/>
                  <a:pt x="0" y="101"/>
                </a:cubicBezTo>
                <a:lnTo>
                  <a:pt x="99" y="1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1" name="Freeform 491"/>
          <p:cNvSpPr>
            <a:spLocks/>
          </p:cNvSpPr>
          <p:nvPr/>
        </p:nvSpPr>
        <p:spPr bwMode="auto">
          <a:xfrm>
            <a:off x="6586617" y="2581707"/>
            <a:ext cx="43053" cy="45923"/>
          </a:xfrm>
          <a:custGeom>
            <a:avLst/>
            <a:gdLst>
              <a:gd name="T0" fmla="*/ 39 w 39"/>
              <a:gd name="T1" fmla="*/ 0 h 43"/>
              <a:gd name="T2" fmla="*/ 14 w 39"/>
              <a:gd name="T3" fmla="*/ 0 h 43"/>
              <a:gd name="T4" fmla="*/ 0 w 39"/>
              <a:gd name="T5" fmla="*/ 14 h 43"/>
              <a:gd name="T6" fmla="*/ 0 w 39"/>
              <a:gd name="T7" fmla="*/ 30 h 43"/>
              <a:gd name="T8" fmla="*/ 14 w 39"/>
              <a:gd name="T9" fmla="*/ 43 h 43"/>
              <a:gd name="T10" fmla="*/ 39 w 39"/>
              <a:gd name="T11" fmla="*/ 43 h 43"/>
              <a:gd name="T12" fmla="*/ 39 w 39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43">
                <a:moveTo>
                  <a:pt x="39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7"/>
                  <a:pt x="6" y="43"/>
                  <a:pt x="14" y="43"/>
                </a:cubicBezTo>
                <a:cubicBezTo>
                  <a:pt x="39" y="43"/>
                  <a:pt x="39" y="43"/>
                  <a:pt x="39" y="43"/>
                </a:cubicBezTo>
                <a:lnTo>
                  <a:pt x="3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2" name="Freeform 492"/>
          <p:cNvSpPr>
            <a:spLocks/>
          </p:cNvSpPr>
          <p:nvPr/>
        </p:nvSpPr>
        <p:spPr bwMode="auto">
          <a:xfrm>
            <a:off x="6859282" y="2728086"/>
            <a:ext cx="45923" cy="45923"/>
          </a:xfrm>
          <a:custGeom>
            <a:avLst/>
            <a:gdLst>
              <a:gd name="T0" fmla="*/ 27 w 41"/>
              <a:gd name="T1" fmla="*/ 0 h 43"/>
              <a:gd name="T2" fmla="*/ 0 w 41"/>
              <a:gd name="T3" fmla="*/ 0 h 43"/>
              <a:gd name="T4" fmla="*/ 0 w 41"/>
              <a:gd name="T5" fmla="*/ 43 h 43"/>
              <a:gd name="T6" fmla="*/ 27 w 41"/>
              <a:gd name="T7" fmla="*/ 43 h 43"/>
              <a:gd name="T8" fmla="*/ 41 w 41"/>
              <a:gd name="T9" fmla="*/ 30 h 43"/>
              <a:gd name="T10" fmla="*/ 41 w 41"/>
              <a:gd name="T11" fmla="*/ 14 h 43"/>
              <a:gd name="T12" fmla="*/ 27 w 41"/>
              <a:gd name="T1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43">
                <a:moveTo>
                  <a:pt x="2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5" y="43"/>
                  <a:pt x="41" y="37"/>
                  <a:pt x="41" y="30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6"/>
                  <a:pt x="35" y="0"/>
                  <a:pt x="2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3" name="Freeform 493"/>
          <p:cNvSpPr>
            <a:spLocks/>
          </p:cNvSpPr>
          <p:nvPr/>
        </p:nvSpPr>
        <p:spPr bwMode="auto">
          <a:xfrm>
            <a:off x="6615318" y="2662072"/>
            <a:ext cx="212392" cy="177950"/>
          </a:xfrm>
          <a:custGeom>
            <a:avLst/>
            <a:gdLst>
              <a:gd name="T0" fmla="*/ 95 w 192"/>
              <a:gd name="T1" fmla="*/ 58 h 160"/>
              <a:gd name="T2" fmla="*/ 95 w 192"/>
              <a:gd name="T3" fmla="*/ 45 h 160"/>
              <a:gd name="T4" fmla="*/ 95 w 192"/>
              <a:gd name="T5" fmla="*/ 10 h 160"/>
              <a:gd name="T6" fmla="*/ 84 w 192"/>
              <a:gd name="T7" fmla="*/ 5 h 160"/>
              <a:gd name="T8" fmla="*/ 5 w 192"/>
              <a:gd name="T9" fmla="*/ 71 h 160"/>
              <a:gd name="T10" fmla="*/ 5 w 192"/>
              <a:gd name="T11" fmla="*/ 89 h 160"/>
              <a:gd name="T12" fmla="*/ 84 w 192"/>
              <a:gd name="T13" fmla="*/ 155 h 160"/>
              <a:gd name="T14" fmla="*/ 95 w 192"/>
              <a:gd name="T15" fmla="*/ 150 h 160"/>
              <a:gd name="T16" fmla="*/ 95 w 192"/>
              <a:gd name="T17" fmla="*/ 115 h 160"/>
              <a:gd name="T18" fmla="*/ 95 w 192"/>
              <a:gd name="T19" fmla="*/ 101 h 160"/>
              <a:gd name="T20" fmla="*/ 192 w 192"/>
              <a:gd name="T21" fmla="*/ 101 h 160"/>
              <a:gd name="T22" fmla="*/ 192 w 192"/>
              <a:gd name="T23" fmla="*/ 58 h 160"/>
              <a:gd name="T24" fmla="*/ 95 w 192"/>
              <a:gd name="T25" fmla="*/ 5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2" h="160">
                <a:moveTo>
                  <a:pt x="95" y="58"/>
                </a:moveTo>
                <a:cubicBezTo>
                  <a:pt x="95" y="53"/>
                  <a:pt x="95" y="48"/>
                  <a:pt x="95" y="45"/>
                </a:cubicBezTo>
                <a:cubicBezTo>
                  <a:pt x="95" y="10"/>
                  <a:pt x="95" y="10"/>
                  <a:pt x="95" y="10"/>
                </a:cubicBezTo>
                <a:cubicBezTo>
                  <a:pt x="95" y="2"/>
                  <a:pt x="90" y="0"/>
                  <a:pt x="84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0" y="76"/>
                  <a:pt x="0" y="84"/>
                  <a:pt x="5" y="89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90" y="160"/>
                  <a:pt x="95" y="158"/>
                  <a:pt x="95" y="150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95" y="111"/>
                  <a:pt x="95" y="106"/>
                  <a:pt x="95" y="101"/>
                </a:cubicBezTo>
                <a:cubicBezTo>
                  <a:pt x="192" y="101"/>
                  <a:pt x="192" y="101"/>
                  <a:pt x="192" y="101"/>
                </a:cubicBezTo>
                <a:cubicBezTo>
                  <a:pt x="192" y="58"/>
                  <a:pt x="192" y="58"/>
                  <a:pt x="192" y="58"/>
                </a:cubicBezTo>
                <a:lnTo>
                  <a:pt x="95" y="5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4" name="Freeform 503"/>
          <p:cNvSpPr>
            <a:spLocks noEditPoints="1"/>
          </p:cNvSpPr>
          <p:nvPr/>
        </p:nvSpPr>
        <p:spPr bwMode="auto">
          <a:xfrm>
            <a:off x="9141066" y="5078753"/>
            <a:ext cx="318590" cy="312849"/>
          </a:xfrm>
          <a:custGeom>
            <a:avLst/>
            <a:gdLst>
              <a:gd name="T0" fmla="*/ 143 w 287"/>
              <a:gd name="T1" fmla="*/ 0 h 283"/>
              <a:gd name="T2" fmla="*/ 208 w 287"/>
              <a:gd name="T3" fmla="*/ 14 h 283"/>
              <a:gd name="T4" fmla="*/ 280 w 287"/>
              <a:gd name="T5" fmla="*/ 4 h 283"/>
              <a:gd name="T6" fmla="*/ 287 w 287"/>
              <a:gd name="T7" fmla="*/ 61 h 283"/>
              <a:gd name="T8" fmla="*/ 220 w 287"/>
              <a:gd name="T9" fmla="*/ 237 h 283"/>
              <a:gd name="T10" fmla="*/ 143 w 287"/>
              <a:gd name="T11" fmla="*/ 283 h 283"/>
              <a:gd name="T12" fmla="*/ 67 w 287"/>
              <a:gd name="T13" fmla="*/ 238 h 283"/>
              <a:gd name="T14" fmla="*/ 0 w 287"/>
              <a:gd name="T15" fmla="*/ 61 h 283"/>
              <a:gd name="T16" fmla="*/ 7 w 287"/>
              <a:gd name="T17" fmla="*/ 4 h 283"/>
              <a:gd name="T18" fmla="*/ 79 w 287"/>
              <a:gd name="T19" fmla="*/ 14 h 283"/>
              <a:gd name="T20" fmla="*/ 143 w 287"/>
              <a:gd name="T21" fmla="*/ 0 h 283"/>
              <a:gd name="T22" fmla="*/ 37 w 287"/>
              <a:gd name="T23" fmla="*/ 90 h 283"/>
              <a:gd name="T24" fmla="*/ 90 w 287"/>
              <a:gd name="T25" fmla="*/ 210 h 283"/>
              <a:gd name="T26" fmla="*/ 143 w 287"/>
              <a:gd name="T27" fmla="*/ 246 h 283"/>
              <a:gd name="T28" fmla="*/ 197 w 287"/>
              <a:gd name="T29" fmla="*/ 210 h 283"/>
              <a:gd name="T30" fmla="*/ 250 w 287"/>
              <a:gd name="T31" fmla="*/ 90 h 283"/>
              <a:gd name="T32" fmla="*/ 37 w 287"/>
              <a:gd name="T33" fmla="*/ 9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7" h="283">
                <a:moveTo>
                  <a:pt x="143" y="0"/>
                </a:moveTo>
                <a:cubicBezTo>
                  <a:pt x="143" y="0"/>
                  <a:pt x="176" y="14"/>
                  <a:pt x="208" y="14"/>
                </a:cubicBezTo>
                <a:cubicBezTo>
                  <a:pt x="240" y="14"/>
                  <a:pt x="280" y="4"/>
                  <a:pt x="280" y="4"/>
                </a:cubicBezTo>
                <a:cubicBezTo>
                  <a:pt x="280" y="4"/>
                  <a:pt x="287" y="27"/>
                  <a:pt x="287" y="61"/>
                </a:cubicBezTo>
                <a:cubicBezTo>
                  <a:pt x="287" y="150"/>
                  <a:pt x="258" y="206"/>
                  <a:pt x="220" y="237"/>
                </a:cubicBezTo>
                <a:cubicBezTo>
                  <a:pt x="197" y="257"/>
                  <a:pt x="159" y="283"/>
                  <a:pt x="143" y="283"/>
                </a:cubicBezTo>
                <a:cubicBezTo>
                  <a:pt x="128" y="283"/>
                  <a:pt x="90" y="257"/>
                  <a:pt x="67" y="238"/>
                </a:cubicBezTo>
                <a:cubicBezTo>
                  <a:pt x="29" y="206"/>
                  <a:pt x="0" y="150"/>
                  <a:pt x="0" y="61"/>
                </a:cubicBezTo>
                <a:cubicBezTo>
                  <a:pt x="0" y="26"/>
                  <a:pt x="7" y="4"/>
                  <a:pt x="7" y="4"/>
                </a:cubicBezTo>
                <a:cubicBezTo>
                  <a:pt x="7" y="4"/>
                  <a:pt x="46" y="14"/>
                  <a:pt x="79" y="14"/>
                </a:cubicBezTo>
                <a:cubicBezTo>
                  <a:pt x="111" y="14"/>
                  <a:pt x="143" y="0"/>
                  <a:pt x="143" y="0"/>
                </a:cubicBezTo>
                <a:moveTo>
                  <a:pt x="37" y="90"/>
                </a:moveTo>
                <a:cubicBezTo>
                  <a:pt x="42" y="144"/>
                  <a:pt x="60" y="185"/>
                  <a:pt x="90" y="210"/>
                </a:cubicBezTo>
                <a:cubicBezTo>
                  <a:pt x="113" y="229"/>
                  <a:pt x="134" y="242"/>
                  <a:pt x="143" y="246"/>
                </a:cubicBezTo>
                <a:cubicBezTo>
                  <a:pt x="153" y="242"/>
                  <a:pt x="174" y="228"/>
                  <a:pt x="197" y="210"/>
                </a:cubicBezTo>
                <a:cubicBezTo>
                  <a:pt x="227" y="185"/>
                  <a:pt x="245" y="144"/>
                  <a:pt x="250" y="90"/>
                </a:cubicBezTo>
                <a:lnTo>
                  <a:pt x="37" y="9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5" name="Oval 508"/>
          <p:cNvSpPr>
            <a:spLocks noChangeArrowheads="1"/>
          </p:cNvSpPr>
          <p:nvPr/>
        </p:nvSpPr>
        <p:spPr bwMode="auto">
          <a:xfrm>
            <a:off x="7324249" y="3896244"/>
            <a:ext cx="77495" cy="7749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6" name="Freeform 509"/>
          <p:cNvSpPr>
            <a:spLocks noEditPoints="1"/>
          </p:cNvSpPr>
          <p:nvPr/>
        </p:nvSpPr>
        <p:spPr bwMode="auto">
          <a:xfrm>
            <a:off x="7223794" y="3795789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0 w 288"/>
              <a:gd name="T11" fmla="*/ 220 h 288"/>
              <a:gd name="T12" fmla="*/ 211 w 288"/>
              <a:gd name="T13" fmla="*/ 224 h 288"/>
              <a:gd name="T14" fmla="*/ 211 w 288"/>
              <a:gd name="T15" fmla="*/ 224 h 288"/>
              <a:gd name="T16" fmla="*/ 200 w 288"/>
              <a:gd name="T17" fmla="*/ 220 h 288"/>
              <a:gd name="T18" fmla="*/ 157 w 288"/>
              <a:gd name="T19" fmla="*/ 177 h 288"/>
              <a:gd name="T20" fmla="*/ 124 w 288"/>
              <a:gd name="T21" fmla="*/ 186 h 288"/>
              <a:gd name="T22" fmla="*/ 63 w 288"/>
              <a:gd name="T23" fmla="*/ 125 h 288"/>
              <a:gd name="T24" fmla="*/ 124 w 288"/>
              <a:gd name="T25" fmla="*/ 63 h 288"/>
              <a:gd name="T26" fmla="*/ 186 w 288"/>
              <a:gd name="T27" fmla="*/ 125 h 288"/>
              <a:gd name="T28" fmla="*/ 176 w 288"/>
              <a:gd name="T29" fmla="*/ 157 h 288"/>
              <a:gd name="T30" fmla="*/ 219 w 288"/>
              <a:gd name="T31" fmla="*/ 200 h 288"/>
              <a:gd name="T32" fmla="*/ 224 w 288"/>
              <a:gd name="T33" fmla="*/ 211 h 288"/>
              <a:gd name="T34" fmla="*/ 220 w 288"/>
              <a:gd name="T35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0" y="220"/>
                </a:moveTo>
                <a:cubicBezTo>
                  <a:pt x="218" y="223"/>
                  <a:pt x="214" y="224"/>
                  <a:pt x="211" y="224"/>
                </a:cubicBezTo>
                <a:cubicBezTo>
                  <a:pt x="211" y="224"/>
                  <a:pt x="211" y="224"/>
                  <a:pt x="211" y="224"/>
                </a:cubicBezTo>
                <a:cubicBezTo>
                  <a:pt x="207" y="224"/>
                  <a:pt x="203" y="222"/>
                  <a:pt x="200" y="220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48" y="182"/>
                  <a:pt x="136" y="186"/>
                  <a:pt x="124" y="186"/>
                </a:cubicBezTo>
                <a:cubicBezTo>
                  <a:pt x="91" y="186"/>
                  <a:pt x="63" y="159"/>
                  <a:pt x="63" y="125"/>
                </a:cubicBezTo>
                <a:cubicBezTo>
                  <a:pt x="63" y="91"/>
                  <a:pt x="91" y="63"/>
                  <a:pt x="124" y="63"/>
                </a:cubicBezTo>
                <a:cubicBezTo>
                  <a:pt x="158" y="63"/>
                  <a:pt x="186" y="91"/>
                  <a:pt x="186" y="125"/>
                </a:cubicBezTo>
                <a:cubicBezTo>
                  <a:pt x="186" y="137"/>
                  <a:pt x="182" y="148"/>
                  <a:pt x="176" y="157"/>
                </a:cubicBezTo>
                <a:cubicBezTo>
                  <a:pt x="219" y="200"/>
                  <a:pt x="219" y="200"/>
                  <a:pt x="219" y="200"/>
                </a:cubicBezTo>
                <a:cubicBezTo>
                  <a:pt x="222" y="203"/>
                  <a:pt x="224" y="207"/>
                  <a:pt x="224" y="211"/>
                </a:cubicBezTo>
                <a:cubicBezTo>
                  <a:pt x="224" y="214"/>
                  <a:pt x="223" y="218"/>
                  <a:pt x="220" y="2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7" name="Freeform 510"/>
          <p:cNvSpPr>
            <a:spLocks noEditPoints="1"/>
          </p:cNvSpPr>
          <p:nvPr/>
        </p:nvSpPr>
        <p:spPr bwMode="auto">
          <a:xfrm>
            <a:off x="7863840" y="3795789"/>
            <a:ext cx="318590" cy="318589"/>
          </a:xfrm>
          <a:custGeom>
            <a:avLst/>
            <a:gdLst>
              <a:gd name="T0" fmla="*/ 280 w 288"/>
              <a:gd name="T1" fmla="*/ 245 h 288"/>
              <a:gd name="T2" fmla="*/ 203 w 288"/>
              <a:gd name="T3" fmla="*/ 168 h 288"/>
              <a:gd name="T4" fmla="*/ 220 w 288"/>
              <a:gd name="T5" fmla="*/ 110 h 288"/>
              <a:gd name="T6" fmla="*/ 110 w 288"/>
              <a:gd name="T7" fmla="*/ 0 h 288"/>
              <a:gd name="T8" fmla="*/ 0 w 288"/>
              <a:gd name="T9" fmla="*/ 110 h 288"/>
              <a:gd name="T10" fmla="*/ 110 w 288"/>
              <a:gd name="T11" fmla="*/ 220 h 288"/>
              <a:gd name="T12" fmla="*/ 168 w 288"/>
              <a:gd name="T13" fmla="*/ 203 h 288"/>
              <a:gd name="T14" fmla="*/ 245 w 288"/>
              <a:gd name="T15" fmla="*/ 280 h 288"/>
              <a:gd name="T16" fmla="*/ 264 w 288"/>
              <a:gd name="T17" fmla="*/ 288 h 288"/>
              <a:gd name="T18" fmla="*/ 264 w 288"/>
              <a:gd name="T19" fmla="*/ 288 h 288"/>
              <a:gd name="T20" fmla="*/ 281 w 288"/>
              <a:gd name="T21" fmla="*/ 281 h 288"/>
              <a:gd name="T22" fmla="*/ 288 w 288"/>
              <a:gd name="T23" fmla="*/ 264 h 288"/>
              <a:gd name="T24" fmla="*/ 280 w 288"/>
              <a:gd name="T25" fmla="*/ 245 h 288"/>
              <a:gd name="T26" fmla="*/ 171 w 288"/>
              <a:gd name="T27" fmla="*/ 110 h 288"/>
              <a:gd name="T28" fmla="*/ 110 w 288"/>
              <a:gd name="T29" fmla="*/ 171 h 288"/>
              <a:gd name="T30" fmla="*/ 49 w 288"/>
              <a:gd name="T31" fmla="*/ 110 h 288"/>
              <a:gd name="T32" fmla="*/ 110 w 288"/>
              <a:gd name="T33" fmla="*/ 49 h 288"/>
              <a:gd name="T34" fmla="*/ 171 w 288"/>
              <a:gd name="T35" fmla="*/ 11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0" y="245"/>
                </a:moveTo>
                <a:cubicBezTo>
                  <a:pt x="203" y="168"/>
                  <a:pt x="203" y="168"/>
                  <a:pt x="203" y="168"/>
                </a:cubicBezTo>
                <a:cubicBezTo>
                  <a:pt x="213" y="151"/>
                  <a:pt x="220" y="131"/>
                  <a:pt x="220" y="110"/>
                </a:cubicBezTo>
                <a:cubicBezTo>
                  <a:pt x="220" y="49"/>
                  <a:pt x="170" y="0"/>
                  <a:pt x="110" y="0"/>
                </a:cubicBezTo>
                <a:cubicBezTo>
                  <a:pt x="49" y="0"/>
                  <a:pt x="0" y="49"/>
                  <a:pt x="0" y="110"/>
                </a:cubicBezTo>
                <a:cubicBezTo>
                  <a:pt x="0" y="171"/>
                  <a:pt x="49" y="220"/>
                  <a:pt x="110" y="220"/>
                </a:cubicBezTo>
                <a:cubicBezTo>
                  <a:pt x="131" y="220"/>
                  <a:pt x="151" y="213"/>
                  <a:pt x="168" y="203"/>
                </a:cubicBezTo>
                <a:cubicBezTo>
                  <a:pt x="245" y="280"/>
                  <a:pt x="245" y="280"/>
                  <a:pt x="245" y="280"/>
                </a:cubicBezTo>
                <a:cubicBezTo>
                  <a:pt x="251" y="285"/>
                  <a:pt x="257" y="288"/>
                  <a:pt x="264" y="288"/>
                </a:cubicBezTo>
                <a:cubicBezTo>
                  <a:pt x="264" y="288"/>
                  <a:pt x="264" y="288"/>
                  <a:pt x="264" y="288"/>
                </a:cubicBezTo>
                <a:cubicBezTo>
                  <a:pt x="270" y="288"/>
                  <a:pt x="277" y="286"/>
                  <a:pt x="281" y="281"/>
                </a:cubicBezTo>
                <a:cubicBezTo>
                  <a:pt x="286" y="277"/>
                  <a:pt x="288" y="270"/>
                  <a:pt x="288" y="264"/>
                </a:cubicBezTo>
                <a:cubicBezTo>
                  <a:pt x="288" y="257"/>
                  <a:pt x="285" y="250"/>
                  <a:pt x="280" y="245"/>
                </a:cubicBezTo>
                <a:close/>
                <a:moveTo>
                  <a:pt x="171" y="110"/>
                </a:moveTo>
                <a:cubicBezTo>
                  <a:pt x="171" y="144"/>
                  <a:pt x="144" y="171"/>
                  <a:pt x="110" y="171"/>
                </a:cubicBezTo>
                <a:cubicBezTo>
                  <a:pt x="76" y="171"/>
                  <a:pt x="49" y="144"/>
                  <a:pt x="49" y="110"/>
                </a:cubicBezTo>
                <a:cubicBezTo>
                  <a:pt x="49" y="76"/>
                  <a:pt x="76" y="49"/>
                  <a:pt x="110" y="49"/>
                </a:cubicBezTo>
                <a:cubicBezTo>
                  <a:pt x="144" y="49"/>
                  <a:pt x="171" y="76"/>
                  <a:pt x="171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8" name="Freeform 511"/>
          <p:cNvSpPr>
            <a:spLocks/>
          </p:cNvSpPr>
          <p:nvPr/>
        </p:nvSpPr>
        <p:spPr bwMode="auto">
          <a:xfrm>
            <a:off x="7929855" y="5271055"/>
            <a:ext cx="54534" cy="54534"/>
          </a:xfrm>
          <a:custGeom>
            <a:avLst/>
            <a:gdLst>
              <a:gd name="T0" fmla="*/ 11 w 19"/>
              <a:gd name="T1" fmla="*/ 0 h 19"/>
              <a:gd name="T2" fmla="*/ 0 w 19"/>
              <a:gd name="T3" fmla="*/ 19 h 19"/>
              <a:gd name="T4" fmla="*/ 19 w 19"/>
              <a:gd name="T5" fmla="*/ 8 h 19"/>
              <a:gd name="T6" fmla="*/ 18 w 19"/>
              <a:gd name="T7" fmla="*/ 2 h 19"/>
              <a:gd name="T8" fmla="*/ 11 w 19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1" y="0"/>
                </a:moveTo>
                <a:lnTo>
                  <a:pt x="0" y="19"/>
                </a:lnTo>
                <a:lnTo>
                  <a:pt x="19" y="8"/>
                </a:lnTo>
                <a:lnTo>
                  <a:pt x="18" y="2"/>
                </a:lnTo>
                <a:lnTo>
                  <a:pt x="1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9" name="Freeform 512"/>
          <p:cNvSpPr>
            <a:spLocks/>
          </p:cNvSpPr>
          <p:nvPr/>
        </p:nvSpPr>
        <p:spPr bwMode="auto">
          <a:xfrm>
            <a:off x="7929855" y="5139027"/>
            <a:ext cx="54534" cy="54534"/>
          </a:xfrm>
          <a:custGeom>
            <a:avLst/>
            <a:gdLst>
              <a:gd name="T0" fmla="*/ 19 w 19"/>
              <a:gd name="T1" fmla="*/ 12 h 19"/>
              <a:gd name="T2" fmla="*/ 0 w 19"/>
              <a:gd name="T3" fmla="*/ 0 h 19"/>
              <a:gd name="T4" fmla="*/ 11 w 19"/>
              <a:gd name="T5" fmla="*/ 19 h 19"/>
              <a:gd name="T6" fmla="*/ 18 w 19"/>
              <a:gd name="T7" fmla="*/ 18 h 19"/>
              <a:gd name="T8" fmla="*/ 19 w 19"/>
              <a:gd name="T9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19" y="12"/>
                </a:moveTo>
                <a:lnTo>
                  <a:pt x="0" y="0"/>
                </a:lnTo>
                <a:lnTo>
                  <a:pt x="11" y="19"/>
                </a:lnTo>
                <a:lnTo>
                  <a:pt x="18" y="18"/>
                </a:lnTo>
                <a:lnTo>
                  <a:pt x="19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0" name="Freeform 513"/>
          <p:cNvSpPr>
            <a:spLocks/>
          </p:cNvSpPr>
          <p:nvPr/>
        </p:nvSpPr>
        <p:spPr bwMode="auto">
          <a:xfrm>
            <a:off x="8061883" y="5271055"/>
            <a:ext cx="54534" cy="54534"/>
          </a:xfrm>
          <a:custGeom>
            <a:avLst/>
            <a:gdLst>
              <a:gd name="T0" fmla="*/ 0 w 19"/>
              <a:gd name="T1" fmla="*/ 8 h 19"/>
              <a:gd name="T2" fmla="*/ 19 w 19"/>
              <a:gd name="T3" fmla="*/ 19 h 19"/>
              <a:gd name="T4" fmla="*/ 7 w 19"/>
              <a:gd name="T5" fmla="*/ 0 h 19"/>
              <a:gd name="T6" fmla="*/ 1 w 19"/>
              <a:gd name="T7" fmla="*/ 2 h 19"/>
              <a:gd name="T8" fmla="*/ 0 w 19"/>
              <a:gd name="T9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0" y="8"/>
                </a:moveTo>
                <a:lnTo>
                  <a:pt x="19" y="19"/>
                </a:lnTo>
                <a:lnTo>
                  <a:pt x="7" y="0"/>
                </a:lnTo>
                <a:lnTo>
                  <a:pt x="1" y="2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1" name="Freeform 514"/>
          <p:cNvSpPr>
            <a:spLocks/>
          </p:cNvSpPr>
          <p:nvPr/>
        </p:nvSpPr>
        <p:spPr bwMode="auto">
          <a:xfrm>
            <a:off x="8061883" y="5139027"/>
            <a:ext cx="54534" cy="54534"/>
          </a:xfrm>
          <a:custGeom>
            <a:avLst/>
            <a:gdLst>
              <a:gd name="T0" fmla="*/ 7 w 19"/>
              <a:gd name="T1" fmla="*/ 19 h 19"/>
              <a:gd name="T2" fmla="*/ 19 w 19"/>
              <a:gd name="T3" fmla="*/ 0 h 19"/>
              <a:gd name="T4" fmla="*/ 0 w 19"/>
              <a:gd name="T5" fmla="*/ 12 h 19"/>
              <a:gd name="T6" fmla="*/ 1 w 19"/>
              <a:gd name="T7" fmla="*/ 18 h 19"/>
              <a:gd name="T8" fmla="*/ 7 w 19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9">
                <a:moveTo>
                  <a:pt x="7" y="19"/>
                </a:moveTo>
                <a:lnTo>
                  <a:pt x="19" y="0"/>
                </a:lnTo>
                <a:lnTo>
                  <a:pt x="0" y="12"/>
                </a:lnTo>
                <a:lnTo>
                  <a:pt x="1" y="18"/>
                </a:lnTo>
                <a:lnTo>
                  <a:pt x="7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2" name="Freeform 515"/>
          <p:cNvSpPr>
            <a:spLocks noEditPoints="1"/>
          </p:cNvSpPr>
          <p:nvPr/>
        </p:nvSpPr>
        <p:spPr bwMode="auto">
          <a:xfrm>
            <a:off x="7863840" y="5073012"/>
            <a:ext cx="318590" cy="318589"/>
          </a:xfrm>
          <a:custGeom>
            <a:avLst/>
            <a:gdLst>
              <a:gd name="T0" fmla="*/ 287 w 287"/>
              <a:gd name="T1" fmla="*/ 144 h 288"/>
              <a:gd name="T2" fmla="*/ 171 w 287"/>
              <a:gd name="T3" fmla="*/ 116 h 288"/>
              <a:gd name="T4" fmla="*/ 143 w 287"/>
              <a:gd name="T5" fmla="*/ 0 h 288"/>
              <a:gd name="T6" fmla="*/ 115 w 287"/>
              <a:gd name="T7" fmla="*/ 116 h 288"/>
              <a:gd name="T8" fmla="*/ 0 w 287"/>
              <a:gd name="T9" fmla="*/ 144 h 288"/>
              <a:gd name="T10" fmla="*/ 115 w 287"/>
              <a:gd name="T11" fmla="*/ 172 h 288"/>
              <a:gd name="T12" fmla="*/ 143 w 287"/>
              <a:gd name="T13" fmla="*/ 288 h 288"/>
              <a:gd name="T14" fmla="*/ 171 w 287"/>
              <a:gd name="T15" fmla="*/ 172 h 288"/>
              <a:gd name="T16" fmla="*/ 287 w 287"/>
              <a:gd name="T17" fmla="*/ 144 h 288"/>
              <a:gd name="T18" fmla="*/ 157 w 287"/>
              <a:gd name="T19" fmla="*/ 144 h 288"/>
              <a:gd name="T20" fmla="*/ 143 w 287"/>
              <a:gd name="T21" fmla="*/ 158 h 288"/>
              <a:gd name="T22" fmla="*/ 129 w 287"/>
              <a:gd name="T23" fmla="*/ 144 h 288"/>
              <a:gd name="T24" fmla="*/ 143 w 287"/>
              <a:gd name="T25" fmla="*/ 130 h 288"/>
              <a:gd name="T26" fmla="*/ 157 w 287"/>
              <a:gd name="T27" fmla="*/ 14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288">
                <a:moveTo>
                  <a:pt x="287" y="144"/>
                </a:moveTo>
                <a:cubicBezTo>
                  <a:pt x="171" y="116"/>
                  <a:pt x="171" y="116"/>
                  <a:pt x="171" y="116"/>
                </a:cubicBezTo>
                <a:cubicBezTo>
                  <a:pt x="143" y="0"/>
                  <a:pt x="143" y="0"/>
                  <a:pt x="143" y="0"/>
                </a:cubicBezTo>
                <a:cubicBezTo>
                  <a:pt x="115" y="116"/>
                  <a:pt x="115" y="116"/>
                  <a:pt x="115" y="116"/>
                </a:cubicBezTo>
                <a:cubicBezTo>
                  <a:pt x="0" y="144"/>
                  <a:pt x="0" y="144"/>
                  <a:pt x="0" y="144"/>
                </a:cubicBezTo>
                <a:cubicBezTo>
                  <a:pt x="115" y="172"/>
                  <a:pt x="115" y="172"/>
                  <a:pt x="115" y="172"/>
                </a:cubicBezTo>
                <a:cubicBezTo>
                  <a:pt x="143" y="288"/>
                  <a:pt x="143" y="288"/>
                  <a:pt x="143" y="288"/>
                </a:cubicBezTo>
                <a:cubicBezTo>
                  <a:pt x="171" y="172"/>
                  <a:pt x="171" y="172"/>
                  <a:pt x="171" y="172"/>
                </a:cubicBezTo>
                <a:lnTo>
                  <a:pt x="287" y="144"/>
                </a:lnTo>
                <a:close/>
                <a:moveTo>
                  <a:pt x="157" y="144"/>
                </a:moveTo>
                <a:cubicBezTo>
                  <a:pt x="157" y="152"/>
                  <a:pt x="151" y="158"/>
                  <a:pt x="143" y="158"/>
                </a:cubicBezTo>
                <a:cubicBezTo>
                  <a:pt x="136" y="158"/>
                  <a:pt x="129" y="152"/>
                  <a:pt x="129" y="144"/>
                </a:cubicBezTo>
                <a:cubicBezTo>
                  <a:pt x="129" y="136"/>
                  <a:pt x="136" y="130"/>
                  <a:pt x="143" y="130"/>
                </a:cubicBezTo>
                <a:cubicBezTo>
                  <a:pt x="151" y="130"/>
                  <a:pt x="157" y="136"/>
                  <a:pt x="157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3" name="Freeform 516"/>
          <p:cNvSpPr>
            <a:spLocks noEditPoints="1"/>
          </p:cNvSpPr>
          <p:nvPr/>
        </p:nvSpPr>
        <p:spPr bwMode="auto">
          <a:xfrm>
            <a:off x="8501017" y="5073012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64 h 288"/>
              <a:gd name="T12" fmla="*/ 24 w 288"/>
              <a:gd name="T13" fmla="*/ 144 h 288"/>
              <a:gd name="T14" fmla="*/ 144 w 288"/>
              <a:gd name="T15" fmla="*/ 24 h 288"/>
              <a:gd name="T16" fmla="*/ 264 w 288"/>
              <a:gd name="T17" fmla="*/ 144 h 288"/>
              <a:gd name="T18" fmla="*/ 144 w 288"/>
              <a:gd name="T19" fmla="*/ 26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210" y="24"/>
                  <a:pt x="264" y="78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4" name="Freeform 517"/>
          <p:cNvSpPr>
            <a:spLocks/>
          </p:cNvSpPr>
          <p:nvPr/>
        </p:nvSpPr>
        <p:spPr bwMode="auto">
          <a:xfrm>
            <a:off x="8589993" y="5262443"/>
            <a:ext cx="40182" cy="43053"/>
          </a:xfrm>
          <a:custGeom>
            <a:avLst/>
            <a:gdLst>
              <a:gd name="T0" fmla="*/ 9 w 14"/>
              <a:gd name="T1" fmla="*/ 0 h 15"/>
              <a:gd name="T2" fmla="*/ 0 w 14"/>
              <a:gd name="T3" fmla="*/ 15 h 15"/>
              <a:gd name="T4" fmla="*/ 14 w 14"/>
              <a:gd name="T5" fmla="*/ 6 h 15"/>
              <a:gd name="T6" fmla="*/ 13 w 14"/>
              <a:gd name="T7" fmla="*/ 1 h 15"/>
              <a:gd name="T8" fmla="*/ 9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9" y="0"/>
                </a:moveTo>
                <a:lnTo>
                  <a:pt x="0" y="15"/>
                </a:lnTo>
                <a:lnTo>
                  <a:pt x="14" y="6"/>
                </a:lnTo>
                <a:lnTo>
                  <a:pt x="13" y="1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5" name="Freeform 518"/>
          <p:cNvSpPr>
            <a:spLocks/>
          </p:cNvSpPr>
          <p:nvPr/>
        </p:nvSpPr>
        <p:spPr bwMode="auto">
          <a:xfrm>
            <a:off x="8589993" y="5161988"/>
            <a:ext cx="40182" cy="43053"/>
          </a:xfrm>
          <a:custGeom>
            <a:avLst/>
            <a:gdLst>
              <a:gd name="T0" fmla="*/ 13 w 14"/>
              <a:gd name="T1" fmla="*/ 14 h 15"/>
              <a:gd name="T2" fmla="*/ 14 w 14"/>
              <a:gd name="T3" fmla="*/ 9 h 15"/>
              <a:gd name="T4" fmla="*/ 0 w 14"/>
              <a:gd name="T5" fmla="*/ 0 h 15"/>
              <a:gd name="T6" fmla="*/ 9 w 14"/>
              <a:gd name="T7" fmla="*/ 15 h 15"/>
              <a:gd name="T8" fmla="*/ 13 w 14"/>
              <a:gd name="T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3" y="14"/>
                </a:moveTo>
                <a:lnTo>
                  <a:pt x="14" y="9"/>
                </a:lnTo>
                <a:lnTo>
                  <a:pt x="0" y="0"/>
                </a:lnTo>
                <a:lnTo>
                  <a:pt x="9" y="15"/>
                </a:lnTo>
                <a:lnTo>
                  <a:pt x="13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6" name="Freeform 519"/>
          <p:cNvSpPr>
            <a:spLocks/>
          </p:cNvSpPr>
          <p:nvPr/>
        </p:nvSpPr>
        <p:spPr bwMode="auto">
          <a:xfrm>
            <a:off x="8690448" y="5262443"/>
            <a:ext cx="40182" cy="43053"/>
          </a:xfrm>
          <a:custGeom>
            <a:avLst/>
            <a:gdLst>
              <a:gd name="T0" fmla="*/ 1 w 14"/>
              <a:gd name="T1" fmla="*/ 1 h 15"/>
              <a:gd name="T2" fmla="*/ 0 w 14"/>
              <a:gd name="T3" fmla="*/ 6 h 15"/>
              <a:gd name="T4" fmla="*/ 14 w 14"/>
              <a:gd name="T5" fmla="*/ 15 h 15"/>
              <a:gd name="T6" fmla="*/ 5 w 14"/>
              <a:gd name="T7" fmla="*/ 0 h 15"/>
              <a:gd name="T8" fmla="*/ 1 w 14"/>
              <a:gd name="T9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" y="1"/>
                </a:moveTo>
                <a:lnTo>
                  <a:pt x="0" y="6"/>
                </a:lnTo>
                <a:lnTo>
                  <a:pt x="14" y="15"/>
                </a:lnTo>
                <a:lnTo>
                  <a:pt x="5" y="0"/>
                </a:lnTo>
                <a:lnTo>
                  <a:pt x="1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7" name="Freeform 520"/>
          <p:cNvSpPr>
            <a:spLocks/>
          </p:cNvSpPr>
          <p:nvPr/>
        </p:nvSpPr>
        <p:spPr bwMode="auto">
          <a:xfrm>
            <a:off x="8690448" y="5161988"/>
            <a:ext cx="40182" cy="43053"/>
          </a:xfrm>
          <a:custGeom>
            <a:avLst/>
            <a:gdLst>
              <a:gd name="T0" fmla="*/ 5 w 14"/>
              <a:gd name="T1" fmla="*/ 15 h 15"/>
              <a:gd name="T2" fmla="*/ 14 w 14"/>
              <a:gd name="T3" fmla="*/ 0 h 15"/>
              <a:gd name="T4" fmla="*/ 0 w 14"/>
              <a:gd name="T5" fmla="*/ 9 h 15"/>
              <a:gd name="T6" fmla="*/ 1 w 14"/>
              <a:gd name="T7" fmla="*/ 14 h 15"/>
              <a:gd name="T8" fmla="*/ 5 w 1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5" y="15"/>
                </a:moveTo>
                <a:lnTo>
                  <a:pt x="14" y="0"/>
                </a:lnTo>
                <a:lnTo>
                  <a:pt x="0" y="9"/>
                </a:lnTo>
                <a:lnTo>
                  <a:pt x="1" y="14"/>
                </a:lnTo>
                <a:lnTo>
                  <a:pt x="5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8" name="Freeform 521"/>
          <p:cNvSpPr>
            <a:spLocks noEditPoints="1"/>
          </p:cNvSpPr>
          <p:nvPr/>
        </p:nvSpPr>
        <p:spPr bwMode="auto">
          <a:xfrm>
            <a:off x="8541200" y="5113195"/>
            <a:ext cx="238225" cy="241094"/>
          </a:xfrm>
          <a:custGeom>
            <a:avLst/>
            <a:gdLst>
              <a:gd name="T0" fmla="*/ 130 w 217"/>
              <a:gd name="T1" fmla="*/ 88 h 218"/>
              <a:gd name="T2" fmla="*/ 109 w 217"/>
              <a:gd name="T3" fmla="*/ 0 h 218"/>
              <a:gd name="T4" fmla="*/ 87 w 217"/>
              <a:gd name="T5" fmla="*/ 88 h 218"/>
              <a:gd name="T6" fmla="*/ 0 w 217"/>
              <a:gd name="T7" fmla="*/ 109 h 218"/>
              <a:gd name="T8" fmla="*/ 87 w 217"/>
              <a:gd name="T9" fmla="*/ 130 h 218"/>
              <a:gd name="T10" fmla="*/ 109 w 217"/>
              <a:gd name="T11" fmla="*/ 218 h 218"/>
              <a:gd name="T12" fmla="*/ 130 w 217"/>
              <a:gd name="T13" fmla="*/ 130 h 218"/>
              <a:gd name="T14" fmla="*/ 217 w 217"/>
              <a:gd name="T15" fmla="*/ 109 h 218"/>
              <a:gd name="T16" fmla="*/ 130 w 217"/>
              <a:gd name="T17" fmla="*/ 88 h 218"/>
              <a:gd name="T18" fmla="*/ 109 w 217"/>
              <a:gd name="T19" fmla="*/ 120 h 218"/>
              <a:gd name="T20" fmla="*/ 98 w 217"/>
              <a:gd name="T21" fmla="*/ 109 h 218"/>
              <a:gd name="T22" fmla="*/ 109 w 217"/>
              <a:gd name="T23" fmla="*/ 98 h 218"/>
              <a:gd name="T24" fmla="*/ 119 w 217"/>
              <a:gd name="T25" fmla="*/ 109 h 218"/>
              <a:gd name="T26" fmla="*/ 109 w 217"/>
              <a:gd name="T27" fmla="*/ 120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7" h="218">
                <a:moveTo>
                  <a:pt x="130" y="88"/>
                </a:moveTo>
                <a:cubicBezTo>
                  <a:pt x="109" y="0"/>
                  <a:pt x="109" y="0"/>
                  <a:pt x="109" y="0"/>
                </a:cubicBezTo>
                <a:cubicBezTo>
                  <a:pt x="87" y="88"/>
                  <a:pt x="87" y="88"/>
                  <a:pt x="87" y="88"/>
                </a:cubicBezTo>
                <a:cubicBezTo>
                  <a:pt x="0" y="109"/>
                  <a:pt x="0" y="109"/>
                  <a:pt x="0" y="10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109" y="218"/>
                  <a:pt x="109" y="218"/>
                  <a:pt x="109" y="218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217" y="109"/>
                  <a:pt x="217" y="109"/>
                  <a:pt x="217" y="109"/>
                </a:cubicBezTo>
                <a:lnTo>
                  <a:pt x="130" y="88"/>
                </a:lnTo>
                <a:close/>
                <a:moveTo>
                  <a:pt x="109" y="120"/>
                </a:moveTo>
                <a:cubicBezTo>
                  <a:pt x="103" y="120"/>
                  <a:pt x="98" y="115"/>
                  <a:pt x="98" y="109"/>
                </a:cubicBezTo>
                <a:cubicBezTo>
                  <a:pt x="98" y="103"/>
                  <a:pt x="103" y="98"/>
                  <a:pt x="109" y="98"/>
                </a:cubicBezTo>
                <a:cubicBezTo>
                  <a:pt x="114" y="98"/>
                  <a:pt x="119" y="103"/>
                  <a:pt x="119" y="109"/>
                </a:cubicBezTo>
                <a:cubicBezTo>
                  <a:pt x="119" y="115"/>
                  <a:pt x="114" y="120"/>
                  <a:pt x="109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9" name="Freeform 522"/>
          <p:cNvSpPr>
            <a:spLocks/>
          </p:cNvSpPr>
          <p:nvPr/>
        </p:nvSpPr>
        <p:spPr bwMode="auto">
          <a:xfrm>
            <a:off x="4695175" y="1881386"/>
            <a:ext cx="269796" cy="318589"/>
          </a:xfrm>
          <a:custGeom>
            <a:avLst/>
            <a:gdLst>
              <a:gd name="T0" fmla="*/ 94 w 94"/>
              <a:gd name="T1" fmla="*/ 29 h 111"/>
              <a:gd name="T2" fmla="*/ 94 w 94"/>
              <a:gd name="T3" fmla="*/ 0 h 111"/>
              <a:gd name="T4" fmla="*/ 64 w 94"/>
              <a:gd name="T5" fmla="*/ 0 h 111"/>
              <a:gd name="T6" fmla="*/ 74 w 94"/>
              <a:gd name="T7" fmla="*/ 9 h 111"/>
              <a:gd name="T8" fmla="*/ 47 w 94"/>
              <a:gd name="T9" fmla="*/ 37 h 111"/>
              <a:gd name="T10" fmla="*/ 19 w 94"/>
              <a:gd name="T11" fmla="*/ 10 h 111"/>
              <a:gd name="T12" fmla="*/ 29 w 94"/>
              <a:gd name="T13" fmla="*/ 0 h 111"/>
              <a:gd name="T14" fmla="*/ 0 w 94"/>
              <a:gd name="T15" fmla="*/ 0 h 111"/>
              <a:gd name="T16" fmla="*/ 0 w 94"/>
              <a:gd name="T17" fmla="*/ 29 h 111"/>
              <a:gd name="T18" fmla="*/ 9 w 94"/>
              <a:gd name="T19" fmla="*/ 19 h 111"/>
              <a:gd name="T20" fmla="*/ 40 w 94"/>
              <a:gd name="T21" fmla="*/ 50 h 111"/>
              <a:gd name="T22" fmla="*/ 40 w 94"/>
              <a:gd name="T23" fmla="*/ 90 h 111"/>
              <a:gd name="T24" fmla="*/ 26 w 94"/>
              <a:gd name="T25" fmla="*/ 90 h 111"/>
              <a:gd name="T26" fmla="*/ 47 w 94"/>
              <a:gd name="T27" fmla="*/ 111 h 111"/>
              <a:gd name="T28" fmla="*/ 68 w 94"/>
              <a:gd name="T29" fmla="*/ 90 h 111"/>
              <a:gd name="T30" fmla="*/ 54 w 94"/>
              <a:gd name="T31" fmla="*/ 90 h 111"/>
              <a:gd name="T32" fmla="*/ 54 w 94"/>
              <a:gd name="T33" fmla="*/ 49 h 111"/>
              <a:gd name="T34" fmla="*/ 84 w 94"/>
              <a:gd name="T35" fmla="*/ 19 h 111"/>
              <a:gd name="T36" fmla="*/ 94 w 94"/>
              <a:gd name="T37" fmla="*/ 2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4" h="111">
                <a:moveTo>
                  <a:pt x="94" y="29"/>
                </a:moveTo>
                <a:lnTo>
                  <a:pt x="94" y="0"/>
                </a:lnTo>
                <a:lnTo>
                  <a:pt x="64" y="0"/>
                </a:lnTo>
                <a:lnTo>
                  <a:pt x="74" y="9"/>
                </a:lnTo>
                <a:lnTo>
                  <a:pt x="47" y="37"/>
                </a:lnTo>
                <a:lnTo>
                  <a:pt x="19" y="10"/>
                </a:lnTo>
                <a:lnTo>
                  <a:pt x="29" y="0"/>
                </a:lnTo>
                <a:lnTo>
                  <a:pt x="0" y="0"/>
                </a:lnTo>
                <a:lnTo>
                  <a:pt x="0" y="29"/>
                </a:lnTo>
                <a:lnTo>
                  <a:pt x="9" y="19"/>
                </a:lnTo>
                <a:lnTo>
                  <a:pt x="40" y="50"/>
                </a:lnTo>
                <a:lnTo>
                  <a:pt x="40" y="90"/>
                </a:lnTo>
                <a:lnTo>
                  <a:pt x="26" y="90"/>
                </a:lnTo>
                <a:lnTo>
                  <a:pt x="47" y="111"/>
                </a:lnTo>
                <a:lnTo>
                  <a:pt x="68" y="90"/>
                </a:lnTo>
                <a:lnTo>
                  <a:pt x="54" y="90"/>
                </a:lnTo>
                <a:lnTo>
                  <a:pt x="54" y="49"/>
                </a:lnTo>
                <a:lnTo>
                  <a:pt x="84" y="19"/>
                </a:lnTo>
                <a:lnTo>
                  <a:pt x="94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0" name="Freeform 529"/>
          <p:cNvSpPr>
            <a:spLocks noEditPoints="1"/>
          </p:cNvSpPr>
          <p:nvPr/>
        </p:nvSpPr>
        <p:spPr bwMode="auto">
          <a:xfrm>
            <a:off x="11098520" y="5713060"/>
            <a:ext cx="232484" cy="318589"/>
          </a:xfrm>
          <a:custGeom>
            <a:avLst/>
            <a:gdLst>
              <a:gd name="T0" fmla="*/ 23 w 81"/>
              <a:gd name="T1" fmla="*/ 0 h 111"/>
              <a:gd name="T2" fmla="*/ 23 w 81"/>
              <a:gd name="T3" fmla="*/ 0 h 111"/>
              <a:gd name="T4" fmla="*/ 0 w 81"/>
              <a:gd name="T5" fmla="*/ 23 h 111"/>
              <a:gd name="T6" fmla="*/ 0 w 81"/>
              <a:gd name="T7" fmla="*/ 111 h 111"/>
              <a:gd name="T8" fmla="*/ 81 w 81"/>
              <a:gd name="T9" fmla="*/ 111 h 111"/>
              <a:gd name="T10" fmla="*/ 81 w 81"/>
              <a:gd name="T11" fmla="*/ 0 h 111"/>
              <a:gd name="T12" fmla="*/ 23 w 81"/>
              <a:gd name="T13" fmla="*/ 0 h 111"/>
              <a:gd name="T14" fmla="*/ 71 w 81"/>
              <a:gd name="T15" fmla="*/ 102 h 111"/>
              <a:gd name="T16" fmla="*/ 9 w 81"/>
              <a:gd name="T17" fmla="*/ 102 h 111"/>
              <a:gd name="T18" fmla="*/ 9 w 81"/>
              <a:gd name="T19" fmla="*/ 32 h 111"/>
              <a:gd name="T20" fmla="*/ 33 w 81"/>
              <a:gd name="T21" fmla="*/ 32 h 111"/>
              <a:gd name="T22" fmla="*/ 33 w 81"/>
              <a:gd name="T23" fmla="*/ 9 h 111"/>
              <a:gd name="T24" fmla="*/ 71 w 81"/>
              <a:gd name="T25" fmla="*/ 9 h 111"/>
              <a:gd name="T26" fmla="*/ 71 w 81"/>
              <a:gd name="T27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1" h="111">
                <a:moveTo>
                  <a:pt x="23" y="0"/>
                </a:moveTo>
                <a:lnTo>
                  <a:pt x="23" y="0"/>
                </a:lnTo>
                <a:lnTo>
                  <a:pt x="0" y="23"/>
                </a:lnTo>
                <a:lnTo>
                  <a:pt x="0" y="111"/>
                </a:lnTo>
                <a:lnTo>
                  <a:pt x="81" y="111"/>
                </a:lnTo>
                <a:lnTo>
                  <a:pt x="81" y="0"/>
                </a:lnTo>
                <a:lnTo>
                  <a:pt x="23" y="0"/>
                </a:lnTo>
                <a:close/>
                <a:moveTo>
                  <a:pt x="71" y="102"/>
                </a:moveTo>
                <a:lnTo>
                  <a:pt x="9" y="102"/>
                </a:lnTo>
                <a:lnTo>
                  <a:pt x="9" y="32"/>
                </a:lnTo>
                <a:lnTo>
                  <a:pt x="33" y="32"/>
                </a:lnTo>
                <a:lnTo>
                  <a:pt x="33" y="9"/>
                </a:lnTo>
                <a:lnTo>
                  <a:pt x="71" y="9"/>
                </a:lnTo>
                <a:lnTo>
                  <a:pt x="71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1" name="Rectangle 530"/>
          <p:cNvSpPr>
            <a:spLocks noChangeArrowheads="1"/>
          </p:cNvSpPr>
          <p:nvPr/>
        </p:nvSpPr>
        <p:spPr bwMode="auto">
          <a:xfrm>
            <a:off x="11181754" y="5845088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2" name="Rectangle 531"/>
          <p:cNvSpPr>
            <a:spLocks noChangeArrowheads="1"/>
          </p:cNvSpPr>
          <p:nvPr/>
        </p:nvSpPr>
        <p:spPr bwMode="auto">
          <a:xfrm>
            <a:off x="11181754" y="5893880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3" name="Rectangle 532"/>
          <p:cNvSpPr>
            <a:spLocks noChangeArrowheads="1"/>
          </p:cNvSpPr>
          <p:nvPr/>
        </p:nvSpPr>
        <p:spPr bwMode="auto">
          <a:xfrm>
            <a:off x="11181754" y="5939803"/>
            <a:ext cx="100457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4" name="Oval 533"/>
          <p:cNvSpPr>
            <a:spLocks noChangeArrowheads="1"/>
          </p:cNvSpPr>
          <p:nvPr/>
        </p:nvSpPr>
        <p:spPr bwMode="auto">
          <a:xfrm>
            <a:off x="11144443" y="5845088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5" name="Oval 534"/>
          <p:cNvSpPr>
            <a:spLocks noChangeArrowheads="1"/>
          </p:cNvSpPr>
          <p:nvPr/>
        </p:nvSpPr>
        <p:spPr bwMode="auto">
          <a:xfrm>
            <a:off x="11144443" y="5893880"/>
            <a:ext cx="22961" cy="2009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6" name="Oval 535"/>
          <p:cNvSpPr>
            <a:spLocks noChangeArrowheads="1"/>
          </p:cNvSpPr>
          <p:nvPr/>
        </p:nvSpPr>
        <p:spPr bwMode="auto">
          <a:xfrm>
            <a:off x="11144443" y="5939803"/>
            <a:ext cx="22961" cy="2296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7" name="Freeform 536"/>
          <p:cNvSpPr>
            <a:spLocks/>
          </p:cNvSpPr>
          <p:nvPr/>
        </p:nvSpPr>
        <p:spPr bwMode="auto">
          <a:xfrm>
            <a:off x="7223794" y="5078753"/>
            <a:ext cx="91845" cy="312849"/>
          </a:xfrm>
          <a:custGeom>
            <a:avLst/>
            <a:gdLst>
              <a:gd name="T0" fmla="*/ 32 w 32"/>
              <a:gd name="T1" fmla="*/ 0 h 109"/>
              <a:gd name="T2" fmla="*/ 0 w 32"/>
              <a:gd name="T3" fmla="*/ 11 h 109"/>
              <a:gd name="T4" fmla="*/ 0 w 32"/>
              <a:gd name="T5" fmla="*/ 109 h 109"/>
              <a:gd name="T6" fmla="*/ 32 w 32"/>
              <a:gd name="T7" fmla="*/ 99 h 109"/>
              <a:gd name="T8" fmla="*/ 32 w 32"/>
              <a:gd name="T9" fmla="*/ 97 h 109"/>
              <a:gd name="T10" fmla="*/ 32 w 32"/>
              <a:gd name="T11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09">
                <a:moveTo>
                  <a:pt x="32" y="0"/>
                </a:moveTo>
                <a:lnTo>
                  <a:pt x="0" y="11"/>
                </a:lnTo>
                <a:lnTo>
                  <a:pt x="0" y="109"/>
                </a:lnTo>
                <a:lnTo>
                  <a:pt x="32" y="99"/>
                </a:lnTo>
                <a:lnTo>
                  <a:pt x="32" y="97"/>
                </a:lnTo>
                <a:lnTo>
                  <a:pt x="32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8" name="Freeform 537"/>
          <p:cNvSpPr>
            <a:spLocks/>
          </p:cNvSpPr>
          <p:nvPr/>
        </p:nvSpPr>
        <p:spPr bwMode="auto">
          <a:xfrm>
            <a:off x="7453407" y="5073012"/>
            <a:ext cx="88976" cy="315718"/>
          </a:xfrm>
          <a:custGeom>
            <a:avLst/>
            <a:gdLst>
              <a:gd name="T0" fmla="*/ 31 w 31"/>
              <a:gd name="T1" fmla="*/ 0 h 110"/>
              <a:gd name="T2" fmla="*/ 0 w 31"/>
              <a:gd name="T3" fmla="*/ 11 h 110"/>
              <a:gd name="T4" fmla="*/ 0 w 31"/>
              <a:gd name="T5" fmla="*/ 13 h 110"/>
              <a:gd name="T6" fmla="*/ 0 w 31"/>
              <a:gd name="T7" fmla="*/ 110 h 110"/>
              <a:gd name="T8" fmla="*/ 31 w 31"/>
              <a:gd name="T9" fmla="*/ 99 h 110"/>
              <a:gd name="T10" fmla="*/ 31 w 31"/>
              <a:gd name="T11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110">
                <a:moveTo>
                  <a:pt x="31" y="0"/>
                </a:moveTo>
                <a:lnTo>
                  <a:pt x="0" y="11"/>
                </a:lnTo>
                <a:lnTo>
                  <a:pt x="0" y="13"/>
                </a:lnTo>
                <a:lnTo>
                  <a:pt x="0" y="110"/>
                </a:lnTo>
                <a:lnTo>
                  <a:pt x="31" y="99"/>
                </a:lnTo>
                <a:lnTo>
                  <a:pt x="31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9" name="Freeform 538"/>
          <p:cNvSpPr>
            <a:spLocks/>
          </p:cNvSpPr>
          <p:nvPr/>
        </p:nvSpPr>
        <p:spPr bwMode="auto">
          <a:xfrm>
            <a:off x="7332860" y="5078753"/>
            <a:ext cx="106197" cy="309978"/>
          </a:xfrm>
          <a:custGeom>
            <a:avLst/>
            <a:gdLst>
              <a:gd name="T0" fmla="*/ 0 w 37"/>
              <a:gd name="T1" fmla="*/ 99 h 108"/>
              <a:gd name="T2" fmla="*/ 37 w 37"/>
              <a:gd name="T3" fmla="*/ 108 h 108"/>
              <a:gd name="T4" fmla="*/ 37 w 37"/>
              <a:gd name="T5" fmla="*/ 9 h 108"/>
              <a:gd name="T6" fmla="*/ 0 w 37"/>
              <a:gd name="T7" fmla="*/ 0 h 108"/>
              <a:gd name="T8" fmla="*/ 0 w 37"/>
              <a:gd name="T9" fmla="*/ 9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108">
                <a:moveTo>
                  <a:pt x="0" y="99"/>
                </a:moveTo>
                <a:lnTo>
                  <a:pt x="37" y="108"/>
                </a:lnTo>
                <a:lnTo>
                  <a:pt x="37" y="9"/>
                </a:lnTo>
                <a:lnTo>
                  <a:pt x="0" y="0"/>
                </a:lnTo>
                <a:lnTo>
                  <a:pt x="0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0" name="Freeform 570"/>
          <p:cNvSpPr>
            <a:spLocks/>
          </p:cNvSpPr>
          <p:nvPr/>
        </p:nvSpPr>
        <p:spPr bwMode="auto">
          <a:xfrm>
            <a:off x="9930361" y="3795789"/>
            <a:ext cx="68884" cy="68884"/>
          </a:xfrm>
          <a:custGeom>
            <a:avLst/>
            <a:gdLst>
              <a:gd name="T0" fmla="*/ 26 w 60"/>
              <a:gd name="T1" fmla="*/ 62 h 62"/>
              <a:gd name="T2" fmla="*/ 26 w 60"/>
              <a:gd name="T3" fmla="*/ 62 h 62"/>
              <a:gd name="T4" fmla="*/ 60 w 60"/>
              <a:gd name="T5" fmla="*/ 27 h 62"/>
              <a:gd name="T6" fmla="*/ 54 w 60"/>
              <a:gd name="T7" fmla="*/ 8 h 62"/>
              <a:gd name="T8" fmla="*/ 34 w 60"/>
              <a:gd name="T9" fmla="*/ 0 h 62"/>
              <a:gd name="T10" fmla="*/ 0 w 60"/>
              <a:gd name="T11" fmla="*/ 34 h 62"/>
              <a:gd name="T12" fmla="*/ 26 w 60"/>
              <a:gd name="T13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2">
                <a:moveTo>
                  <a:pt x="26" y="62"/>
                </a:moveTo>
                <a:cubicBezTo>
                  <a:pt x="26" y="62"/>
                  <a:pt x="26" y="62"/>
                  <a:pt x="26" y="62"/>
                </a:cubicBezTo>
                <a:cubicBezTo>
                  <a:pt x="46" y="62"/>
                  <a:pt x="60" y="45"/>
                  <a:pt x="60" y="27"/>
                </a:cubicBezTo>
                <a:cubicBezTo>
                  <a:pt x="60" y="20"/>
                  <a:pt x="58" y="14"/>
                  <a:pt x="54" y="8"/>
                </a:cubicBezTo>
                <a:cubicBezTo>
                  <a:pt x="49" y="3"/>
                  <a:pt x="43" y="0"/>
                  <a:pt x="34" y="0"/>
                </a:cubicBezTo>
                <a:cubicBezTo>
                  <a:pt x="12" y="0"/>
                  <a:pt x="0" y="19"/>
                  <a:pt x="0" y="34"/>
                </a:cubicBezTo>
                <a:cubicBezTo>
                  <a:pt x="0" y="50"/>
                  <a:pt x="10" y="62"/>
                  <a:pt x="26" y="6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1" name="Freeform 571"/>
          <p:cNvSpPr>
            <a:spLocks/>
          </p:cNvSpPr>
          <p:nvPr/>
        </p:nvSpPr>
        <p:spPr bwMode="auto">
          <a:xfrm>
            <a:off x="9875829" y="3884763"/>
            <a:ext cx="123418" cy="229613"/>
          </a:xfrm>
          <a:custGeom>
            <a:avLst/>
            <a:gdLst>
              <a:gd name="T0" fmla="*/ 111 w 112"/>
              <a:gd name="T1" fmla="*/ 152 h 207"/>
              <a:gd name="T2" fmla="*/ 102 w 112"/>
              <a:gd name="T3" fmla="*/ 133 h 207"/>
              <a:gd name="T4" fmla="*/ 100 w 112"/>
              <a:gd name="T5" fmla="*/ 135 h 207"/>
              <a:gd name="T6" fmla="*/ 70 w 112"/>
              <a:gd name="T7" fmla="*/ 157 h 207"/>
              <a:gd name="T8" fmla="*/ 70 w 112"/>
              <a:gd name="T9" fmla="*/ 154 h 207"/>
              <a:gd name="T10" fmla="*/ 71 w 112"/>
              <a:gd name="T11" fmla="*/ 144 h 207"/>
              <a:gd name="T12" fmla="*/ 95 w 112"/>
              <a:gd name="T13" fmla="*/ 50 h 207"/>
              <a:gd name="T14" fmla="*/ 98 w 112"/>
              <a:gd name="T15" fmla="*/ 21 h 207"/>
              <a:gd name="T16" fmla="*/ 95 w 112"/>
              <a:gd name="T17" fmla="*/ 6 h 207"/>
              <a:gd name="T18" fmla="*/ 84 w 112"/>
              <a:gd name="T19" fmla="*/ 0 h 207"/>
              <a:gd name="T20" fmla="*/ 2 w 112"/>
              <a:gd name="T21" fmla="*/ 50 h 207"/>
              <a:gd name="T22" fmla="*/ 0 w 112"/>
              <a:gd name="T23" fmla="*/ 51 h 207"/>
              <a:gd name="T24" fmla="*/ 8 w 112"/>
              <a:gd name="T25" fmla="*/ 74 h 207"/>
              <a:gd name="T26" fmla="*/ 11 w 112"/>
              <a:gd name="T27" fmla="*/ 71 h 207"/>
              <a:gd name="T28" fmla="*/ 39 w 112"/>
              <a:gd name="T29" fmla="*/ 52 h 207"/>
              <a:gd name="T30" fmla="*/ 37 w 112"/>
              <a:gd name="T31" fmla="*/ 63 h 207"/>
              <a:gd name="T32" fmla="*/ 16 w 112"/>
              <a:gd name="T33" fmla="*/ 154 h 207"/>
              <a:gd name="T34" fmla="*/ 13 w 112"/>
              <a:gd name="T35" fmla="*/ 184 h 207"/>
              <a:gd name="T36" fmla="*/ 18 w 112"/>
              <a:gd name="T37" fmla="*/ 202 h 207"/>
              <a:gd name="T38" fmla="*/ 31 w 112"/>
              <a:gd name="T39" fmla="*/ 207 h 207"/>
              <a:gd name="T40" fmla="*/ 31 w 112"/>
              <a:gd name="T41" fmla="*/ 207 h 207"/>
              <a:gd name="T42" fmla="*/ 111 w 112"/>
              <a:gd name="T43" fmla="*/ 156 h 207"/>
              <a:gd name="T44" fmla="*/ 112 w 112"/>
              <a:gd name="T45" fmla="*/ 154 h 207"/>
              <a:gd name="T46" fmla="*/ 111 w 112"/>
              <a:gd name="T47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2" h="207">
                <a:moveTo>
                  <a:pt x="111" y="152"/>
                </a:moveTo>
                <a:cubicBezTo>
                  <a:pt x="102" y="133"/>
                  <a:pt x="102" y="133"/>
                  <a:pt x="102" y="133"/>
                </a:cubicBezTo>
                <a:cubicBezTo>
                  <a:pt x="100" y="135"/>
                  <a:pt x="100" y="135"/>
                  <a:pt x="100" y="135"/>
                </a:cubicBezTo>
                <a:cubicBezTo>
                  <a:pt x="89" y="145"/>
                  <a:pt x="73" y="156"/>
                  <a:pt x="70" y="157"/>
                </a:cubicBezTo>
                <a:cubicBezTo>
                  <a:pt x="70" y="156"/>
                  <a:pt x="70" y="155"/>
                  <a:pt x="70" y="154"/>
                </a:cubicBezTo>
                <a:cubicBezTo>
                  <a:pt x="70" y="152"/>
                  <a:pt x="70" y="149"/>
                  <a:pt x="71" y="144"/>
                </a:cubicBezTo>
                <a:cubicBezTo>
                  <a:pt x="95" y="50"/>
                  <a:pt x="95" y="50"/>
                  <a:pt x="95" y="50"/>
                </a:cubicBezTo>
                <a:cubicBezTo>
                  <a:pt x="97" y="41"/>
                  <a:pt x="98" y="27"/>
                  <a:pt x="98" y="21"/>
                </a:cubicBezTo>
                <a:cubicBezTo>
                  <a:pt x="98" y="15"/>
                  <a:pt x="97" y="10"/>
                  <a:pt x="95" y="6"/>
                </a:cubicBezTo>
                <a:cubicBezTo>
                  <a:pt x="92" y="2"/>
                  <a:pt x="88" y="0"/>
                  <a:pt x="84" y="0"/>
                </a:cubicBezTo>
                <a:cubicBezTo>
                  <a:pt x="67" y="0"/>
                  <a:pt x="31" y="22"/>
                  <a:pt x="2" y="50"/>
                </a:cubicBezTo>
                <a:cubicBezTo>
                  <a:pt x="0" y="51"/>
                  <a:pt x="0" y="51"/>
                  <a:pt x="0" y="51"/>
                </a:cubicBezTo>
                <a:cubicBezTo>
                  <a:pt x="8" y="74"/>
                  <a:pt x="8" y="74"/>
                  <a:pt x="8" y="74"/>
                </a:cubicBezTo>
                <a:cubicBezTo>
                  <a:pt x="11" y="71"/>
                  <a:pt x="11" y="71"/>
                  <a:pt x="11" y="71"/>
                </a:cubicBezTo>
                <a:cubicBezTo>
                  <a:pt x="19" y="65"/>
                  <a:pt x="35" y="53"/>
                  <a:pt x="39" y="52"/>
                </a:cubicBezTo>
                <a:cubicBezTo>
                  <a:pt x="39" y="54"/>
                  <a:pt x="38" y="58"/>
                  <a:pt x="37" y="63"/>
                </a:cubicBezTo>
                <a:cubicBezTo>
                  <a:pt x="16" y="154"/>
                  <a:pt x="16" y="154"/>
                  <a:pt x="16" y="154"/>
                </a:cubicBezTo>
                <a:cubicBezTo>
                  <a:pt x="14" y="164"/>
                  <a:pt x="13" y="178"/>
                  <a:pt x="13" y="184"/>
                </a:cubicBezTo>
                <a:cubicBezTo>
                  <a:pt x="13" y="193"/>
                  <a:pt x="14" y="198"/>
                  <a:pt x="18" y="202"/>
                </a:cubicBezTo>
                <a:cubicBezTo>
                  <a:pt x="21" y="206"/>
                  <a:pt x="26" y="207"/>
                  <a:pt x="31" y="207"/>
                </a:cubicBezTo>
                <a:cubicBezTo>
                  <a:pt x="31" y="207"/>
                  <a:pt x="31" y="207"/>
                  <a:pt x="31" y="207"/>
                </a:cubicBezTo>
                <a:cubicBezTo>
                  <a:pt x="45" y="207"/>
                  <a:pt x="81" y="188"/>
                  <a:pt x="111" y="156"/>
                </a:cubicBezTo>
                <a:cubicBezTo>
                  <a:pt x="112" y="154"/>
                  <a:pt x="112" y="154"/>
                  <a:pt x="112" y="154"/>
                </a:cubicBezTo>
                <a:lnTo>
                  <a:pt x="111" y="1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2" name="Freeform 572"/>
          <p:cNvSpPr>
            <a:spLocks/>
          </p:cNvSpPr>
          <p:nvPr/>
        </p:nvSpPr>
        <p:spPr bwMode="auto">
          <a:xfrm>
            <a:off x="11178885" y="3798658"/>
            <a:ext cx="66015" cy="66015"/>
          </a:xfrm>
          <a:custGeom>
            <a:avLst/>
            <a:gdLst>
              <a:gd name="T0" fmla="*/ 30 w 61"/>
              <a:gd name="T1" fmla="*/ 60 h 60"/>
              <a:gd name="T2" fmla="*/ 61 w 61"/>
              <a:gd name="T3" fmla="*/ 30 h 60"/>
              <a:gd name="T4" fmla="*/ 30 w 61"/>
              <a:gd name="T5" fmla="*/ 0 h 60"/>
              <a:gd name="T6" fmla="*/ 0 w 61"/>
              <a:gd name="T7" fmla="*/ 30 h 60"/>
              <a:gd name="T8" fmla="*/ 30 w 61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0">
                <a:moveTo>
                  <a:pt x="30" y="60"/>
                </a:moveTo>
                <a:cubicBezTo>
                  <a:pt x="48" y="60"/>
                  <a:pt x="61" y="46"/>
                  <a:pt x="61" y="30"/>
                </a:cubicBezTo>
                <a:cubicBezTo>
                  <a:pt x="61" y="12"/>
                  <a:pt x="48" y="0"/>
                  <a:pt x="30" y="0"/>
                </a:cubicBezTo>
                <a:cubicBezTo>
                  <a:pt x="14" y="0"/>
                  <a:pt x="0" y="12"/>
                  <a:pt x="0" y="30"/>
                </a:cubicBezTo>
                <a:cubicBezTo>
                  <a:pt x="0" y="46"/>
                  <a:pt x="14" y="60"/>
                  <a:pt x="30" y="6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3" name="Freeform 573"/>
          <p:cNvSpPr>
            <a:spLocks/>
          </p:cNvSpPr>
          <p:nvPr/>
        </p:nvSpPr>
        <p:spPr bwMode="auto">
          <a:xfrm>
            <a:off x="11155923" y="3887634"/>
            <a:ext cx="120547" cy="226744"/>
          </a:xfrm>
          <a:custGeom>
            <a:avLst/>
            <a:gdLst>
              <a:gd name="T0" fmla="*/ 82 w 110"/>
              <a:gd name="T1" fmla="*/ 151 h 206"/>
              <a:gd name="T2" fmla="*/ 82 w 110"/>
              <a:gd name="T3" fmla="*/ 0 h 206"/>
              <a:gd name="T4" fmla="*/ 4 w 110"/>
              <a:gd name="T5" fmla="*/ 15 h 206"/>
              <a:gd name="T6" fmla="*/ 4 w 110"/>
              <a:gd name="T7" fmla="*/ 33 h 206"/>
              <a:gd name="T8" fmla="*/ 27 w 110"/>
              <a:gd name="T9" fmla="*/ 66 h 206"/>
              <a:gd name="T10" fmla="*/ 27 w 110"/>
              <a:gd name="T11" fmla="*/ 151 h 206"/>
              <a:gd name="T12" fmla="*/ 0 w 110"/>
              <a:gd name="T13" fmla="*/ 186 h 206"/>
              <a:gd name="T14" fmla="*/ 0 w 110"/>
              <a:gd name="T15" fmla="*/ 206 h 206"/>
              <a:gd name="T16" fmla="*/ 110 w 110"/>
              <a:gd name="T17" fmla="*/ 206 h 206"/>
              <a:gd name="T18" fmla="*/ 110 w 110"/>
              <a:gd name="T19" fmla="*/ 186 h 206"/>
              <a:gd name="T20" fmla="*/ 82 w 110"/>
              <a:gd name="T21" fmla="*/ 15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0" h="206">
                <a:moveTo>
                  <a:pt x="82" y="151"/>
                </a:moveTo>
                <a:cubicBezTo>
                  <a:pt x="82" y="0"/>
                  <a:pt x="82" y="0"/>
                  <a:pt x="82" y="0"/>
                </a:cubicBezTo>
                <a:cubicBezTo>
                  <a:pt x="58" y="6"/>
                  <a:pt x="30" y="12"/>
                  <a:pt x="4" y="15"/>
                </a:cubicBezTo>
                <a:cubicBezTo>
                  <a:pt x="4" y="33"/>
                  <a:pt x="4" y="33"/>
                  <a:pt x="4" y="33"/>
                </a:cubicBezTo>
                <a:cubicBezTo>
                  <a:pt x="24" y="37"/>
                  <a:pt x="27" y="38"/>
                  <a:pt x="27" y="66"/>
                </a:cubicBezTo>
                <a:cubicBezTo>
                  <a:pt x="27" y="151"/>
                  <a:pt x="27" y="151"/>
                  <a:pt x="27" y="151"/>
                </a:cubicBezTo>
                <a:cubicBezTo>
                  <a:pt x="27" y="182"/>
                  <a:pt x="25" y="183"/>
                  <a:pt x="0" y="186"/>
                </a:cubicBezTo>
                <a:cubicBezTo>
                  <a:pt x="0" y="206"/>
                  <a:pt x="0" y="206"/>
                  <a:pt x="0" y="206"/>
                </a:cubicBezTo>
                <a:cubicBezTo>
                  <a:pt x="110" y="206"/>
                  <a:pt x="110" y="206"/>
                  <a:pt x="110" y="206"/>
                </a:cubicBezTo>
                <a:cubicBezTo>
                  <a:pt x="110" y="186"/>
                  <a:pt x="110" y="186"/>
                  <a:pt x="110" y="186"/>
                </a:cubicBezTo>
                <a:cubicBezTo>
                  <a:pt x="84" y="183"/>
                  <a:pt x="82" y="181"/>
                  <a:pt x="82" y="15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4" name="Freeform 574"/>
          <p:cNvSpPr>
            <a:spLocks/>
          </p:cNvSpPr>
          <p:nvPr/>
        </p:nvSpPr>
        <p:spPr bwMode="auto">
          <a:xfrm>
            <a:off x="8612955" y="4036883"/>
            <a:ext cx="80365" cy="77495"/>
          </a:xfrm>
          <a:custGeom>
            <a:avLst/>
            <a:gdLst>
              <a:gd name="T0" fmla="*/ 36 w 73"/>
              <a:gd name="T1" fmla="*/ 0 h 70"/>
              <a:gd name="T2" fmla="*/ 10 w 73"/>
              <a:gd name="T3" fmla="*/ 10 h 70"/>
              <a:gd name="T4" fmla="*/ 0 w 73"/>
              <a:gd name="T5" fmla="*/ 35 h 70"/>
              <a:gd name="T6" fmla="*/ 10 w 73"/>
              <a:gd name="T7" fmla="*/ 61 h 70"/>
              <a:gd name="T8" fmla="*/ 36 w 73"/>
              <a:gd name="T9" fmla="*/ 70 h 70"/>
              <a:gd name="T10" fmla="*/ 36 w 73"/>
              <a:gd name="T11" fmla="*/ 70 h 70"/>
              <a:gd name="T12" fmla="*/ 63 w 73"/>
              <a:gd name="T13" fmla="*/ 60 h 70"/>
              <a:gd name="T14" fmla="*/ 73 w 73"/>
              <a:gd name="T15" fmla="*/ 35 h 70"/>
              <a:gd name="T16" fmla="*/ 63 w 73"/>
              <a:gd name="T17" fmla="*/ 10 h 70"/>
              <a:gd name="T18" fmla="*/ 36 w 73"/>
              <a:gd name="T19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70">
                <a:moveTo>
                  <a:pt x="36" y="0"/>
                </a:moveTo>
                <a:cubicBezTo>
                  <a:pt x="26" y="0"/>
                  <a:pt x="17" y="3"/>
                  <a:pt x="10" y="10"/>
                </a:cubicBezTo>
                <a:cubicBezTo>
                  <a:pt x="3" y="16"/>
                  <a:pt x="0" y="25"/>
                  <a:pt x="0" y="35"/>
                </a:cubicBezTo>
                <a:cubicBezTo>
                  <a:pt x="0" y="45"/>
                  <a:pt x="3" y="54"/>
                  <a:pt x="10" y="61"/>
                </a:cubicBezTo>
                <a:cubicBezTo>
                  <a:pt x="17" y="67"/>
                  <a:pt x="26" y="70"/>
                  <a:pt x="36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47" y="70"/>
                  <a:pt x="56" y="67"/>
                  <a:pt x="63" y="60"/>
                </a:cubicBezTo>
                <a:cubicBezTo>
                  <a:pt x="70" y="54"/>
                  <a:pt x="73" y="45"/>
                  <a:pt x="73" y="35"/>
                </a:cubicBezTo>
                <a:cubicBezTo>
                  <a:pt x="73" y="25"/>
                  <a:pt x="70" y="16"/>
                  <a:pt x="63" y="10"/>
                </a:cubicBezTo>
                <a:cubicBezTo>
                  <a:pt x="56" y="3"/>
                  <a:pt x="47" y="0"/>
                  <a:pt x="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5" name="Freeform 575"/>
          <p:cNvSpPr>
            <a:spLocks/>
          </p:cNvSpPr>
          <p:nvPr/>
        </p:nvSpPr>
        <p:spPr bwMode="auto">
          <a:xfrm>
            <a:off x="8569901" y="3795789"/>
            <a:ext cx="186562" cy="223873"/>
          </a:xfrm>
          <a:custGeom>
            <a:avLst/>
            <a:gdLst>
              <a:gd name="T0" fmla="*/ 145 w 167"/>
              <a:gd name="T1" fmla="*/ 19 h 202"/>
              <a:gd name="T2" fmla="*/ 86 w 167"/>
              <a:gd name="T3" fmla="*/ 0 h 202"/>
              <a:gd name="T4" fmla="*/ 39 w 167"/>
              <a:gd name="T5" fmla="*/ 7 h 202"/>
              <a:gd name="T6" fmla="*/ 5 w 167"/>
              <a:gd name="T7" fmla="*/ 24 h 202"/>
              <a:gd name="T8" fmla="*/ 0 w 167"/>
              <a:gd name="T9" fmla="*/ 27 h 202"/>
              <a:gd name="T10" fmla="*/ 25 w 167"/>
              <a:gd name="T11" fmla="*/ 74 h 202"/>
              <a:gd name="T12" fmla="*/ 31 w 167"/>
              <a:gd name="T13" fmla="*/ 70 h 202"/>
              <a:gd name="T14" fmla="*/ 41 w 167"/>
              <a:gd name="T15" fmla="*/ 64 h 202"/>
              <a:gd name="T16" fmla="*/ 53 w 167"/>
              <a:gd name="T17" fmla="*/ 59 h 202"/>
              <a:gd name="T18" fmla="*/ 66 w 167"/>
              <a:gd name="T19" fmla="*/ 55 h 202"/>
              <a:gd name="T20" fmla="*/ 77 w 167"/>
              <a:gd name="T21" fmla="*/ 54 h 202"/>
              <a:gd name="T22" fmla="*/ 98 w 167"/>
              <a:gd name="T23" fmla="*/ 60 h 202"/>
              <a:gd name="T24" fmla="*/ 104 w 167"/>
              <a:gd name="T25" fmla="*/ 76 h 202"/>
              <a:gd name="T26" fmla="*/ 100 w 167"/>
              <a:gd name="T27" fmla="*/ 90 h 202"/>
              <a:gd name="T28" fmla="*/ 89 w 167"/>
              <a:gd name="T29" fmla="*/ 103 h 202"/>
              <a:gd name="T30" fmla="*/ 74 w 167"/>
              <a:gd name="T31" fmla="*/ 117 h 202"/>
              <a:gd name="T32" fmla="*/ 57 w 167"/>
              <a:gd name="T33" fmla="*/ 135 h 202"/>
              <a:gd name="T34" fmla="*/ 46 w 167"/>
              <a:gd name="T35" fmla="*/ 161 h 202"/>
              <a:gd name="T36" fmla="*/ 44 w 167"/>
              <a:gd name="T37" fmla="*/ 183 h 202"/>
              <a:gd name="T38" fmla="*/ 44 w 167"/>
              <a:gd name="T39" fmla="*/ 196 h 202"/>
              <a:gd name="T40" fmla="*/ 45 w 167"/>
              <a:gd name="T41" fmla="*/ 202 h 202"/>
              <a:gd name="T42" fmla="*/ 51 w 167"/>
              <a:gd name="T43" fmla="*/ 202 h 202"/>
              <a:gd name="T44" fmla="*/ 98 w 167"/>
              <a:gd name="T45" fmla="*/ 202 h 202"/>
              <a:gd name="T46" fmla="*/ 98 w 167"/>
              <a:gd name="T47" fmla="*/ 195 h 202"/>
              <a:gd name="T48" fmla="*/ 103 w 167"/>
              <a:gd name="T49" fmla="*/ 172 h 202"/>
              <a:gd name="T50" fmla="*/ 115 w 167"/>
              <a:gd name="T51" fmla="*/ 156 h 202"/>
              <a:gd name="T52" fmla="*/ 130 w 167"/>
              <a:gd name="T53" fmla="*/ 143 h 202"/>
              <a:gd name="T54" fmla="*/ 148 w 167"/>
              <a:gd name="T55" fmla="*/ 126 h 202"/>
              <a:gd name="T56" fmla="*/ 161 w 167"/>
              <a:gd name="T57" fmla="*/ 103 h 202"/>
              <a:gd name="T58" fmla="*/ 167 w 167"/>
              <a:gd name="T59" fmla="*/ 69 h 202"/>
              <a:gd name="T60" fmla="*/ 145 w 167"/>
              <a:gd name="T61" fmla="*/ 19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7" h="202">
                <a:moveTo>
                  <a:pt x="145" y="19"/>
                </a:moveTo>
                <a:cubicBezTo>
                  <a:pt x="130" y="6"/>
                  <a:pt x="110" y="0"/>
                  <a:pt x="86" y="0"/>
                </a:cubicBezTo>
                <a:cubicBezTo>
                  <a:pt x="68" y="0"/>
                  <a:pt x="52" y="2"/>
                  <a:pt x="39" y="7"/>
                </a:cubicBezTo>
                <a:cubicBezTo>
                  <a:pt x="26" y="11"/>
                  <a:pt x="15" y="17"/>
                  <a:pt x="5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25" y="74"/>
                  <a:pt x="25" y="74"/>
                  <a:pt x="25" y="74"/>
                </a:cubicBezTo>
                <a:cubicBezTo>
                  <a:pt x="31" y="70"/>
                  <a:pt x="31" y="70"/>
                  <a:pt x="31" y="70"/>
                </a:cubicBezTo>
                <a:cubicBezTo>
                  <a:pt x="34" y="68"/>
                  <a:pt x="37" y="66"/>
                  <a:pt x="41" y="64"/>
                </a:cubicBezTo>
                <a:cubicBezTo>
                  <a:pt x="45" y="62"/>
                  <a:pt x="49" y="60"/>
                  <a:pt x="53" y="59"/>
                </a:cubicBezTo>
                <a:cubicBezTo>
                  <a:pt x="57" y="57"/>
                  <a:pt x="62" y="56"/>
                  <a:pt x="66" y="55"/>
                </a:cubicBezTo>
                <a:cubicBezTo>
                  <a:pt x="70" y="54"/>
                  <a:pt x="74" y="54"/>
                  <a:pt x="77" y="54"/>
                </a:cubicBezTo>
                <a:cubicBezTo>
                  <a:pt x="89" y="54"/>
                  <a:pt x="96" y="57"/>
                  <a:pt x="98" y="60"/>
                </a:cubicBezTo>
                <a:cubicBezTo>
                  <a:pt x="102" y="64"/>
                  <a:pt x="104" y="69"/>
                  <a:pt x="104" y="76"/>
                </a:cubicBezTo>
                <a:cubicBezTo>
                  <a:pt x="104" y="82"/>
                  <a:pt x="103" y="86"/>
                  <a:pt x="100" y="90"/>
                </a:cubicBezTo>
                <a:cubicBezTo>
                  <a:pt x="97" y="94"/>
                  <a:pt x="94" y="99"/>
                  <a:pt x="89" y="103"/>
                </a:cubicBezTo>
                <a:cubicBezTo>
                  <a:pt x="84" y="107"/>
                  <a:pt x="79" y="112"/>
                  <a:pt x="74" y="117"/>
                </a:cubicBezTo>
                <a:cubicBezTo>
                  <a:pt x="67" y="122"/>
                  <a:pt x="62" y="128"/>
                  <a:pt x="57" y="135"/>
                </a:cubicBezTo>
                <a:cubicBezTo>
                  <a:pt x="53" y="142"/>
                  <a:pt x="49" y="151"/>
                  <a:pt x="46" y="161"/>
                </a:cubicBezTo>
                <a:cubicBezTo>
                  <a:pt x="44" y="167"/>
                  <a:pt x="44" y="175"/>
                  <a:pt x="44" y="183"/>
                </a:cubicBezTo>
                <a:cubicBezTo>
                  <a:pt x="44" y="187"/>
                  <a:pt x="44" y="191"/>
                  <a:pt x="44" y="196"/>
                </a:cubicBezTo>
                <a:cubicBezTo>
                  <a:pt x="45" y="202"/>
                  <a:pt x="45" y="202"/>
                  <a:pt x="45" y="202"/>
                </a:cubicBezTo>
                <a:cubicBezTo>
                  <a:pt x="51" y="202"/>
                  <a:pt x="51" y="202"/>
                  <a:pt x="51" y="202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195"/>
                  <a:pt x="98" y="195"/>
                  <a:pt x="98" y="195"/>
                </a:cubicBezTo>
                <a:cubicBezTo>
                  <a:pt x="98" y="185"/>
                  <a:pt x="100" y="178"/>
                  <a:pt x="103" y="172"/>
                </a:cubicBezTo>
                <a:cubicBezTo>
                  <a:pt x="106" y="166"/>
                  <a:pt x="110" y="161"/>
                  <a:pt x="115" y="156"/>
                </a:cubicBezTo>
                <a:cubicBezTo>
                  <a:pt x="119" y="151"/>
                  <a:pt x="124" y="147"/>
                  <a:pt x="130" y="143"/>
                </a:cubicBezTo>
                <a:cubicBezTo>
                  <a:pt x="137" y="138"/>
                  <a:pt x="142" y="132"/>
                  <a:pt x="148" y="126"/>
                </a:cubicBezTo>
                <a:cubicBezTo>
                  <a:pt x="153" y="120"/>
                  <a:pt x="158" y="112"/>
                  <a:pt x="161" y="103"/>
                </a:cubicBezTo>
                <a:cubicBezTo>
                  <a:pt x="165" y="94"/>
                  <a:pt x="167" y="82"/>
                  <a:pt x="167" y="69"/>
                </a:cubicBezTo>
                <a:cubicBezTo>
                  <a:pt x="167" y="49"/>
                  <a:pt x="159" y="31"/>
                  <a:pt x="145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6" name="Freeform 592"/>
          <p:cNvSpPr>
            <a:spLocks/>
          </p:cNvSpPr>
          <p:nvPr/>
        </p:nvSpPr>
        <p:spPr bwMode="auto">
          <a:xfrm>
            <a:off x="5309391" y="6490875"/>
            <a:ext cx="318590" cy="160729"/>
          </a:xfrm>
          <a:custGeom>
            <a:avLst/>
            <a:gdLst>
              <a:gd name="T0" fmla="*/ 97 w 111"/>
              <a:gd name="T1" fmla="*/ 0 h 56"/>
              <a:gd name="T2" fmla="*/ 87 w 111"/>
              <a:gd name="T3" fmla="*/ 0 h 56"/>
              <a:gd name="T4" fmla="*/ 87 w 111"/>
              <a:gd name="T5" fmla="*/ 8 h 56"/>
              <a:gd name="T6" fmla="*/ 93 w 111"/>
              <a:gd name="T7" fmla="*/ 8 h 56"/>
              <a:gd name="T8" fmla="*/ 103 w 111"/>
              <a:gd name="T9" fmla="*/ 19 h 56"/>
              <a:gd name="T10" fmla="*/ 103 w 111"/>
              <a:gd name="T11" fmla="*/ 48 h 56"/>
              <a:gd name="T12" fmla="*/ 7 w 111"/>
              <a:gd name="T13" fmla="*/ 48 h 56"/>
              <a:gd name="T14" fmla="*/ 7 w 111"/>
              <a:gd name="T15" fmla="*/ 19 h 56"/>
              <a:gd name="T16" fmla="*/ 17 w 111"/>
              <a:gd name="T17" fmla="*/ 8 h 56"/>
              <a:gd name="T18" fmla="*/ 24 w 111"/>
              <a:gd name="T19" fmla="*/ 8 h 56"/>
              <a:gd name="T20" fmla="*/ 24 w 111"/>
              <a:gd name="T21" fmla="*/ 0 h 56"/>
              <a:gd name="T22" fmla="*/ 13 w 111"/>
              <a:gd name="T23" fmla="*/ 0 h 56"/>
              <a:gd name="T24" fmla="*/ 0 w 111"/>
              <a:gd name="T25" fmla="*/ 16 h 56"/>
              <a:gd name="T26" fmla="*/ 0 w 111"/>
              <a:gd name="T27" fmla="*/ 56 h 56"/>
              <a:gd name="T28" fmla="*/ 111 w 111"/>
              <a:gd name="T29" fmla="*/ 56 h 56"/>
              <a:gd name="T30" fmla="*/ 111 w 111"/>
              <a:gd name="T31" fmla="*/ 16 h 56"/>
              <a:gd name="T32" fmla="*/ 97 w 111"/>
              <a:gd name="T33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1" h="56">
                <a:moveTo>
                  <a:pt x="97" y="0"/>
                </a:moveTo>
                <a:lnTo>
                  <a:pt x="87" y="0"/>
                </a:lnTo>
                <a:lnTo>
                  <a:pt x="87" y="8"/>
                </a:lnTo>
                <a:lnTo>
                  <a:pt x="93" y="8"/>
                </a:lnTo>
                <a:lnTo>
                  <a:pt x="103" y="19"/>
                </a:lnTo>
                <a:lnTo>
                  <a:pt x="103" y="48"/>
                </a:lnTo>
                <a:lnTo>
                  <a:pt x="7" y="48"/>
                </a:lnTo>
                <a:lnTo>
                  <a:pt x="7" y="19"/>
                </a:lnTo>
                <a:lnTo>
                  <a:pt x="17" y="8"/>
                </a:lnTo>
                <a:lnTo>
                  <a:pt x="24" y="8"/>
                </a:lnTo>
                <a:lnTo>
                  <a:pt x="24" y="0"/>
                </a:lnTo>
                <a:lnTo>
                  <a:pt x="13" y="0"/>
                </a:lnTo>
                <a:lnTo>
                  <a:pt x="0" y="16"/>
                </a:lnTo>
                <a:lnTo>
                  <a:pt x="0" y="56"/>
                </a:lnTo>
                <a:lnTo>
                  <a:pt x="111" y="56"/>
                </a:lnTo>
                <a:lnTo>
                  <a:pt x="111" y="16"/>
                </a:lnTo>
                <a:lnTo>
                  <a:pt x="9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7" name="Freeform 593"/>
          <p:cNvSpPr>
            <a:spLocks noEditPoints="1"/>
          </p:cNvSpPr>
          <p:nvPr/>
        </p:nvSpPr>
        <p:spPr bwMode="auto">
          <a:xfrm>
            <a:off x="5378275" y="6376068"/>
            <a:ext cx="180821" cy="166470"/>
          </a:xfrm>
          <a:custGeom>
            <a:avLst/>
            <a:gdLst>
              <a:gd name="T0" fmla="*/ 0 w 63"/>
              <a:gd name="T1" fmla="*/ 58 h 58"/>
              <a:gd name="T2" fmla="*/ 63 w 63"/>
              <a:gd name="T3" fmla="*/ 58 h 58"/>
              <a:gd name="T4" fmla="*/ 63 w 63"/>
              <a:gd name="T5" fmla="*/ 48 h 58"/>
              <a:gd name="T6" fmla="*/ 63 w 63"/>
              <a:gd name="T7" fmla="*/ 40 h 58"/>
              <a:gd name="T8" fmla="*/ 63 w 63"/>
              <a:gd name="T9" fmla="*/ 0 h 58"/>
              <a:gd name="T10" fmla="*/ 18 w 63"/>
              <a:gd name="T11" fmla="*/ 0 h 58"/>
              <a:gd name="T12" fmla="*/ 18 w 63"/>
              <a:gd name="T13" fmla="*/ 0 h 58"/>
              <a:gd name="T14" fmla="*/ 0 w 63"/>
              <a:gd name="T15" fmla="*/ 18 h 58"/>
              <a:gd name="T16" fmla="*/ 0 w 63"/>
              <a:gd name="T17" fmla="*/ 40 h 58"/>
              <a:gd name="T18" fmla="*/ 0 w 63"/>
              <a:gd name="T19" fmla="*/ 48 h 58"/>
              <a:gd name="T20" fmla="*/ 0 w 63"/>
              <a:gd name="T21" fmla="*/ 58 h 58"/>
              <a:gd name="T22" fmla="*/ 7 w 63"/>
              <a:gd name="T23" fmla="*/ 25 h 58"/>
              <a:gd name="T24" fmla="*/ 25 w 63"/>
              <a:gd name="T25" fmla="*/ 25 h 58"/>
              <a:gd name="T26" fmla="*/ 25 w 63"/>
              <a:gd name="T27" fmla="*/ 7 h 58"/>
              <a:gd name="T28" fmla="*/ 56 w 63"/>
              <a:gd name="T29" fmla="*/ 7 h 58"/>
              <a:gd name="T30" fmla="*/ 56 w 63"/>
              <a:gd name="T31" fmla="*/ 50 h 58"/>
              <a:gd name="T32" fmla="*/ 7 w 63"/>
              <a:gd name="T33" fmla="*/ 50 h 58"/>
              <a:gd name="T34" fmla="*/ 7 w 63"/>
              <a:gd name="T35" fmla="*/ 2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58">
                <a:moveTo>
                  <a:pt x="0" y="58"/>
                </a:moveTo>
                <a:lnTo>
                  <a:pt x="63" y="58"/>
                </a:lnTo>
                <a:lnTo>
                  <a:pt x="63" y="48"/>
                </a:lnTo>
                <a:lnTo>
                  <a:pt x="63" y="40"/>
                </a:lnTo>
                <a:lnTo>
                  <a:pt x="63" y="0"/>
                </a:lnTo>
                <a:lnTo>
                  <a:pt x="18" y="0"/>
                </a:lnTo>
                <a:lnTo>
                  <a:pt x="18" y="0"/>
                </a:lnTo>
                <a:lnTo>
                  <a:pt x="0" y="18"/>
                </a:lnTo>
                <a:lnTo>
                  <a:pt x="0" y="40"/>
                </a:lnTo>
                <a:lnTo>
                  <a:pt x="0" y="48"/>
                </a:lnTo>
                <a:lnTo>
                  <a:pt x="0" y="58"/>
                </a:lnTo>
                <a:close/>
                <a:moveTo>
                  <a:pt x="7" y="25"/>
                </a:moveTo>
                <a:lnTo>
                  <a:pt x="25" y="25"/>
                </a:lnTo>
                <a:lnTo>
                  <a:pt x="25" y="7"/>
                </a:lnTo>
                <a:lnTo>
                  <a:pt x="56" y="7"/>
                </a:lnTo>
                <a:lnTo>
                  <a:pt x="56" y="50"/>
                </a:lnTo>
                <a:lnTo>
                  <a:pt x="7" y="50"/>
                </a:lnTo>
                <a:lnTo>
                  <a:pt x="7" y="2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8" name="Freeform 594"/>
          <p:cNvSpPr>
            <a:spLocks noEditPoints="1"/>
          </p:cNvSpPr>
          <p:nvPr/>
        </p:nvSpPr>
        <p:spPr bwMode="auto">
          <a:xfrm>
            <a:off x="5946568" y="6361718"/>
            <a:ext cx="318590" cy="301368"/>
          </a:xfrm>
          <a:custGeom>
            <a:avLst/>
            <a:gdLst>
              <a:gd name="T0" fmla="*/ 87 w 111"/>
              <a:gd name="T1" fmla="*/ 23 h 105"/>
              <a:gd name="T2" fmla="*/ 87 w 111"/>
              <a:gd name="T3" fmla="*/ 0 h 105"/>
              <a:gd name="T4" fmla="*/ 24 w 111"/>
              <a:gd name="T5" fmla="*/ 0 h 105"/>
              <a:gd name="T6" fmla="*/ 24 w 111"/>
              <a:gd name="T7" fmla="*/ 23 h 105"/>
              <a:gd name="T8" fmla="*/ 0 w 111"/>
              <a:gd name="T9" fmla="*/ 23 h 105"/>
              <a:gd name="T10" fmla="*/ 0 w 111"/>
              <a:gd name="T11" fmla="*/ 40 h 105"/>
              <a:gd name="T12" fmla="*/ 0 w 111"/>
              <a:gd name="T13" fmla="*/ 80 h 105"/>
              <a:gd name="T14" fmla="*/ 24 w 111"/>
              <a:gd name="T15" fmla="*/ 80 h 105"/>
              <a:gd name="T16" fmla="*/ 24 w 111"/>
              <a:gd name="T17" fmla="*/ 105 h 105"/>
              <a:gd name="T18" fmla="*/ 69 w 111"/>
              <a:gd name="T19" fmla="*/ 105 h 105"/>
              <a:gd name="T20" fmla="*/ 69 w 111"/>
              <a:gd name="T21" fmla="*/ 105 h 105"/>
              <a:gd name="T22" fmla="*/ 87 w 111"/>
              <a:gd name="T23" fmla="*/ 87 h 105"/>
              <a:gd name="T24" fmla="*/ 87 w 111"/>
              <a:gd name="T25" fmla="*/ 80 h 105"/>
              <a:gd name="T26" fmla="*/ 111 w 111"/>
              <a:gd name="T27" fmla="*/ 80 h 105"/>
              <a:gd name="T28" fmla="*/ 111 w 111"/>
              <a:gd name="T29" fmla="*/ 40 h 105"/>
              <a:gd name="T30" fmla="*/ 111 w 111"/>
              <a:gd name="T31" fmla="*/ 23 h 105"/>
              <a:gd name="T32" fmla="*/ 87 w 111"/>
              <a:gd name="T33" fmla="*/ 23 h 105"/>
              <a:gd name="T34" fmla="*/ 104 w 111"/>
              <a:gd name="T35" fmla="*/ 30 h 105"/>
              <a:gd name="T36" fmla="*/ 104 w 111"/>
              <a:gd name="T37" fmla="*/ 37 h 105"/>
              <a:gd name="T38" fmla="*/ 90 w 111"/>
              <a:gd name="T39" fmla="*/ 37 h 105"/>
              <a:gd name="T40" fmla="*/ 90 w 111"/>
              <a:gd name="T41" fmla="*/ 30 h 105"/>
              <a:gd name="T42" fmla="*/ 104 w 111"/>
              <a:gd name="T43" fmla="*/ 30 h 105"/>
              <a:gd name="T44" fmla="*/ 31 w 111"/>
              <a:gd name="T45" fmla="*/ 8 h 105"/>
              <a:gd name="T46" fmla="*/ 80 w 111"/>
              <a:gd name="T47" fmla="*/ 8 h 105"/>
              <a:gd name="T48" fmla="*/ 80 w 111"/>
              <a:gd name="T49" fmla="*/ 23 h 105"/>
              <a:gd name="T50" fmla="*/ 31 w 111"/>
              <a:gd name="T51" fmla="*/ 23 h 105"/>
              <a:gd name="T52" fmla="*/ 31 w 111"/>
              <a:gd name="T53" fmla="*/ 8 h 105"/>
              <a:gd name="T54" fmla="*/ 62 w 111"/>
              <a:gd name="T55" fmla="*/ 97 h 105"/>
              <a:gd name="T56" fmla="*/ 31 w 111"/>
              <a:gd name="T57" fmla="*/ 97 h 105"/>
              <a:gd name="T58" fmla="*/ 31 w 111"/>
              <a:gd name="T59" fmla="*/ 62 h 105"/>
              <a:gd name="T60" fmla="*/ 31 w 111"/>
              <a:gd name="T61" fmla="*/ 55 h 105"/>
              <a:gd name="T62" fmla="*/ 24 w 111"/>
              <a:gd name="T63" fmla="*/ 55 h 105"/>
              <a:gd name="T64" fmla="*/ 24 w 111"/>
              <a:gd name="T65" fmla="*/ 57 h 105"/>
              <a:gd name="T66" fmla="*/ 24 w 111"/>
              <a:gd name="T67" fmla="*/ 72 h 105"/>
              <a:gd name="T68" fmla="*/ 16 w 111"/>
              <a:gd name="T69" fmla="*/ 72 h 105"/>
              <a:gd name="T70" fmla="*/ 16 w 111"/>
              <a:gd name="T71" fmla="*/ 46 h 105"/>
              <a:gd name="T72" fmla="*/ 96 w 111"/>
              <a:gd name="T73" fmla="*/ 46 h 105"/>
              <a:gd name="T74" fmla="*/ 96 w 111"/>
              <a:gd name="T75" fmla="*/ 72 h 105"/>
              <a:gd name="T76" fmla="*/ 87 w 111"/>
              <a:gd name="T77" fmla="*/ 72 h 105"/>
              <a:gd name="T78" fmla="*/ 87 w 111"/>
              <a:gd name="T79" fmla="*/ 55 h 105"/>
              <a:gd name="T80" fmla="*/ 80 w 111"/>
              <a:gd name="T81" fmla="*/ 55 h 105"/>
              <a:gd name="T82" fmla="*/ 80 w 111"/>
              <a:gd name="T83" fmla="*/ 62 h 105"/>
              <a:gd name="T84" fmla="*/ 80 w 111"/>
              <a:gd name="T85" fmla="*/ 79 h 105"/>
              <a:gd name="T86" fmla="*/ 62 w 111"/>
              <a:gd name="T87" fmla="*/ 79 h 105"/>
              <a:gd name="T88" fmla="*/ 62 w 111"/>
              <a:gd name="T89" fmla="*/ 9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105">
                <a:moveTo>
                  <a:pt x="87" y="23"/>
                </a:moveTo>
                <a:lnTo>
                  <a:pt x="87" y="0"/>
                </a:lnTo>
                <a:lnTo>
                  <a:pt x="24" y="0"/>
                </a:lnTo>
                <a:lnTo>
                  <a:pt x="24" y="23"/>
                </a:lnTo>
                <a:lnTo>
                  <a:pt x="0" y="23"/>
                </a:lnTo>
                <a:lnTo>
                  <a:pt x="0" y="40"/>
                </a:lnTo>
                <a:lnTo>
                  <a:pt x="0" y="80"/>
                </a:lnTo>
                <a:lnTo>
                  <a:pt x="24" y="80"/>
                </a:lnTo>
                <a:lnTo>
                  <a:pt x="24" y="105"/>
                </a:lnTo>
                <a:lnTo>
                  <a:pt x="69" y="105"/>
                </a:lnTo>
                <a:lnTo>
                  <a:pt x="69" y="105"/>
                </a:lnTo>
                <a:lnTo>
                  <a:pt x="87" y="87"/>
                </a:lnTo>
                <a:lnTo>
                  <a:pt x="87" y="80"/>
                </a:lnTo>
                <a:lnTo>
                  <a:pt x="111" y="80"/>
                </a:lnTo>
                <a:lnTo>
                  <a:pt x="111" y="40"/>
                </a:lnTo>
                <a:lnTo>
                  <a:pt x="111" y="23"/>
                </a:lnTo>
                <a:lnTo>
                  <a:pt x="87" y="23"/>
                </a:lnTo>
                <a:close/>
                <a:moveTo>
                  <a:pt x="104" y="30"/>
                </a:moveTo>
                <a:lnTo>
                  <a:pt x="104" y="37"/>
                </a:lnTo>
                <a:lnTo>
                  <a:pt x="90" y="37"/>
                </a:lnTo>
                <a:lnTo>
                  <a:pt x="90" y="30"/>
                </a:lnTo>
                <a:lnTo>
                  <a:pt x="104" y="30"/>
                </a:lnTo>
                <a:close/>
                <a:moveTo>
                  <a:pt x="31" y="8"/>
                </a:moveTo>
                <a:lnTo>
                  <a:pt x="80" y="8"/>
                </a:lnTo>
                <a:lnTo>
                  <a:pt x="80" y="23"/>
                </a:lnTo>
                <a:lnTo>
                  <a:pt x="31" y="23"/>
                </a:lnTo>
                <a:lnTo>
                  <a:pt x="31" y="8"/>
                </a:lnTo>
                <a:close/>
                <a:moveTo>
                  <a:pt x="62" y="97"/>
                </a:moveTo>
                <a:lnTo>
                  <a:pt x="31" y="97"/>
                </a:lnTo>
                <a:lnTo>
                  <a:pt x="31" y="62"/>
                </a:lnTo>
                <a:lnTo>
                  <a:pt x="31" y="55"/>
                </a:lnTo>
                <a:lnTo>
                  <a:pt x="24" y="55"/>
                </a:lnTo>
                <a:lnTo>
                  <a:pt x="24" y="57"/>
                </a:lnTo>
                <a:lnTo>
                  <a:pt x="24" y="72"/>
                </a:lnTo>
                <a:lnTo>
                  <a:pt x="16" y="72"/>
                </a:lnTo>
                <a:lnTo>
                  <a:pt x="16" y="46"/>
                </a:lnTo>
                <a:lnTo>
                  <a:pt x="96" y="46"/>
                </a:lnTo>
                <a:lnTo>
                  <a:pt x="96" y="72"/>
                </a:lnTo>
                <a:lnTo>
                  <a:pt x="87" y="72"/>
                </a:lnTo>
                <a:lnTo>
                  <a:pt x="87" y="55"/>
                </a:lnTo>
                <a:lnTo>
                  <a:pt x="80" y="55"/>
                </a:lnTo>
                <a:lnTo>
                  <a:pt x="80" y="62"/>
                </a:lnTo>
                <a:lnTo>
                  <a:pt x="80" y="79"/>
                </a:lnTo>
                <a:lnTo>
                  <a:pt x="62" y="79"/>
                </a:lnTo>
                <a:lnTo>
                  <a:pt x="62" y="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9" name="Freeform 615"/>
          <p:cNvSpPr>
            <a:spLocks/>
          </p:cNvSpPr>
          <p:nvPr/>
        </p:nvSpPr>
        <p:spPr bwMode="auto">
          <a:xfrm>
            <a:off x="5946568" y="2538655"/>
            <a:ext cx="318590" cy="281276"/>
          </a:xfrm>
          <a:custGeom>
            <a:avLst/>
            <a:gdLst>
              <a:gd name="T0" fmla="*/ 55 w 111"/>
              <a:gd name="T1" fmla="*/ 98 h 98"/>
              <a:gd name="T2" fmla="*/ 111 w 111"/>
              <a:gd name="T3" fmla="*/ 49 h 98"/>
              <a:gd name="T4" fmla="*/ 55 w 111"/>
              <a:gd name="T5" fmla="*/ 0 h 98"/>
              <a:gd name="T6" fmla="*/ 55 w 111"/>
              <a:gd name="T7" fmla="*/ 31 h 98"/>
              <a:gd name="T8" fmla="*/ 0 w 111"/>
              <a:gd name="T9" fmla="*/ 31 h 98"/>
              <a:gd name="T10" fmla="*/ 0 w 111"/>
              <a:gd name="T11" fmla="*/ 67 h 98"/>
              <a:gd name="T12" fmla="*/ 55 w 111"/>
              <a:gd name="T13" fmla="*/ 67 h 98"/>
              <a:gd name="T14" fmla="*/ 55 w 111"/>
              <a:gd name="T15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98">
                <a:moveTo>
                  <a:pt x="55" y="98"/>
                </a:moveTo>
                <a:lnTo>
                  <a:pt x="111" y="49"/>
                </a:lnTo>
                <a:lnTo>
                  <a:pt x="55" y="0"/>
                </a:lnTo>
                <a:lnTo>
                  <a:pt x="55" y="31"/>
                </a:lnTo>
                <a:lnTo>
                  <a:pt x="0" y="31"/>
                </a:lnTo>
                <a:lnTo>
                  <a:pt x="0" y="67"/>
                </a:lnTo>
                <a:lnTo>
                  <a:pt x="55" y="67"/>
                </a:lnTo>
                <a:lnTo>
                  <a:pt x="55" y="9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0" name="Freeform 620"/>
          <p:cNvSpPr>
            <a:spLocks/>
          </p:cNvSpPr>
          <p:nvPr/>
        </p:nvSpPr>
        <p:spPr bwMode="auto">
          <a:xfrm>
            <a:off x="9778243" y="5073012"/>
            <a:ext cx="318590" cy="315718"/>
          </a:xfrm>
          <a:custGeom>
            <a:avLst/>
            <a:gdLst>
              <a:gd name="T0" fmla="*/ 280 w 287"/>
              <a:gd name="T1" fmla="*/ 3 h 283"/>
              <a:gd name="T2" fmla="*/ 208 w 287"/>
              <a:gd name="T3" fmla="*/ 14 h 283"/>
              <a:gd name="T4" fmla="*/ 143 w 287"/>
              <a:gd name="T5" fmla="*/ 0 h 283"/>
              <a:gd name="T6" fmla="*/ 79 w 287"/>
              <a:gd name="T7" fmla="*/ 14 h 283"/>
              <a:gd name="T8" fmla="*/ 7 w 287"/>
              <a:gd name="T9" fmla="*/ 3 h 283"/>
              <a:gd name="T10" fmla="*/ 0 w 287"/>
              <a:gd name="T11" fmla="*/ 60 h 283"/>
              <a:gd name="T12" fmla="*/ 67 w 287"/>
              <a:gd name="T13" fmla="*/ 237 h 283"/>
              <a:gd name="T14" fmla="*/ 143 w 287"/>
              <a:gd name="T15" fmla="*/ 283 h 283"/>
              <a:gd name="T16" fmla="*/ 220 w 287"/>
              <a:gd name="T17" fmla="*/ 237 h 283"/>
              <a:gd name="T18" fmla="*/ 287 w 287"/>
              <a:gd name="T19" fmla="*/ 60 h 283"/>
              <a:gd name="T20" fmla="*/ 280 w 287"/>
              <a:gd name="T21" fmla="*/ 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7" h="283">
                <a:moveTo>
                  <a:pt x="280" y="3"/>
                </a:moveTo>
                <a:cubicBezTo>
                  <a:pt x="280" y="3"/>
                  <a:pt x="240" y="14"/>
                  <a:pt x="208" y="14"/>
                </a:cubicBezTo>
                <a:cubicBezTo>
                  <a:pt x="176" y="14"/>
                  <a:pt x="143" y="0"/>
                  <a:pt x="143" y="0"/>
                </a:cubicBezTo>
                <a:cubicBezTo>
                  <a:pt x="143" y="0"/>
                  <a:pt x="111" y="14"/>
                  <a:pt x="79" y="14"/>
                </a:cubicBezTo>
                <a:cubicBezTo>
                  <a:pt x="46" y="14"/>
                  <a:pt x="7" y="3"/>
                  <a:pt x="7" y="3"/>
                </a:cubicBezTo>
                <a:cubicBezTo>
                  <a:pt x="7" y="3"/>
                  <a:pt x="0" y="26"/>
                  <a:pt x="0" y="60"/>
                </a:cubicBezTo>
                <a:cubicBezTo>
                  <a:pt x="0" y="149"/>
                  <a:pt x="28" y="206"/>
                  <a:pt x="67" y="237"/>
                </a:cubicBezTo>
                <a:cubicBezTo>
                  <a:pt x="90" y="256"/>
                  <a:pt x="128" y="283"/>
                  <a:pt x="143" y="283"/>
                </a:cubicBezTo>
                <a:cubicBezTo>
                  <a:pt x="159" y="283"/>
                  <a:pt x="196" y="256"/>
                  <a:pt x="220" y="237"/>
                </a:cubicBezTo>
                <a:cubicBezTo>
                  <a:pt x="258" y="205"/>
                  <a:pt x="287" y="149"/>
                  <a:pt x="287" y="60"/>
                </a:cubicBezTo>
                <a:cubicBezTo>
                  <a:pt x="287" y="26"/>
                  <a:pt x="280" y="3"/>
                  <a:pt x="280" y="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1" name="Freeform 621"/>
          <p:cNvSpPr>
            <a:spLocks/>
          </p:cNvSpPr>
          <p:nvPr/>
        </p:nvSpPr>
        <p:spPr bwMode="auto">
          <a:xfrm>
            <a:off x="1667149" y="1881386"/>
            <a:ext cx="129158" cy="129158"/>
          </a:xfrm>
          <a:custGeom>
            <a:avLst/>
            <a:gdLst>
              <a:gd name="T0" fmla="*/ 45 w 45"/>
              <a:gd name="T1" fmla="*/ 12 h 45"/>
              <a:gd name="T2" fmla="*/ 33 w 45"/>
              <a:gd name="T3" fmla="*/ 0 h 45"/>
              <a:gd name="T4" fmla="*/ 12 w 45"/>
              <a:gd name="T5" fmla="*/ 21 h 45"/>
              <a:gd name="T6" fmla="*/ 0 w 45"/>
              <a:gd name="T7" fmla="*/ 7 h 45"/>
              <a:gd name="T8" fmla="*/ 0 w 45"/>
              <a:gd name="T9" fmla="*/ 45 h 45"/>
              <a:gd name="T10" fmla="*/ 37 w 45"/>
              <a:gd name="T11" fmla="*/ 45 h 45"/>
              <a:gd name="T12" fmla="*/ 24 w 45"/>
              <a:gd name="T13" fmla="*/ 32 h 45"/>
              <a:gd name="T14" fmla="*/ 45 w 45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12"/>
                </a:moveTo>
                <a:lnTo>
                  <a:pt x="33" y="0"/>
                </a:lnTo>
                <a:lnTo>
                  <a:pt x="12" y="21"/>
                </a:lnTo>
                <a:lnTo>
                  <a:pt x="0" y="7"/>
                </a:lnTo>
                <a:lnTo>
                  <a:pt x="0" y="45"/>
                </a:lnTo>
                <a:lnTo>
                  <a:pt x="37" y="45"/>
                </a:lnTo>
                <a:lnTo>
                  <a:pt x="24" y="32"/>
                </a:lnTo>
                <a:lnTo>
                  <a:pt x="45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2" name="Freeform 622"/>
          <p:cNvSpPr>
            <a:spLocks/>
          </p:cNvSpPr>
          <p:nvPr/>
        </p:nvSpPr>
        <p:spPr bwMode="auto">
          <a:xfrm>
            <a:off x="1474847" y="2070817"/>
            <a:ext cx="132028" cy="129158"/>
          </a:xfrm>
          <a:custGeom>
            <a:avLst/>
            <a:gdLst>
              <a:gd name="T0" fmla="*/ 21 w 46"/>
              <a:gd name="T1" fmla="*/ 12 h 45"/>
              <a:gd name="T2" fmla="*/ 0 w 46"/>
              <a:gd name="T3" fmla="*/ 33 h 45"/>
              <a:gd name="T4" fmla="*/ 12 w 46"/>
              <a:gd name="T5" fmla="*/ 45 h 45"/>
              <a:gd name="T6" fmla="*/ 33 w 46"/>
              <a:gd name="T7" fmla="*/ 24 h 45"/>
              <a:gd name="T8" fmla="*/ 46 w 46"/>
              <a:gd name="T9" fmla="*/ 37 h 45"/>
              <a:gd name="T10" fmla="*/ 46 w 46"/>
              <a:gd name="T11" fmla="*/ 0 h 45"/>
              <a:gd name="T12" fmla="*/ 8 w 46"/>
              <a:gd name="T13" fmla="*/ 0 h 45"/>
              <a:gd name="T14" fmla="*/ 21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21" y="12"/>
                </a:moveTo>
                <a:lnTo>
                  <a:pt x="0" y="33"/>
                </a:lnTo>
                <a:lnTo>
                  <a:pt x="12" y="45"/>
                </a:lnTo>
                <a:lnTo>
                  <a:pt x="33" y="24"/>
                </a:lnTo>
                <a:lnTo>
                  <a:pt x="46" y="37"/>
                </a:lnTo>
                <a:lnTo>
                  <a:pt x="46" y="0"/>
                </a:lnTo>
                <a:lnTo>
                  <a:pt x="8" y="0"/>
                </a:lnTo>
                <a:lnTo>
                  <a:pt x="21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3" name="Freeform 623"/>
          <p:cNvSpPr>
            <a:spLocks/>
          </p:cNvSpPr>
          <p:nvPr/>
        </p:nvSpPr>
        <p:spPr bwMode="auto">
          <a:xfrm>
            <a:off x="1667149" y="2070817"/>
            <a:ext cx="129158" cy="129158"/>
          </a:xfrm>
          <a:custGeom>
            <a:avLst/>
            <a:gdLst>
              <a:gd name="T0" fmla="*/ 45 w 45"/>
              <a:gd name="T1" fmla="*/ 33 h 45"/>
              <a:gd name="T2" fmla="*/ 24 w 45"/>
              <a:gd name="T3" fmla="*/ 12 h 45"/>
              <a:gd name="T4" fmla="*/ 37 w 45"/>
              <a:gd name="T5" fmla="*/ 0 h 45"/>
              <a:gd name="T6" fmla="*/ 0 w 45"/>
              <a:gd name="T7" fmla="*/ 0 h 45"/>
              <a:gd name="T8" fmla="*/ 0 w 45"/>
              <a:gd name="T9" fmla="*/ 37 h 45"/>
              <a:gd name="T10" fmla="*/ 12 w 45"/>
              <a:gd name="T11" fmla="*/ 24 h 45"/>
              <a:gd name="T12" fmla="*/ 33 w 45"/>
              <a:gd name="T13" fmla="*/ 45 h 45"/>
              <a:gd name="T14" fmla="*/ 45 w 45"/>
              <a:gd name="T15" fmla="*/ 3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45">
                <a:moveTo>
                  <a:pt x="45" y="33"/>
                </a:moveTo>
                <a:lnTo>
                  <a:pt x="24" y="12"/>
                </a:lnTo>
                <a:lnTo>
                  <a:pt x="37" y="0"/>
                </a:lnTo>
                <a:lnTo>
                  <a:pt x="0" y="0"/>
                </a:lnTo>
                <a:lnTo>
                  <a:pt x="0" y="37"/>
                </a:lnTo>
                <a:lnTo>
                  <a:pt x="12" y="24"/>
                </a:lnTo>
                <a:lnTo>
                  <a:pt x="33" y="45"/>
                </a:lnTo>
                <a:lnTo>
                  <a:pt x="45" y="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4" name="Freeform 624"/>
          <p:cNvSpPr>
            <a:spLocks/>
          </p:cNvSpPr>
          <p:nvPr/>
        </p:nvSpPr>
        <p:spPr bwMode="auto">
          <a:xfrm>
            <a:off x="1474847" y="1881386"/>
            <a:ext cx="132028" cy="129158"/>
          </a:xfrm>
          <a:custGeom>
            <a:avLst/>
            <a:gdLst>
              <a:gd name="T0" fmla="*/ 0 w 46"/>
              <a:gd name="T1" fmla="*/ 12 h 45"/>
              <a:gd name="T2" fmla="*/ 21 w 46"/>
              <a:gd name="T3" fmla="*/ 32 h 45"/>
              <a:gd name="T4" fmla="*/ 8 w 46"/>
              <a:gd name="T5" fmla="*/ 45 h 45"/>
              <a:gd name="T6" fmla="*/ 46 w 46"/>
              <a:gd name="T7" fmla="*/ 45 h 45"/>
              <a:gd name="T8" fmla="*/ 46 w 46"/>
              <a:gd name="T9" fmla="*/ 7 h 45"/>
              <a:gd name="T10" fmla="*/ 33 w 46"/>
              <a:gd name="T11" fmla="*/ 21 h 45"/>
              <a:gd name="T12" fmla="*/ 12 w 46"/>
              <a:gd name="T13" fmla="*/ 0 h 45"/>
              <a:gd name="T14" fmla="*/ 0 w 46"/>
              <a:gd name="T1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5">
                <a:moveTo>
                  <a:pt x="0" y="12"/>
                </a:moveTo>
                <a:lnTo>
                  <a:pt x="21" y="32"/>
                </a:lnTo>
                <a:lnTo>
                  <a:pt x="8" y="45"/>
                </a:lnTo>
                <a:lnTo>
                  <a:pt x="46" y="45"/>
                </a:lnTo>
                <a:lnTo>
                  <a:pt x="46" y="7"/>
                </a:lnTo>
                <a:lnTo>
                  <a:pt x="33" y="21"/>
                </a:lnTo>
                <a:lnTo>
                  <a:pt x="12" y="0"/>
                </a:lnTo>
                <a:lnTo>
                  <a:pt x="0" y="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5" name="Freeform 625"/>
          <p:cNvSpPr>
            <a:spLocks/>
          </p:cNvSpPr>
          <p:nvPr/>
        </p:nvSpPr>
        <p:spPr bwMode="auto">
          <a:xfrm>
            <a:off x="5946568" y="1881386"/>
            <a:ext cx="318590" cy="315718"/>
          </a:xfrm>
          <a:custGeom>
            <a:avLst/>
            <a:gdLst>
              <a:gd name="T0" fmla="*/ 249 w 287"/>
              <a:gd name="T1" fmla="*/ 217 h 284"/>
              <a:gd name="T2" fmla="*/ 248 w 287"/>
              <a:gd name="T3" fmla="*/ 218 h 284"/>
              <a:gd name="T4" fmla="*/ 245 w 287"/>
              <a:gd name="T5" fmla="*/ 218 h 284"/>
              <a:gd name="T6" fmla="*/ 245 w 287"/>
              <a:gd name="T7" fmla="*/ 217 h 284"/>
              <a:gd name="T8" fmla="*/ 67 w 287"/>
              <a:gd name="T9" fmla="*/ 39 h 284"/>
              <a:gd name="T10" fmla="*/ 66 w 287"/>
              <a:gd name="T11" fmla="*/ 39 h 284"/>
              <a:gd name="T12" fmla="*/ 66 w 287"/>
              <a:gd name="T13" fmla="*/ 0 h 284"/>
              <a:gd name="T14" fmla="*/ 0 w 287"/>
              <a:gd name="T15" fmla="*/ 66 h 284"/>
              <a:gd name="T16" fmla="*/ 66 w 287"/>
              <a:gd name="T17" fmla="*/ 132 h 284"/>
              <a:gd name="T18" fmla="*/ 66 w 287"/>
              <a:gd name="T19" fmla="*/ 131 h 284"/>
              <a:gd name="T20" fmla="*/ 66 w 287"/>
              <a:gd name="T21" fmla="*/ 89 h 284"/>
              <a:gd name="T22" fmla="*/ 67 w 287"/>
              <a:gd name="T23" fmla="*/ 89 h 284"/>
              <a:gd name="T24" fmla="*/ 196 w 287"/>
              <a:gd name="T25" fmla="*/ 217 h 284"/>
              <a:gd name="T26" fmla="*/ 196 w 287"/>
              <a:gd name="T27" fmla="*/ 218 h 284"/>
              <a:gd name="T28" fmla="*/ 192 w 287"/>
              <a:gd name="T29" fmla="*/ 218 h 284"/>
              <a:gd name="T30" fmla="*/ 191 w 287"/>
              <a:gd name="T31" fmla="*/ 217 h 284"/>
              <a:gd name="T32" fmla="*/ 154 w 287"/>
              <a:gd name="T33" fmla="*/ 217 h 284"/>
              <a:gd name="T34" fmla="*/ 220 w 287"/>
              <a:gd name="T35" fmla="*/ 284 h 284"/>
              <a:gd name="T36" fmla="*/ 287 w 287"/>
              <a:gd name="T37" fmla="*/ 217 h 284"/>
              <a:gd name="T38" fmla="*/ 249 w 287"/>
              <a:gd name="T39" fmla="*/ 217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7" h="284">
                <a:moveTo>
                  <a:pt x="249" y="217"/>
                </a:moveTo>
                <a:cubicBezTo>
                  <a:pt x="248" y="218"/>
                  <a:pt x="248" y="218"/>
                  <a:pt x="248" y="218"/>
                </a:cubicBezTo>
                <a:cubicBezTo>
                  <a:pt x="245" y="218"/>
                  <a:pt x="245" y="218"/>
                  <a:pt x="245" y="218"/>
                </a:cubicBezTo>
                <a:cubicBezTo>
                  <a:pt x="245" y="217"/>
                  <a:pt x="245" y="217"/>
                  <a:pt x="245" y="217"/>
                </a:cubicBezTo>
                <a:cubicBezTo>
                  <a:pt x="245" y="119"/>
                  <a:pt x="165" y="39"/>
                  <a:pt x="67" y="39"/>
                </a:cubicBezTo>
                <a:cubicBezTo>
                  <a:pt x="67" y="39"/>
                  <a:pt x="66" y="39"/>
                  <a:pt x="66" y="39"/>
                </a:cubicBezTo>
                <a:cubicBezTo>
                  <a:pt x="66" y="0"/>
                  <a:pt x="66" y="0"/>
                  <a:pt x="66" y="0"/>
                </a:cubicBezTo>
                <a:cubicBezTo>
                  <a:pt x="0" y="66"/>
                  <a:pt x="0" y="66"/>
                  <a:pt x="0" y="66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89"/>
                  <a:pt x="67" y="89"/>
                  <a:pt x="67" y="89"/>
                </a:cubicBezTo>
                <a:cubicBezTo>
                  <a:pt x="138" y="89"/>
                  <a:pt x="196" y="146"/>
                  <a:pt x="196" y="217"/>
                </a:cubicBezTo>
                <a:cubicBezTo>
                  <a:pt x="196" y="217"/>
                  <a:pt x="196" y="217"/>
                  <a:pt x="196" y="218"/>
                </a:cubicBezTo>
                <a:cubicBezTo>
                  <a:pt x="192" y="218"/>
                  <a:pt x="192" y="218"/>
                  <a:pt x="192" y="218"/>
                </a:cubicBezTo>
                <a:cubicBezTo>
                  <a:pt x="191" y="217"/>
                  <a:pt x="191" y="217"/>
                  <a:pt x="191" y="217"/>
                </a:cubicBezTo>
                <a:cubicBezTo>
                  <a:pt x="154" y="217"/>
                  <a:pt x="154" y="217"/>
                  <a:pt x="154" y="217"/>
                </a:cubicBezTo>
                <a:cubicBezTo>
                  <a:pt x="220" y="284"/>
                  <a:pt x="220" y="284"/>
                  <a:pt x="220" y="284"/>
                </a:cubicBezTo>
                <a:cubicBezTo>
                  <a:pt x="287" y="217"/>
                  <a:pt x="287" y="217"/>
                  <a:pt x="287" y="217"/>
                </a:cubicBezTo>
                <a:lnTo>
                  <a:pt x="249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6" name="Freeform 649"/>
          <p:cNvSpPr>
            <a:spLocks noEditPoints="1"/>
          </p:cNvSpPr>
          <p:nvPr/>
        </p:nvSpPr>
        <p:spPr bwMode="auto">
          <a:xfrm>
            <a:off x="1474847" y="3795789"/>
            <a:ext cx="321459" cy="318589"/>
          </a:xfrm>
          <a:custGeom>
            <a:avLst/>
            <a:gdLst>
              <a:gd name="T0" fmla="*/ 80 w 112"/>
              <a:gd name="T1" fmla="*/ 0 h 111"/>
              <a:gd name="T2" fmla="*/ 32 w 112"/>
              <a:gd name="T3" fmla="*/ 0 h 111"/>
              <a:gd name="T4" fmla="*/ 0 w 112"/>
              <a:gd name="T5" fmla="*/ 32 h 111"/>
              <a:gd name="T6" fmla="*/ 0 w 112"/>
              <a:gd name="T7" fmla="*/ 80 h 111"/>
              <a:gd name="T8" fmla="*/ 32 w 112"/>
              <a:gd name="T9" fmla="*/ 111 h 111"/>
              <a:gd name="T10" fmla="*/ 80 w 112"/>
              <a:gd name="T11" fmla="*/ 111 h 111"/>
              <a:gd name="T12" fmla="*/ 112 w 112"/>
              <a:gd name="T13" fmla="*/ 80 h 111"/>
              <a:gd name="T14" fmla="*/ 112 w 112"/>
              <a:gd name="T15" fmla="*/ 32 h 111"/>
              <a:gd name="T16" fmla="*/ 80 w 112"/>
              <a:gd name="T17" fmla="*/ 0 h 111"/>
              <a:gd name="T18" fmla="*/ 87 w 112"/>
              <a:gd name="T19" fmla="*/ 73 h 111"/>
              <a:gd name="T20" fmla="*/ 73 w 112"/>
              <a:gd name="T21" fmla="*/ 87 h 111"/>
              <a:gd name="T22" fmla="*/ 56 w 112"/>
              <a:gd name="T23" fmla="*/ 69 h 111"/>
              <a:gd name="T24" fmla="*/ 39 w 112"/>
              <a:gd name="T25" fmla="*/ 87 h 111"/>
              <a:gd name="T26" fmla="*/ 25 w 112"/>
              <a:gd name="T27" fmla="*/ 73 h 111"/>
              <a:gd name="T28" fmla="*/ 42 w 112"/>
              <a:gd name="T29" fmla="*/ 56 h 111"/>
              <a:gd name="T30" fmla="*/ 25 w 112"/>
              <a:gd name="T31" fmla="*/ 38 h 111"/>
              <a:gd name="T32" fmla="*/ 39 w 112"/>
              <a:gd name="T33" fmla="*/ 25 h 111"/>
              <a:gd name="T34" fmla="*/ 56 w 112"/>
              <a:gd name="T35" fmla="*/ 42 h 111"/>
              <a:gd name="T36" fmla="*/ 73 w 112"/>
              <a:gd name="T37" fmla="*/ 25 h 111"/>
              <a:gd name="T38" fmla="*/ 87 w 112"/>
              <a:gd name="T39" fmla="*/ 38 h 111"/>
              <a:gd name="T40" fmla="*/ 70 w 112"/>
              <a:gd name="T41" fmla="*/ 56 h 111"/>
              <a:gd name="T42" fmla="*/ 87 w 112"/>
              <a:gd name="T43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2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2" y="80"/>
                </a:lnTo>
                <a:lnTo>
                  <a:pt x="112" y="32"/>
                </a:lnTo>
                <a:lnTo>
                  <a:pt x="80" y="0"/>
                </a:lnTo>
                <a:close/>
                <a:moveTo>
                  <a:pt x="87" y="73"/>
                </a:moveTo>
                <a:lnTo>
                  <a:pt x="73" y="87"/>
                </a:lnTo>
                <a:lnTo>
                  <a:pt x="56" y="69"/>
                </a:lnTo>
                <a:lnTo>
                  <a:pt x="39" y="87"/>
                </a:lnTo>
                <a:lnTo>
                  <a:pt x="25" y="73"/>
                </a:lnTo>
                <a:lnTo>
                  <a:pt x="42" y="56"/>
                </a:lnTo>
                <a:lnTo>
                  <a:pt x="25" y="38"/>
                </a:lnTo>
                <a:lnTo>
                  <a:pt x="39" y="25"/>
                </a:lnTo>
                <a:lnTo>
                  <a:pt x="56" y="42"/>
                </a:lnTo>
                <a:lnTo>
                  <a:pt x="73" y="25"/>
                </a:lnTo>
                <a:lnTo>
                  <a:pt x="87" y="38"/>
                </a:lnTo>
                <a:lnTo>
                  <a:pt x="70" y="56"/>
                </a:lnTo>
                <a:lnTo>
                  <a:pt x="87" y="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7" name="Freeform 650"/>
          <p:cNvSpPr>
            <a:spLocks noEditPoints="1"/>
          </p:cNvSpPr>
          <p:nvPr/>
        </p:nvSpPr>
        <p:spPr bwMode="auto">
          <a:xfrm>
            <a:off x="2114895" y="3795789"/>
            <a:ext cx="318590" cy="318589"/>
          </a:xfrm>
          <a:custGeom>
            <a:avLst/>
            <a:gdLst>
              <a:gd name="T0" fmla="*/ 80 w 111"/>
              <a:gd name="T1" fmla="*/ 0 h 111"/>
              <a:gd name="T2" fmla="*/ 32 w 111"/>
              <a:gd name="T3" fmla="*/ 0 h 111"/>
              <a:gd name="T4" fmla="*/ 0 w 111"/>
              <a:gd name="T5" fmla="*/ 32 h 111"/>
              <a:gd name="T6" fmla="*/ 0 w 111"/>
              <a:gd name="T7" fmla="*/ 80 h 111"/>
              <a:gd name="T8" fmla="*/ 32 w 111"/>
              <a:gd name="T9" fmla="*/ 111 h 111"/>
              <a:gd name="T10" fmla="*/ 80 w 111"/>
              <a:gd name="T11" fmla="*/ 111 h 111"/>
              <a:gd name="T12" fmla="*/ 111 w 111"/>
              <a:gd name="T13" fmla="*/ 80 h 111"/>
              <a:gd name="T14" fmla="*/ 111 w 111"/>
              <a:gd name="T15" fmla="*/ 32 h 111"/>
              <a:gd name="T16" fmla="*/ 80 w 111"/>
              <a:gd name="T17" fmla="*/ 0 h 111"/>
              <a:gd name="T18" fmla="*/ 97 w 111"/>
              <a:gd name="T19" fmla="*/ 74 h 111"/>
              <a:gd name="T20" fmla="*/ 74 w 111"/>
              <a:gd name="T21" fmla="*/ 98 h 111"/>
              <a:gd name="T22" fmla="*/ 37 w 111"/>
              <a:gd name="T23" fmla="*/ 98 h 111"/>
              <a:gd name="T24" fmla="*/ 14 w 111"/>
              <a:gd name="T25" fmla="*/ 74 h 111"/>
              <a:gd name="T26" fmla="*/ 14 w 111"/>
              <a:gd name="T27" fmla="*/ 38 h 111"/>
              <a:gd name="T28" fmla="*/ 37 w 111"/>
              <a:gd name="T29" fmla="*/ 14 h 111"/>
              <a:gd name="T30" fmla="*/ 74 w 111"/>
              <a:gd name="T31" fmla="*/ 14 h 111"/>
              <a:gd name="T32" fmla="*/ 97 w 111"/>
              <a:gd name="T33" fmla="*/ 38 h 111"/>
              <a:gd name="T34" fmla="*/ 97 w 111"/>
              <a:gd name="T35" fmla="*/ 7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1" h="111">
                <a:moveTo>
                  <a:pt x="80" y="0"/>
                </a:moveTo>
                <a:lnTo>
                  <a:pt x="32" y="0"/>
                </a:lnTo>
                <a:lnTo>
                  <a:pt x="0" y="32"/>
                </a:lnTo>
                <a:lnTo>
                  <a:pt x="0" y="80"/>
                </a:lnTo>
                <a:lnTo>
                  <a:pt x="32" y="111"/>
                </a:lnTo>
                <a:lnTo>
                  <a:pt x="80" y="111"/>
                </a:lnTo>
                <a:lnTo>
                  <a:pt x="111" y="80"/>
                </a:lnTo>
                <a:lnTo>
                  <a:pt x="111" y="32"/>
                </a:lnTo>
                <a:lnTo>
                  <a:pt x="80" y="0"/>
                </a:lnTo>
                <a:close/>
                <a:moveTo>
                  <a:pt x="97" y="74"/>
                </a:moveTo>
                <a:lnTo>
                  <a:pt x="74" y="98"/>
                </a:lnTo>
                <a:lnTo>
                  <a:pt x="37" y="98"/>
                </a:lnTo>
                <a:lnTo>
                  <a:pt x="14" y="74"/>
                </a:lnTo>
                <a:lnTo>
                  <a:pt x="14" y="38"/>
                </a:lnTo>
                <a:lnTo>
                  <a:pt x="37" y="14"/>
                </a:lnTo>
                <a:lnTo>
                  <a:pt x="74" y="14"/>
                </a:lnTo>
                <a:lnTo>
                  <a:pt x="97" y="38"/>
                </a:lnTo>
                <a:lnTo>
                  <a:pt x="97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8" name="Freeform 651"/>
          <p:cNvSpPr>
            <a:spLocks/>
          </p:cNvSpPr>
          <p:nvPr/>
        </p:nvSpPr>
        <p:spPr bwMode="auto">
          <a:xfrm>
            <a:off x="2206741" y="3887634"/>
            <a:ext cx="134899" cy="134899"/>
          </a:xfrm>
          <a:custGeom>
            <a:avLst/>
            <a:gdLst>
              <a:gd name="T0" fmla="*/ 37 w 47"/>
              <a:gd name="T1" fmla="*/ 0 h 47"/>
              <a:gd name="T2" fmla="*/ 24 w 47"/>
              <a:gd name="T3" fmla="*/ 13 h 47"/>
              <a:gd name="T4" fmla="*/ 10 w 47"/>
              <a:gd name="T5" fmla="*/ 0 h 47"/>
              <a:gd name="T6" fmla="*/ 0 w 47"/>
              <a:gd name="T7" fmla="*/ 11 h 47"/>
              <a:gd name="T8" fmla="*/ 13 w 47"/>
              <a:gd name="T9" fmla="*/ 24 h 47"/>
              <a:gd name="T10" fmla="*/ 0 w 47"/>
              <a:gd name="T11" fmla="*/ 37 h 47"/>
              <a:gd name="T12" fmla="*/ 10 w 47"/>
              <a:gd name="T13" fmla="*/ 47 h 47"/>
              <a:gd name="T14" fmla="*/ 24 w 47"/>
              <a:gd name="T15" fmla="*/ 34 h 47"/>
              <a:gd name="T16" fmla="*/ 37 w 47"/>
              <a:gd name="T17" fmla="*/ 47 h 47"/>
              <a:gd name="T18" fmla="*/ 47 w 47"/>
              <a:gd name="T19" fmla="*/ 37 h 47"/>
              <a:gd name="T20" fmla="*/ 34 w 47"/>
              <a:gd name="T21" fmla="*/ 24 h 47"/>
              <a:gd name="T22" fmla="*/ 47 w 47"/>
              <a:gd name="T23" fmla="*/ 11 h 47"/>
              <a:gd name="T24" fmla="*/ 37 w 47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" h="47">
                <a:moveTo>
                  <a:pt x="37" y="0"/>
                </a:moveTo>
                <a:lnTo>
                  <a:pt x="24" y="13"/>
                </a:lnTo>
                <a:lnTo>
                  <a:pt x="10" y="0"/>
                </a:lnTo>
                <a:lnTo>
                  <a:pt x="0" y="11"/>
                </a:lnTo>
                <a:lnTo>
                  <a:pt x="13" y="24"/>
                </a:lnTo>
                <a:lnTo>
                  <a:pt x="0" y="37"/>
                </a:lnTo>
                <a:lnTo>
                  <a:pt x="10" y="47"/>
                </a:lnTo>
                <a:lnTo>
                  <a:pt x="24" y="34"/>
                </a:lnTo>
                <a:lnTo>
                  <a:pt x="37" y="47"/>
                </a:lnTo>
                <a:lnTo>
                  <a:pt x="47" y="37"/>
                </a:lnTo>
                <a:lnTo>
                  <a:pt x="34" y="24"/>
                </a:lnTo>
                <a:lnTo>
                  <a:pt x="47" y="11"/>
                </a:lnTo>
                <a:lnTo>
                  <a:pt x="3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9" name="Freeform 652"/>
          <p:cNvSpPr>
            <a:spLocks/>
          </p:cNvSpPr>
          <p:nvPr/>
        </p:nvSpPr>
        <p:spPr bwMode="auto">
          <a:xfrm>
            <a:off x="2114895" y="6404770"/>
            <a:ext cx="266926" cy="212392"/>
          </a:xfrm>
          <a:custGeom>
            <a:avLst/>
            <a:gdLst>
              <a:gd name="T0" fmla="*/ 173 w 241"/>
              <a:gd name="T1" fmla="*/ 122 h 190"/>
              <a:gd name="T2" fmla="*/ 173 w 241"/>
              <a:gd name="T3" fmla="*/ 98 h 190"/>
              <a:gd name="T4" fmla="*/ 185 w 241"/>
              <a:gd name="T5" fmla="*/ 98 h 190"/>
              <a:gd name="T6" fmla="*/ 241 w 241"/>
              <a:gd name="T7" fmla="*/ 46 h 190"/>
              <a:gd name="T8" fmla="*/ 241 w 241"/>
              <a:gd name="T9" fmla="*/ 31 h 190"/>
              <a:gd name="T10" fmla="*/ 234 w 241"/>
              <a:gd name="T11" fmla="*/ 23 h 190"/>
              <a:gd name="T12" fmla="*/ 101 w 241"/>
              <a:gd name="T13" fmla="*/ 23 h 190"/>
              <a:gd name="T14" fmla="*/ 93 w 241"/>
              <a:gd name="T15" fmla="*/ 7 h 190"/>
              <a:gd name="T16" fmla="*/ 83 w 241"/>
              <a:gd name="T17" fmla="*/ 0 h 190"/>
              <a:gd name="T18" fmla="*/ 37 w 241"/>
              <a:gd name="T19" fmla="*/ 0 h 190"/>
              <a:gd name="T20" fmla="*/ 27 w 241"/>
              <a:gd name="T21" fmla="*/ 7 h 190"/>
              <a:gd name="T22" fmla="*/ 18 w 241"/>
              <a:gd name="T23" fmla="*/ 23 h 190"/>
              <a:gd name="T24" fmla="*/ 7 w 241"/>
              <a:gd name="T25" fmla="*/ 23 h 190"/>
              <a:gd name="T26" fmla="*/ 0 w 241"/>
              <a:gd name="T27" fmla="*/ 31 h 190"/>
              <a:gd name="T28" fmla="*/ 0 w 241"/>
              <a:gd name="T29" fmla="*/ 183 h 190"/>
              <a:gd name="T30" fmla="*/ 7 w 241"/>
              <a:gd name="T31" fmla="*/ 190 h 190"/>
              <a:gd name="T32" fmla="*/ 173 w 241"/>
              <a:gd name="T33" fmla="*/ 190 h 190"/>
              <a:gd name="T34" fmla="*/ 173 w 241"/>
              <a:gd name="T35" fmla="*/ 190 h 190"/>
              <a:gd name="T36" fmla="*/ 173 w 241"/>
              <a:gd name="T37" fmla="*/ 12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1" h="190">
                <a:moveTo>
                  <a:pt x="173" y="122"/>
                </a:moveTo>
                <a:cubicBezTo>
                  <a:pt x="173" y="98"/>
                  <a:pt x="173" y="98"/>
                  <a:pt x="173" y="98"/>
                </a:cubicBezTo>
                <a:cubicBezTo>
                  <a:pt x="185" y="98"/>
                  <a:pt x="185" y="98"/>
                  <a:pt x="185" y="98"/>
                </a:cubicBezTo>
                <a:cubicBezTo>
                  <a:pt x="187" y="69"/>
                  <a:pt x="211" y="46"/>
                  <a:pt x="241" y="46"/>
                </a:cubicBezTo>
                <a:cubicBezTo>
                  <a:pt x="241" y="31"/>
                  <a:pt x="241" y="31"/>
                  <a:pt x="241" y="31"/>
                </a:cubicBezTo>
                <a:cubicBezTo>
                  <a:pt x="241" y="27"/>
                  <a:pt x="238" y="23"/>
                  <a:pt x="234" y="23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93" y="7"/>
                  <a:pt x="93" y="7"/>
                  <a:pt x="93" y="7"/>
                </a:cubicBezTo>
                <a:cubicBezTo>
                  <a:pt x="91" y="3"/>
                  <a:pt x="87" y="0"/>
                  <a:pt x="8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3" y="0"/>
                  <a:pt x="28" y="3"/>
                  <a:pt x="27" y="7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7"/>
                  <a:pt x="0" y="31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6"/>
                  <a:pt x="3" y="190"/>
                  <a:pt x="7" y="190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73" y="190"/>
                  <a:pt x="173" y="190"/>
                  <a:pt x="173" y="190"/>
                </a:cubicBezTo>
                <a:lnTo>
                  <a:pt x="173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0" name="Freeform 653"/>
          <p:cNvSpPr>
            <a:spLocks noEditPoints="1"/>
          </p:cNvSpPr>
          <p:nvPr/>
        </p:nvSpPr>
        <p:spPr bwMode="auto">
          <a:xfrm>
            <a:off x="2333028" y="6482265"/>
            <a:ext cx="100457" cy="134899"/>
          </a:xfrm>
          <a:custGeom>
            <a:avLst/>
            <a:gdLst>
              <a:gd name="T0" fmla="*/ 90 w 90"/>
              <a:gd name="T1" fmla="*/ 53 h 121"/>
              <a:gd name="T2" fmla="*/ 78 w 90"/>
              <a:gd name="T3" fmla="*/ 53 h 121"/>
              <a:gd name="T4" fmla="*/ 78 w 90"/>
              <a:gd name="T5" fmla="*/ 33 h 121"/>
              <a:gd name="T6" fmla="*/ 45 w 90"/>
              <a:gd name="T7" fmla="*/ 0 h 121"/>
              <a:gd name="T8" fmla="*/ 45 w 90"/>
              <a:gd name="T9" fmla="*/ 0 h 121"/>
              <a:gd name="T10" fmla="*/ 45 w 90"/>
              <a:gd name="T11" fmla="*/ 0 h 121"/>
              <a:gd name="T12" fmla="*/ 45 w 90"/>
              <a:gd name="T13" fmla="*/ 0 h 121"/>
              <a:gd name="T14" fmla="*/ 44 w 90"/>
              <a:gd name="T15" fmla="*/ 0 h 121"/>
              <a:gd name="T16" fmla="*/ 11 w 90"/>
              <a:gd name="T17" fmla="*/ 33 h 121"/>
              <a:gd name="T18" fmla="*/ 11 w 90"/>
              <a:gd name="T19" fmla="*/ 53 h 121"/>
              <a:gd name="T20" fmla="*/ 0 w 90"/>
              <a:gd name="T21" fmla="*/ 53 h 121"/>
              <a:gd name="T22" fmla="*/ 0 w 90"/>
              <a:gd name="T23" fmla="*/ 121 h 121"/>
              <a:gd name="T24" fmla="*/ 90 w 90"/>
              <a:gd name="T25" fmla="*/ 121 h 121"/>
              <a:gd name="T26" fmla="*/ 90 w 90"/>
              <a:gd name="T27" fmla="*/ 53 h 121"/>
              <a:gd name="T28" fmla="*/ 62 w 90"/>
              <a:gd name="T29" fmla="*/ 53 h 121"/>
              <a:gd name="T30" fmla="*/ 28 w 90"/>
              <a:gd name="T31" fmla="*/ 53 h 121"/>
              <a:gd name="T32" fmla="*/ 28 w 90"/>
              <a:gd name="T33" fmla="*/ 33 h 121"/>
              <a:gd name="T34" fmla="*/ 44 w 90"/>
              <a:gd name="T35" fmla="*/ 17 h 121"/>
              <a:gd name="T36" fmla="*/ 45 w 90"/>
              <a:gd name="T37" fmla="*/ 17 h 121"/>
              <a:gd name="T38" fmla="*/ 45 w 90"/>
              <a:gd name="T39" fmla="*/ 17 h 121"/>
              <a:gd name="T40" fmla="*/ 62 w 90"/>
              <a:gd name="T41" fmla="*/ 33 h 121"/>
              <a:gd name="T42" fmla="*/ 62 w 90"/>
              <a:gd name="T43" fmla="*/ 53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0" h="121">
                <a:moveTo>
                  <a:pt x="90" y="53"/>
                </a:moveTo>
                <a:cubicBezTo>
                  <a:pt x="78" y="53"/>
                  <a:pt x="78" y="53"/>
                  <a:pt x="78" y="5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15"/>
                  <a:pt x="64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4" y="0"/>
                  <a:pt x="44" y="0"/>
                </a:cubicBezTo>
                <a:cubicBezTo>
                  <a:pt x="26" y="0"/>
                  <a:pt x="11" y="15"/>
                  <a:pt x="11" y="33"/>
                </a:cubicBezTo>
                <a:cubicBezTo>
                  <a:pt x="11" y="53"/>
                  <a:pt x="11" y="53"/>
                  <a:pt x="11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1"/>
                  <a:pt x="0" y="121"/>
                  <a:pt x="0" y="121"/>
                </a:cubicBezTo>
                <a:cubicBezTo>
                  <a:pt x="90" y="121"/>
                  <a:pt x="90" y="121"/>
                  <a:pt x="90" y="121"/>
                </a:cubicBezTo>
                <a:lnTo>
                  <a:pt x="90" y="53"/>
                </a:lnTo>
                <a:close/>
                <a:moveTo>
                  <a:pt x="62" y="53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24"/>
                  <a:pt x="35" y="17"/>
                  <a:pt x="44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55" y="17"/>
                  <a:pt x="62" y="24"/>
                  <a:pt x="62" y="33"/>
                </a:cubicBezTo>
                <a:lnTo>
                  <a:pt x="6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1" name="Freeform 659"/>
          <p:cNvSpPr>
            <a:spLocks/>
          </p:cNvSpPr>
          <p:nvPr/>
        </p:nvSpPr>
        <p:spPr bwMode="auto">
          <a:xfrm>
            <a:off x="11695515" y="6347367"/>
            <a:ext cx="321459" cy="321459"/>
          </a:xfrm>
          <a:custGeom>
            <a:avLst/>
            <a:gdLst>
              <a:gd name="T0" fmla="*/ 280 w 291"/>
              <a:gd name="T1" fmla="*/ 31 h 290"/>
              <a:gd name="T2" fmla="*/ 260 w 291"/>
              <a:gd name="T3" fmla="*/ 11 h 290"/>
              <a:gd name="T4" fmla="*/ 222 w 291"/>
              <a:gd name="T5" fmla="*/ 11 h 290"/>
              <a:gd name="T6" fmla="*/ 137 w 291"/>
              <a:gd name="T7" fmla="*/ 96 h 290"/>
              <a:gd name="T8" fmla="*/ 133 w 291"/>
              <a:gd name="T9" fmla="*/ 113 h 290"/>
              <a:gd name="T10" fmla="*/ 116 w 291"/>
              <a:gd name="T11" fmla="*/ 116 h 290"/>
              <a:gd name="T12" fmla="*/ 109 w 291"/>
              <a:gd name="T13" fmla="*/ 124 h 290"/>
              <a:gd name="T14" fmla="*/ 109 w 291"/>
              <a:gd name="T15" fmla="*/ 162 h 290"/>
              <a:gd name="T16" fmla="*/ 110 w 291"/>
              <a:gd name="T17" fmla="*/ 164 h 290"/>
              <a:gd name="T18" fmla="*/ 44 w 291"/>
              <a:gd name="T19" fmla="*/ 230 h 290"/>
              <a:gd name="T20" fmla="*/ 26 w 291"/>
              <a:gd name="T21" fmla="*/ 237 h 290"/>
              <a:gd name="T22" fmla="*/ 0 w 291"/>
              <a:gd name="T23" fmla="*/ 274 h 290"/>
              <a:gd name="T24" fmla="*/ 17 w 291"/>
              <a:gd name="T25" fmla="*/ 290 h 290"/>
              <a:gd name="T26" fmla="*/ 54 w 291"/>
              <a:gd name="T27" fmla="*/ 264 h 290"/>
              <a:gd name="T28" fmla="*/ 61 w 291"/>
              <a:gd name="T29" fmla="*/ 247 h 290"/>
              <a:gd name="T30" fmla="*/ 127 w 291"/>
              <a:gd name="T31" fmla="*/ 180 h 290"/>
              <a:gd name="T32" fmla="*/ 129 w 291"/>
              <a:gd name="T33" fmla="*/ 182 h 290"/>
              <a:gd name="T34" fmla="*/ 167 w 291"/>
              <a:gd name="T35" fmla="*/ 182 h 290"/>
              <a:gd name="T36" fmla="*/ 175 w 291"/>
              <a:gd name="T37" fmla="*/ 175 h 290"/>
              <a:gd name="T38" fmla="*/ 178 w 291"/>
              <a:gd name="T39" fmla="*/ 158 h 290"/>
              <a:gd name="T40" fmla="*/ 195 w 291"/>
              <a:gd name="T41" fmla="*/ 155 h 290"/>
              <a:gd name="T42" fmla="*/ 280 w 291"/>
              <a:gd name="T43" fmla="*/ 69 h 290"/>
              <a:gd name="T44" fmla="*/ 280 w 291"/>
              <a:gd name="T45" fmla="*/ 31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2" name="Freeform 671"/>
          <p:cNvSpPr>
            <a:spLocks/>
          </p:cNvSpPr>
          <p:nvPr/>
        </p:nvSpPr>
        <p:spPr bwMode="auto">
          <a:xfrm>
            <a:off x="9141066" y="1956010"/>
            <a:ext cx="109066" cy="66015"/>
          </a:xfrm>
          <a:custGeom>
            <a:avLst/>
            <a:gdLst>
              <a:gd name="T0" fmla="*/ 99 w 99"/>
              <a:gd name="T1" fmla="*/ 32 h 60"/>
              <a:gd name="T2" fmla="*/ 76 w 99"/>
              <a:gd name="T3" fmla="*/ 13 h 60"/>
              <a:gd name="T4" fmla="*/ 35 w 99"/>
              <a:gd name="T5" fmla="*/ 0 h 60"/>
              <a:gd name="T6" fmla="*/ 0 w 99"/>
              <a:gd name="T7" fmla="*/ 0 h 60"/>
              <a:gd name="T8" fmla="*/ 0 w 99"/>
              <a:gd name="T9" fmla="*/ 38 h 60"/>
              <a:gd name="T10" fmla="*/ 35 w 99"/>
              <a:gd name="T11" fmla="*/ 38 h 60"/>
              <a:gd name="T12" fmla="*/ 63 w 99"/>
              <a:gd name="T13" fmla="*/ 52 h 60"/>
              <a:gd name="T14" fmla="*/ 72 w 99"/>
              <a:gd name="T15" fmla="*/ 60 h 60"/>
              <a:gd name="T16" fmla="*/ 84 w 99"/>
              <a:gd name="T17" fmla="*/ 47 h 60"/>
              <a:gd name="T18" fmla="*/ 99 w 99"/>
              <a:gd name="T19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9" h="60">
                <a:moveTo>
                  <a:pt x="99" y="32"/>
                </a:moveTo>
                <a:cubicBezTo>
                  <a:pt x="91" y="25"/>
                  <a:pt x="84" y="19"/>
                  <a:pt x="76" y="13"/>
                </a:cubicBezTo>
                <a:cubicBezTo>
                  <a:pt x="64" y="6"/>
                  <a:pt x="50" y="0"/>
                  <a:pt x="35" y="0"/>
                </a:cubicBezTo>
                <a:cubicBezTo>
                  <a:pt x="19" y="0"/>
                  <a:pt x="8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8" y="38"/>
                  <a:pt x="19" y="38"/>
                  <a:pt x="35" y="38"/>
                </a:cubicBezTo>
                <a:cubicBezTo>
                  <a:pt x="41" y="38"/>
                  <a:pt x="51" y="42"/>
                  <a:pt x="63" y="52"/>
                </a:cubicBezTo>
                <a:cubicBezTo>
                  <a:pt x="66" y="54"/>
                  <a:pt x="69" y="57"/>
                  <a:pt x="72" y="60"/>
                </a:cubicBezTo>
                <a:cubicBezTo>
                  <a:pt x="76" y="56"/>
                  <a:pt x="80" y="52"/>
                  <a:pt x="84" y="47"/>
                </a:cubicBezTo>
                <a:cubicBezTo>
                  <a:pt x="89" y="42"/>
                  <a:pt x="94" y="37"/>
                  <a:pt x="99" y="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3" name="Freeform 672"/>
          <p:cNvSpPr>
            <a:spLocks/>
          </p:cNvSpPr>
          <p:nvPr/>
        </p:nvSpPr>
        <p:spPr bwMode="auto">
          <a:xfrm>
            <a:off x="9287443" y="2047856"/>
            <a:ext cx="172210" cy="111937"/>
          </a:xfrm>
          <a:custGeom>
            <a:avLst/>
            <a:gdLst>
              <a:gd name="T0" fmla="*/ 0 w 155"/>
              <a:gd name="T1" fmla="*/ 39 h 102"/>
              <a:gd name="T2" fmla="*/ 23 w 155"/>
              <a:gd name="T3" fmla="*/ 58 h 102"/>
              <a:gd name="T4" fmla="*/ 64 w 155"/>
              <a:gd name="T5" fmla="*/ 72 h 102"/>
              <a:gd name="T6" fmla="*/ 94 w 155"/>
              <a:gd name="T7" fmla="*/ 72 h 102"/>
              <a:gd name="T8" fmla="*/ 94 w 155"/>
              <a:gd name="T9" fmla="*/ 102 h 102"/>
              <a:gd name="T10" fmla="*/ 155 w 155"/>
              <a:gd name="T11" fmla="*/ 51 h 102"/>
              <a:gd name="T12" fmla="*/ 94 w 155"/>
              <a:gd name="T13" fmla="*/ 0 h 102"/>
              <a:gd name="T14" fmla="*/ 94 w 155"/>
              <a:gd name="T15" fmla="*/ 33 h 102"/>
              <a:gd name="T16" fmla="*/ 64 w 155"/>
              <a:gd name="T17" fmla="*/ 33 h 102"/>
              <a:gd name="T18" fmla="*/ 35 w 155"/>
              <a:gd name="T19" fmla="*/ 19 h 102"/>
              <a:gd name="T20" fmla="*/ 26 w 155"/>
              <a:gd name="T21" fmla="*/ 11 h 102"/>
              <a:gd name="T22" fmla="*/ 16 w 155"/>
              <a:gd name="T23" fmla="*/ 23 h 102"/>
              <a:gd name="T24" fmla="*/ 0 w 155"/>
              <a:gd name="T25" fmla="*/ 3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5" h="102">
                <a:moveTo>
                  <a:pt x="0" y="39"/>
                </a:moveTo>
                <a:cubicBezTo>
                  <a:pt x="7" y="46"/>
                  <a:pt x="15" y="52"/>
                  <a:pt x="23" y="58"/>
                </a:cubicBezTo>
                <a:cubicBezTo>
                  <a:pt x="35" y="66"/>
                  <a:pt x="49" y="72"/>
                  <a:pt x="64" y="72"/>
                </a:cubicBezTo>
                <a:cubicBezTo>
                  <a:pt x="80" y="72"/>
                  <a:pt x="87" y="72"/>
                  <a:pt x="94" y="7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155" y="51"/>
                  <a:pt x="155" y="51"/>
                  <a:pt x="155" y="51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33"/>
                  <a:pt x="94" y="33"/>
                  <a:pt x="94" y="33"/>
                </a:cubicBezTo>
                <a:cubicBezTo>
                  <a:pt x="87" y="33"/>
                  <a:pt x="80" y="33"/>
                  <a:pt x="64" y="33"/>
                </a:cubicBezTo>
                <a:cubicBezTo>
                  <a:pt x="58" y="33"/>
                  <a:pt x="47" y="29"/>
                  <a:pt x="35" y="19"/>
                </a:cubicBezTo>
                <a:cubicBezTo>
                  <a:pt x="32" y="17"/>
                  <a:pt x="30" y="14"/>
                  <a:pt x="26" y="11"/>
                </a:cubicBezTo>
                <a:cubicBezTo>
                  <a:pt x="23" y="15"/>
                  <a:pt x="19" y="19"/>
                  <a:pt x="16" y="23"/>
                </a:cubicBezTo>
                <a:cubicBezTo>
                  <a:pt x="10" y="29"/>
                  <a:pt x="5" y="34"/>
                  <a:pt x="0" y="3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4" name="Freeform 673"/>
          <p:cNvSpPr>
            <a:spLocks/>
          </p:cNvSpPr>
          <p:nvPr/>
        </p:nvSpPr>
        <p:spPr bwMode="auto">
          <a:xfrm>
            <a:off x="9141066" y="1921568"/>
            <a:ext cx="318590" cy="206652"/>
          </a:xfrm>
          <a:custGeom>
            <a:avLst/>
            <a:gdLst>
              <a:gd name="T0" fmla="*/ 197 w 288"/>
              <a:gd name="T1" fmla="*/ 70 h 187"/>
              <a:gd name="T2" fmla="*/ 197 w 288"/>
              <a:gd name="T3" fmla="*/ 70 h 187"/>
              <a:gd name="T4" fmla="*/ 227 w 288"/>
              <a:gd name="T5" fmla="*/ 70 h 187"/>
              <a:gd name="T6" fmla="*/ 227 w 288"/>
              <a:gd name="T7" fmla="*/ 101 h 187"/>
              <a:gd name="T8" fmla="*/ 288 w 288"/>
              <a:gd name="T9" fmla="*/ 50 h 187"/>
              <a:gd name="T10" fmla="*/ 227 w 288"/>
              <a:gd name="T11" fmla="*/ 0 h 187"/>
              <a:gd name="T12" fmla="*/ 227 w 288"/>
              <a:gd name="T13" fmla="*/ 32 h 187"/>
              <a:gd name="T14" fmla="*/ 197 w 288"/>
              <a:gd name="T15" fmla="*/ 32 h 187"/>
              <a:gd name="T16" fmla="*/ 144 w 288"/>
              <a:gd name="T17" fmla="*/ 54 h 187"/>
              <a:gd name="T18" fmla="*/ 82 w 288"/>
              <a:gd name="T19" fmla="*/ 117 h 187"/>
              <a:gd name="T20" fmla="*/ 55 w 288"/>
              <a:gd name="T21" fmla="*/ 140 h 187"/>
              <a:gd name="T22" fmla="*/ 34 w 288"/>
              <a:gd name="T23" fmla="*/ 148 h 187"/>
              <a:gd name="T24" fmla="*/ 34 w 288"/>
              <a:gd name="T25" fmla="*/ 148 h 187"/>
              <a:gd name="T26" fmla="*/ 0 w 288"/>
              <a:gd name="T27" fmla="*/ 148 h 187"/>
              <a:gd name="T28" fmla="*/ 0 w 288"/>
              <a:gd name="T29" fmla="*/ 187 h 187"/>
              <a:gd name="T30" fmla="*/ 34 w 288"/>
              <a:gd name="T31" fmla="*/ 187 h 187"/>
              <a:gd name="T32" fmla="*/ 87 w 288"/>
              <a:gd name="T33" fmla="*/ 164 h 187"/>
              <a:gd name="T34" fmla="*/ 150 w 288"/>
              <a:gd name="T35" fmla="*/ 101 h 187"/>
              <a:gd name="T36" fmla="*/ 177 w 288"/>
              <a:gd name="T37" fmla="*/ 78 h 187"/>
              <a:gd name="T38" fmla="*/ 197 w 288"/>
              <a:gd name="T39" fmla="*/ 7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187">
                <a:moveTo>
                  <a:pt x="197" y="70"/>
                </a:moveTo>
                <a:cubicBezTo>
                  <a:pt x="197" y="70"/>
                  <a:pt x="197" y="70"/>
                  <a:pt x="197" y="70"/>
                </a:cubicBezTo>
                <a:cubicBezTo>
                  <a:pt x="212" y="70"/>
                  <a:pt x="219" y="70"/>
                  <a:pt x="227" y="70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27" y="0"/>
                  <a:pt x="227" y="0"/>
                  <a:pt x="227" y="0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19" y="32"/>
                  <a:pt x="212" y="32"/>
                  <a:pt x="197" y="32"/>
                </a:cubicBezTo>
                <a:cubicBezTo>
                  <a:pt x="176" y="32"/>
                  <a:pt x="159" y="42"/>
                  <a:pt x="144" y="54"/>
                </a:cubicBezTo>
                <a:cubicBezTo>
                  <a:pt x="122" y="72"/>
                  <a:pt x="102" y="97"/>
                  <a:pt x="82" y="117"/>
                </a:cubicBezTo>
                <a:cubicBezTo>
                  <a:pt x="72" y="127"/>
                  <a:pt x="63" y="135"/>
                  <a:pt x="55" y="140"/>
                </a:cubicBezTo>
                <a:cubicBezTo>
                  <a:pt x="46" y="146"/>
                  <a:pt x="40" y="148"/>
                  <a:pt x="34" y="148"/>
                </a:cubicBezTo>
                <a:cubicBezTo>
                  <a:pt x="34" y="148"/>
                  <a:pt x="34" y="148"/>
                  <a:pt x="34" y="148"/>
                </a:cubicBezTo>
                <a:cubicBezTo>
                  <a:pt x="19" y="148"/>
                  <a:pt x="8" y="148"/>
                  <a:pt x="0" y="148"/>
                </a:cubicBezTo>
                <a:cubicBezTo>
                  <a:pt x="0" y="187"/>
                  <a:pt x="0" y="187"/>
                  <a:pt x="0" y="187"/>
                </a:cubicBezTo>
                <a:cubicBezTo>
                  <a:pt x="8" y="187"/>
                  <a:pt x="19" y="187"/>
                  <a:pt x="34" y="187"/>
                </a:cubicBezTo>
                <a:cubicBezTo>
                  <a:pt x="55" y="186"/>
                  <a:pt x="72" y="176"/>
                  <a:pt x="87" y="164"/>
                </a:cubicBezTo>
                <a:cubicBezTo>
                  <a:pt x="110" y="146"/>
                  <a:pt x="130" y="121"/>
                  <a:pt x="150" y="101"/>
                </a:cubicBezTo>
                <a:cubicBezTo>
                  <a:pt x="160" y="91"/>
                  <a:pt x="169" y="83"/>
                  <a:pt x="177" y="78"/>
                </a:cubicBezTo>
                <a:cubicBezTo>
                  <a:pt x="185" y="72"/>
                  <a:pt x="192" y="70"/>
                  <a:pt x="197" y="7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5" name="Freeform 674"/>
          <p:cNvSpPr>
            <a:spLocks/>
          </p:cNvSpPr>
          <p:nvPr/>
        </p:nvSpPr>
        <p:spPr bwMode="auto">
          <a:xfrm>
            <a:off x="1477718" y="6548278"/>
            <a:ext cx="318590" cy="66015"/>
          </a:xfrm>
          <a:custGeom>
            <a:avLst/>
            <a:gdLst>
              <a:gd name="T0" fmla="*/ 25 w 287"/>
              <a:gd name="T1" fmla="*/ 51 h 58"/>
              <a:gd name="T2" fmla="*/ 32 w 287"/>
              <a:gd name="T3" fmla="*/ 58 h 58"/>
              <a:gd name="T4" fmla="*/ 254 w 287"/>
              <a:gd name="T5" fmla="*/ 58 h 58"/>
              <a:gd name="T6" fmla="*/ 262 w 287"/>
              <a:gd name="T7" fmla="*/ 51 h 58"/>
              <a:gd name="T8" fmla="*/ 287 w 287"/>
              <a:gd name="T9" fmla="*/ 0 h 58"/>
              <a:gd name="T10" fmla="*/ 0 w 287"/>
              <a:gd name="T11" fmla="*/ 0 h 58"/>
              <a:gd name="T12" fmla="*/ 25 w 287"/>
              <a:gd name="T13" fmla="*/ 5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" h="58">
                <a:moveTo>
                  <a:pt x="25" y="51"/>
                </a:moveTo>
                <a:cubicBezTo>
                  <a:pt x="25" y="55"/>
                  <a:pt x="28" y="58"/>
                  <a:pt x="32" y="58"/>
                </a:cubicBezTo>
                <a:cubicBezTo>
                  <a:pt x="254" y="58"/>
                  <a:pt x="254" y="58"/>
                  <a:pt x="254" y="58"/>
                </a:cubicBezTo>
                <a:cubicBezTo>
                  <a:pt x="258" y="58"/>
                  <a:pt x="262" y="55"/>
                  <a:pt x="262" y="51"/>
                </a:cubicBezTo>
                <a:cubicBezTo>
                  <a:pt x="287" y="0"/>
                  <a:pt x="287" y="0"/>
                  <a:pt x="287" y="0"/>
                </a:cubicBezTo>
                <a:cubicBezTo>
                  <a:pt x="0" y="0"/>
                  <a:pt x="0" y="0"/>
                  <a:pt x="0" y="0"/>
                </a:cubicBezTo>
                <a:lnTo>
                  <a:pt x="25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6" name="Freeform 675"/>
          <p:cNvSpPr>
            <a:spLocks/>
          </p:cNvSpPr>
          <p:nvPr/>
        </p:nvSpPr>
        <p:spPr bwMode="auto">
          <a:xfrm>
            <a:off x="1506420" y="6407641"/>
            <a:ext cx="261186" cy="120547"/>
          </a:xfrm>
          <a:custGeom>
            <a:avLst/>
            <a:gdLst>
              <a:gd name="T0" fmla="*/ 237 w 237"/>
              <a:gd name="T1" fmla="*/ 30 h 108"/>
              <a:gd name="T2" fmla="*/ 229 w 237"/>
              <a:gd name="T3" fmla="*/ 23 h 108"/>
              <a:gd name="T4" fmla="*/ 99 w 237"/>
              <a:gd name="T5" fmla="*/ 23 h 108"/>
              <a:gd name="T6" fmla="*/ 91 w 237"/>
              <a:gd name="T7" fmla="*/ 6 h 108"/>
              <a:gd name="T8" fmla="*/ 81 w 237"/>
              <a:gd name="T9" fmla="*/ 0 h 108"/>
              <a:gd name="T10" fmla="*/ 36 w 237"/>
              <a:gd name="T11" fmla="*/ 0 h 108"/>
              <a:gd name="T12" fmla="*/ 26 w 237"/>
              <a:gd name="T13" fmla="*/ 6 h 108"/>
              <a:gd name="T14" fmla="*/ 18 w 237"/>
              <a:gd name="T15" fmla="*/ 23 h 108"/>
              <a:gd name="T16" fmla="*/ 7 w 237"/>
              <a:gd name="T17" fmla="*/ 23 h 108"/>
              <a:gd name="T18" fmla="*/ 0 w 237"/>
              <a:gd name="T19" fmla="*/ 30 h 108"/>
              <a:gd name="T20" fmla="*/ 0 w 237"/>
              <a:gd name="T21" fmla="*/ 108 h 108"/>
              <a:gd name="T22" fmla="*/ 237 w 237"/>
              <a:gd name="T23" fmla="*/ 108 h 108"/>
              <a:gd name="T24" fmla="*/ 237 w 237"/>
              <a:gd name="T25" fmla="*/ 3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7" h="108">
                <a:moveTo>
                  <a:pt x="237" y="30"/>
                </a:moveTo>
                <a:cubicBezTo>
                  <a:pt x="237" y="26"/>
                  <a:pt x="233" y="23"/>
                  <a:pt x="2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1" y="6"/>
                  <a:pt x="91" y="6"/>
                  <a:pt x="91" y="6"/>
                </a:cubicBezTo>
                <a:cubicBezTo>
                  <a:pt x="90" y="3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3"/>
                  <a:pt x="26" y="6"/>
                </a:cubicBezTo>
                <a:cubicBezTo>
                  <a:pt x="18" y="23"/>
                  <a:pt x="18" y="23"/>
                  <a:pt x="18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3" y="23"/>
                  <a:pt x="0" y="26"/>
                  <a:pt x="0" y="30"/>
                </a:cubicBezTo>
                <a:cubicBezTo>
                  <a:pt x="0" y="108"/>
                  <a:pt x="0" y="108"/>
                  <a:pt x="0" y="108"/>
                </a:cubicBezTo>
                <a:cubicBezTo>
                  <a:pt x="237" y="108"/>
                  <a:pt x="237" y="108"/>
                  <a:pt x="237" y="108"/>
                </a:cubicBezTo>
                <a:lnTo>
                  <a:pt x="237" y="3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7" name="Freeform 676"/>
          <p:cNvSpPr>
            <a:spLocks/>
          </p:cNvSpPr>
          <p:nvPr/>
        </p:nvSpPr>
        <p:spPr bwMode="auto">
          <a:xfrm>
            <a:off x="7938465" y="5713060"/>
            <a:ext cx="172210" cy="221004"/>
          </a:xfrm>
          <a:custGeom>
            <a:avLst/>
            <a:gdLst>
              <a:gd name="T0" fmla="*/ 6 w 60"/>
              <a:gd name="T1" fmla="*/ 24 h 77"/>
              <a:gd name="T2" fmla="*/ 24 w 60"/>
              <a:gd name="T3" fmla="*/ 24 h 77"/>
              <a:gd name="T4" fmla="*/ 24 w 60"/>
              <a:gd name="T5" fmla="*/ 7 h 77"/>
              <a:gd name="T6" fmla="*/ 53 w 60"/>
              <a:gd name="T7" fmla="*/ 7 h 77"/>
              <a:gd name="T8" fmla="*/ 53 w 60"/>
              <a:gd name="T9" fmla="*/ 69 h 77"/>
              <a:gd name="T10" fmla="*/ 60 w 60"/>
              <a:gd name="T11" fmla="*/ 77 h 77"/>
              <a:gd name="T12" fmla="*/ 60 w 60"/>
              <a:gd name="T13" fmla="*/ 0 h 77"/>
              <a:gd name="T14" fmla="*/ 17 w 60"/>
              <a:gd name="T15" fmla="*/ 0 h 77"/>
              <a:gd name="T16" fmla="*/ 17 w 60"/>
              <a:gd name="T17" fmla="*/ 0 h 77"/>
              <a:gd name="T18" fmla="*/ 0 w 60"/>
              <a:gd name="T19" fmla="*/ 17 h 77"/>
              <a:gd name="T20" fmla="*/ 0 w 60"/>
              <a:gd name="T21" fmla="*/ 77 h 77"/>
              <a:gd name="T22" fmla="*/ 6 w 60"/>
              <a:gd name="T23" fmla="*/ 68 h 77"/>
              <a:gd name="T24" fmla="*/ 6 w 60"/>
              <a:gd name="T25" fmla="*/ 2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77">
                <a:moveTo>
                  <a:pt x="6" y="24"/>
                </a:moveTo>
                <a:lnTo>
                  <a:pt x="24" y="24"/>
                </a:lnTo>
                <a:lnTo>
                  <a:pt x="24" y="7"/>
                </a:lnTo>
                <a:lnTo>
                  <a:pt x="53" y="7"/>
                </a:lnTo>
                <a:lnTo>
                  <a:pt x="53" y="69"/>
                </a:lnTo>
                <a:lnTo>
                  <a:pt x="60" y="77"/>
                </a:lnTo>
                <a:lnTo>
                  <a:pt x="60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7"/>
                </a:lnTo>
                <a:lnTo>
                  <a:pt x="6" y="68"/>
                </a:lnTo>
                <a:lnTo>
                  <a:pt x="6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8" name="Freeform 677"/>
          <p:cNvSpPr>
            <a:spLocks/>
          </p:cNvSpPr>
          <p:nvPr/>
        </p:nvSpPr>
        <p:spPr bwMode="auto">
          <a:xfrm>
            <a:off x="7949945" y="5865178"/>
            <a:ext cx="149249" cy="166470"/>
          </a:xfrm>
          <a:custGeom>
            <a:avLst/>
            <a:gdLst>
              <a:gd name="T0" fmla="*/ 26 w 52"/>
              <a:gd name="T1" fmla="*/ 0 h 58"/>
              <a:gd name="T2" fmla="*/ 0 w 52"/>
              <a:gd name="T3" fmla="*/ 29 h 58"/>
              <a:gd name="T4" fmla="*/ 19 w 52"/>
              <a:gd name="T5" fmla="*/ 29 h 58"/>
              <a:gd name="T6" fmla="*/ 19 w 52"/>
              <a:gd name="T7" fmla="*/ 58 h 58"/>
              <a:gd name="T8" fmla="*/ 32 w 52"/>
              <a:gd name="T9" fmla="*/ 58 h 58"/>
              <a:gd name="T10" fmla="*/ 32 w 52"/>
              <a:gd name="T11" fmla="*/ 29 h 58"/>
              <a:gd name="T12" fmla="*/ 52 w 52"/>
              <a:gd name="T13" fmla="*/ 29 h 58"/>
              <a:gd name="T14" fmla="*/ 26 w 52"/>
              <a:gd name="T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58">
                <a:moveTo>
                  <a:pt x="26" y="0"/>
                </a:moveTo>
                <a:lnTo>
                  <a:pt x="0" y="29"/>
                </a:lnTo>
                <a:lnTo>
                  <a:pt x="19" y="29"/>
                </a:lnTo>
                <a:lnTo>
                  <a:pt x="19" y="58"/>
                </a:lnTo>
                <a:lnTo>
                  <a:pt x="32" y="58"/>
                </a:lnTo>
                <a:lnTo>
                  <a:pt x="32" y="29"/>
                </a:lnTo>
                <a:lnTo>
                  <a:pt x="52" y="29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9" name="Freeform 678"/>
          <p:cNvSpPr>
            <a:spLocks/>
          </p:cNvSpPr>
          <p:nvPr/>
        </p:nvSpPr>
        <p:spPr bwMode="auto">
          <a:xfrm>
            <a:off x="2754942" y="6401901"/>
            <a:ext cx="272667" cy="218133"/>
          </a:xfrm>
          <a:custGeom>
            <a:avLst/>
            <a:gdLst>
              <a:gd name="T0" fmla="*/ 177 w 248"/>
              <a:gd name="T1" fmla="*/ 176 h 196"/>
              <a:gd name="T2" fmla="*/ 157 w 248"/>
              <a:gd name="T3" fmla="*/ 176 h 196"/>
              <a:gd name="T4" fmla="*/ 157 w 248"/>
              <a:gd name="T5" fmla="*/ 156 h 196"/>
              <a:gd name="T6" fmla="*/ 157 w 248"/>
              <a:gd name="T7" fmla="*/ 125 h 196"/>
              <a:gd name="T8" fmla="*/ 157 w 248"/>
              <a:gd name="T9" fmla="*/ 105 h 196"/>
              <a:gd name="T10" fmla="*/ 177 w 248"/>
              <a:gd name="T11" fmla="*/ 105 h 196"/>
              <a:gd name="T12" fmla="*/ 197 w 248"/>
              <a:gd name="T13" fmla="*/ 105 h 196"/>
              <a:gd name="T14" fmla="*/ 197 w 248"/>
              <a:gd name="T15" fmla="*/ 85 h 196"/>
              <a:gd name="T16" fmla="*/ 197 w 248"/>
              <a:gd name="T17" fmla="*/ 65 h 196"/>
              <a:gd name="T18" fmla="*/ 217 w 248"/>
              <a:gd name="T19" fmla="*/ 65 h 196"/>
              <a:gd name="T20" fmla="*/ 248 w 248"/>
              <a:gd name="T21" fmla="*/ 65 h 196"/>
              <a:gd name="T22" fmla="*/ 248 w 248"/>
              <a:gd name="T23" fmla="*/ 32 h 196"/>
              <a:gd name="T24" fmla="*/ 241 w 248"/>
              <a:gd name="T25" fmla="*/ 24 h 196"/>
              <a:gd name="T26" fmla="*/ 104 w 248"/>
              <a:gd name="T27" fmla="*/ 24 h 196"/>
              <a:gd name="T28" fmla="*/ 96 w 248"/>
              <a:gd name="T29" fmla="*/ 7 h 196"/>
              <a:gd name="T30" fmla="*/ 85 w 248"/>
              <a:gd name="T31" fmla="*/ 0 h 196"/>
              <a:gd name="T32" fmla="*/ 38 w 248"/>
              <a:gd name="T33" fmla="*/ 0 h 196"/>
              <a:gd name="T34" fmla="*/ 27 w 248"/>
              <a:gd name="T35" fmla="*/ 7 h 196"/>
              <a:gd name="T36" fmla="*/ 18 w 248"/>
              <a:gd name="T37" fmla="*/ 24 h 196"/>
              <a:gd name="T38" fmla="*/ 7 w 248"/>
              <a:gd name="T39" fmla="*/ 24 h 196"/>
              <a:gd name="T40" fmla="*/ 0 w 248"/>
              <a:gd name="T41" fmla="*/ 32 h 196"/>
              <a:gd name="T42" fmla="*/ 0 w 248"/>
              <a:gd name="T43" fmla="*/ 188 h 196"/>
              <a:gd name="T44" fmla="*/ 7 w 248"/>
              <a:gd name="T45" fmla="*/ 196 h 196"/>
              <a:gd name="T46" fmla="*/ 197 w 248"/>
              <a:gd name="T47" fmla="*/ 196 h 196"/>
              <a:gd name="T48" fmla="*/ 197 w 248"/>
              <a:gd name="T49" fmla="*/ 176 h 196"/>
              <a:gd name="T50" fmla="*/ 177 w 248"/>
              <a:gd name="T51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8" h="196">
                <a:moveTo>
                  <a:pt x="177" y="176"/>
                </a:moveTo>
                <a:cubicBezTo>
                  <a:pt x="157" y="176"/>
                  <a:pt x="157" y="176"/>
                  <a:pt x="157" y="176"/>
                </a:cubicBezTo>
                <a:cubicBezTo>
                  <a:pt x="157" y="156"/>
                  <a:pt x="157" y="156"/>
                  <a:pt x="157" y="156"/>
                </a:cubicBezTo>
                <a:cubicBezTo>
                  <a:pt x="157" y="125"/>
                  <a:pt x="157" y="125"/>
                  <a:pt x="157" y="125"/>
                </a:cubicBezTo>
                <a:cubicBezTo>
                  <a:pt x="157" y="105"/>
                  <a:pt x="157" y="105"/>
                  <a:pt x="157" y="105"/>
                </a:cubicBezTo>
                <a:cubicBezTo>
                  <a:pt x="177" y="105"/>
                  <a:pt x="177" y="105"/>
                  <a:pt x="177" y="105"/>
                </a:cubicBezTo>
                <a:cubicBezTo>
                  <a:pt x="197" y="105"/>
                  <a:pt x="197" y="105"/>
                  <a:pt x="197" y="105"/>
                </a:cubicBezTo>
                <a:cubicBezTo>
                  <a:pt x="197" y="85"/>
                  <a:pt x="197" y="85"/>
                  <a:pt x="197" y="85"/>
                </a:cubicBezTo>
                <a:cubicBezTo>
                  <a:pt x="197" y="65"/>
                  <a:pt x="197" y="65"/>
                  <a:pt x="197" y="65"/>
                </a:cubicBezTo>
                <a:cubicBezTo>
                  <a:pt x="217" y="65"/>
                  <a:pt x="217" y="65"/>
                  <a:pt x="217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48" y="32"/>
                  <a:pt x="248" y="32"/>
                  <a:pt x="248" y="32"/>
                </a:cubicBezTo>
                <a:cubicBezTo>
                  <a:pt x="248" y="28"/>
                  <a:pt x="245" y="24"/>
                  <a:pt x="241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6" y="7"/>
                  <a:pt x="96" y="7"/>
                  <a:pt x="96" y="7"/>
                </a:cubicBezTo>
                <a:cubicBezTo>
                  <a:pt x="94" y="3"/>
                  <a:pt x="89" y="0"/>
                  <a:pt x="85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4" y="0"/>
                  <a:pt x="29" y="3"/>
                  <a:pt x="27" y="7"/>
                </a:cubicBezTo>
                <a:cubicBezTo>
                  <a:pt x="18" y="24"/>
                  <a:pt x="18" y="24"/>
                  <a:pt x="1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3" y="24"/>
                  <a:pt x="0" y="28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3" y="196"/>
                  <a:pt x="7" y="196"/>
                </a:cubicBezTo>
                <a:cubicBezTo>
                  <a:pt x="197" y="196"/>
                  <a:pt x="197" y="196"/>
                  <a:pt x="197" y="196"/>
                </a:cubicBezTo>
                <a:cubicBezTo>
                  <a:pt x="197" y="176"/>
                  <a:pt x="197" y="176"/>
                  <a:pt x="197" y="176"/>
                </a:cubicBezTo>
                <a:lnTo>
                  <a:pt x="177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0" name="Freeform 679"/>
          <p:cNvSpPr>
            <a:spLocks/>
          </p:cNvSpPr>
          <p:nvPr/>
        </p:nvSpPr>
        <p:spPr bwMode="auto">
          <a:xfrm>
            <a:off x="2950113" y="6496615"/>
            <a:ext cx="123418" cy="123418"/>
          </a:xfrm>
          <a:custGeom>
            <a:avLst/>
            <a:gdLst>
              <a:gd name="T0" fmla="*/ 27 w 43"/>
              <a:gd name="T1" fmla="*/ 0 h 43"/>
              <a:gd name="T2" fmla="*/ 15 w 43"/>
              <a:gd name="T3" fmla="*/ 0 h 43"/>
              <a:gd name="T4" fmla="*/ 15 w 43"/>
              <a:gd name="T5" fmla="*/ 15 h 43"/>
              <a:gd name="T6" fmla="*/ 0 w 43"/>
              <a:gd name="T7" fmla="*/ 15 h 43"/>
              <a:gd name="T8" fmla="*/ 0 w 43"/>
              <a:gd name="T9" fmla="*/ 27 h 43"/>
              <a:gd name="T10" fmla="*/ 15 w 43"/>
              <a:gd name="T11" fmla="*/ 27 h 43"/>
              <a:gd name="T12" fmla="*/ 15 w 43"/>
              <a:gd name="T13" fmla="*/ 43 h 43"/>
              <a:gd name="T14" fmla="*/ 27 w 43"/>
              <a:gd name="T15" fmla="*/ 43 h 43"/>
              <a:gd name="T16" fmla="*/ 27 w 43"/>
              <a:gd name="T17" fmla="*/ 27 h 43"/>
              <a:gd name="T18" fmla="*/ 43 w 43"/>
              <a:gd name="T19" fmla="*/ 27 h 43"/>
              <a:gd name="T20" fmla="*/ 43 w 43"/>
              <a:gd name="T21" fmla="*/ 15 h 43"/>
              <a:gd name="T22" fmla="*/ 27 w 43"/>
              <a:gd name="T23" fmla="*/ 15 h 43"/>
              <a:gd name="T24" fmla="*/ 27 w 43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43">
                <a:moveTo>
                  <a:pt x="27" y="0"/>
                </a:moveTo>
                <a:lnTo>
                  <a:pt x="15" y="0"/>
                </a:lnTo>
                <a:lnTo>
                  <a:pt x="15" y="15"/>
                </a:lnTo>
                <a:lnTo>
                  <a:pt x="0" y="15"/>
                </a:lnTo>
                <a:lnTo>
                  <a:pt x="0" y="27"/>
                </a:lnTo>
                <a:lnTo>
                  <a:pt x="15" y="27"/>
                </a:lnTo>
                <a:lnTo>
                  <a:pt x="15" y="43"/>
                </a:lnTo>
                <a:lnTo>
                  <a:pt x="27" y="43"/>
                </a:lnTo>
                <a:lnTo>
                  <a:pt x="27" y="27"/>
                </a:lnTo>
                <a:lnTo>
                  <a:pt x="43" y="27"/>
                </a:lnTo>
                <a:lnTo>
                  <a:pt x="43" y="15"/>
                </a:lnTo>
                <a:lnTo>
                  <a:pt x="27" y="15"/>
                </a:lnTo>
                <a:lnTo>
                  <a:pt x="27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1" name="Freeform 680"/>
          <p:cNvSpPr>
            <a:spLocks/>
          </p:cNvSpPr>
          <p:nvPr/>
        </p:nvSpPr>
        <p:spPr bwMode="auto">
          <a:xfrm>
            <a:off x="3392119" y="6401901"/>
            <a:ext cx="275536" cy="218133"/>
          </a:xfrm>
          <a:custGeom>
            <a:avLst/>
            <a:gdLst>
              <a:gd name="T0" fmla="*/ 158 w 249"/>
              <a:gd name="T1" fmla="*/ 176 h 196"/>
              <a:gd name="T2" fmla="*/ 158 w 249"/>
              <a:gd name="T3" fmla="*/ 156 h 196"/>
              <a:gd name="T4" fmla="*/ 158 w 249"/>
              <a:gd name="T5" fmla="*/ 125 h 196"/>
              <a:gd name="T6" fmla="*/ 158 w 249"/>
              <a:gd name="T7" fmla="*/ 105 h 196"/>
              <a:gd name="T8" fmla="*/ 178 w 249"/>
              <a:gd name="T9" fmla="*/ 105 h 196"/>
              <a:gd name="T10" fmla="*/ 249 w 249"/>
              <a:gd name="T11" fmla="*/ 105 h 196"/>
              <a:gd name="T12" fmla="*/ 249 w 249"/>
              <a:gd name="T13" fmla="*/ 32 h 196"/>
              <a:gd name="T14" fmla="*/ 242 w 249"/>
              <a:gd name="T15" fmla="*/ 24 h 196"/>
              <a:gd name="T16" fmla="*/ 105 w 249"/>
              <a:gd name="T17" fmla="*/ 24 h 196"/>
              <a:gd name="T18" fmla="*/ 97 w 249"/>
              <a:gd name="T19" fmla="*/ 7 h 196"/>
              <a:gd name="T20" fmla="*/ 86 w 249"/>
              <a:gd name="T21" fmla="*/ 0 h 196"/>
              <a:gd name="T22" fmla="*/ 39 w 249"/>
              <a:gd name="T23" fmla="*/ 0 h 196"/>
              <a:gd name="T24" fmla="*/ 28 w 249"/>
              <a:gd name="T25" fmla="*/ 7 h 196"/>
              <a:gd name="T26" fmla="*/ 19 w 249"/>
              <a:gd name="T27" fmla="*/ 24 h 196"/>
              <a:gd name="T28" fmla="*/ 8 w 249"/>
              <a:gd name="T29" fmla="*/ 24 h 196"/>
              <a:gd name="T30" fmla="*/ 0 w 249"/>
              <a:gd name="T31" fmla="*/ 32 h 196"/>
              <a:gd name="T32" fmla="*/ 0 w 249"/>
              <a:gd name="T33" fmla="*/ 188 h 196"/>
              <a:gd name="T34" fmla="*/ 8 w 249"/>
              <a:gd name="T35" fmla="*/ 196 h 196"/>
              <a:gd name="T36" fmla="*/ 242 w 249"/>
              <a:gd name="T37" fmla="*/ 196 h 196"/>
              <a:gd name="T38" fmla="*/ 249 w 249"/>
              <a:gd name="T39" fmla="*/ 188 h 196"/>
              <a:gd name="T40" fmla="*/ 249 w 249"/>
              <a:gd name="T41" fmla="*/ 176 h 196"/>
              <a:gd name="T42" fmla="*/ 178 w 249"/>
              <a:gd name="T43" fmla="*/ 176 h 196"/>
              <a:gd name="T44" fmla="*/ 158 w 249"/>
              <a:gd name="T45" fmla="*/ 17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9" h="196">
                <a:moveTo>
                  <a:pt x="158" y="176"/>
                </a:moveTo>
                <a:cubicBezTo>
                  <a:pt x="158" y="156"/>
                  <a:pt x="158" y="156"/>
                  <a:pt x="158" y="156"/>
                </a:cubicBezTo>
                <a:cubicBezTo>
                  <a:pt x="158" y="125"/>
                  <a:pt x="158" y="125"/>
                  <a:pt x="158" y="125"/>
                </a:cubicBezTo>
                <a:cubicBezTo>
                  <a:pt x="158" y="105"/>
                  <a:pt x="158" y="105"/>
                  <a:pt x="158" y="105"/>
                </a:cubicBezTo>
                <a:cubicBezTo>
                  <a:pt x="178" y="105"/>
                  <a:pt x="178" y="105"/>
                  <a:pt x="178" y="105"/>
                </a:cubicBezTo>
                <a:cubicBezTo>
                  <a:pt x="249" y="105"/>
                  <a:pt x="249" y="105"/>
                  <a:pt x="249" y="105"/>
                </a:cubicBezTo>
                <a:cubicBezTo>
                  <a:pt x="249" y="32"/>
                  <a:pt x="249" y="32"/>
                  <a:pt x="249" y="32"/>
                </a:cubicBezTo>
                <a:cubicBezTo>
                  <a:pt x="249" y="27"/>
                  <a:pt x="246" y="24"/>
                  <a:pt x="242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97" y="7"/>
                  <a:pt x="97" y="7"/>
                  <a:pt x="97" y="7"/>
                </a:cubicBezTo>
                <a:cubicBezTo>
                  <a:pt x="95" y="3"/>
                  <a:pt x="90" y="0"/>
                  <a:pt x="8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5" y="0"/>
                  <a:pt x="30" y="3"/>
                  <a:pt x="28" y="7"/>
                </a:cubicBezTo>
                <a:cubicBezTo>
                  <a:pt x="19" y="24"/>
                  <a:pt x="19" y="24"/>
                  <a:pt x="19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7"/>
                  <a:pt x="0" y="32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92"/>
                  <a:pt x="4" y="196"/>
                  <a:pt x="8" y="196"/>
                </a:cubicBezTo>
                <a:cubicBezTo>
                  <a:pt x="242" y="196"/>
                  <a:pt x="242" y="196"/>
                  <a:pt x="242" y="196"/>
                </a:cubicBezTo>
                <a:cubicBezTo>
                  <a:pt x="246" y="196"/>
                  <a:pt x="249" y="192"/>
                  <a:pt x="249" y="188"/>
                </a:cubicBezTo>
                <a:cubicBezTo>
                  <a:pt x="249" y="176"/>
                  <a:pt x="249" y="176"/>
                  <a:pt x="249" y="176"/>
                </a:cubicBezTo>
                <a:cubicBezTo>
                  <a:pt x="178" y="176"/>
                  <a:pt x="178" y="176"/>
                  <a:pt x="178" y="176"/>
                </a:cubicBezTo>
                <a:lnTo>
                  <a:pt x="158" y="17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2" name="Rectangle 681"/>
          <p:cNvSpPr>
            <a:spLocks noChangeArrowheads="1"/>
          </p:cNvSpPr>
          <p:nvPr/>
        </p:nvSpPr>
        <p:spPr bwMode="auto">
          <a:xfrm>
            <a:off x="3587290" y="6542538"/>
            <a:ext cx="123418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3" name="Freeform 682"/>
          <p:cNvSpPr>
            <a:spLocks noEditPoints="1"/>
          </p:cNvSpPr>
          <p:nvPr/>
        </p:nvSpPr>
        <p:spPr bwMode="auto">
          <a:xfrm>
            <a:off x="4669345" y="6384680"/>
            <a:ext cx="318590" cy="252575"/>
          </a:xfrm>
          <a:custGeom>
            <a:avLst/>
            <a:gdLst>
              <a:gd name="T0" fmla="*/ 279 w 288"/>
              <a:gd name="T1" fmla="*/ 28 h 227"/>
              <a:gd name="T2" fmla="*/ 121 w 288"/>
              <a:gd name="T3" fmla="*/ 28 h 227"/>
              <a:gd name="T4" fmla="*/ 111 w 288"/>
              <a:gd name="T5" fmla="*/ 8 h 227"/>
              <a:gd name="T6" fmla="*/ 99 w 288"/>
              <a:gd name="T7" fmla="*/ 0 h 227"/>
              <a:gd name="T8" fmla="*/ 44 w 288"/>
              <a:gd name="T9" fmla="*/ 0 h 227"/>
              <a:gd name="T10" fmla="*/ 32 w 288"/>
              <a:gd name="T11" fmla="*/ 8 h 227"/>
              <a:gd name="T12" fmla="*/ 22 w 288"/>
              <a:gd name="T13" fmla="*/ 28 h 227"/>
              <a:gd name="T14" fmla="*/ 9 w 288"/>
              <a:gd name="T15" fmla="*/ 28 h 227"/>
              <a:gd name="T16" fmla="*/ 0 w 288"/>
              <a:gd name="T17" fmla="*/ 37 h 227"/>
              <a:gd name="T18" fmla="*/ 0 w 288"/>
              <a:gd name="T19" fmla="*/ 218 h 227"/>
              <a:gd name="T20" fmla="*/ 9 w 288"/>
              <a:gd name="T21" fmla="*/ 227 h 227"/>
              <a:gd name="T22" fmla="*/ 279 w 288"/>
              <a:gd name="T23" fmla="*/ 227 h 227"/>
              <a:gd name="T24" fmla="*/ 288 w 288"/>
              <a:gd name="T25" fmla="*/ 218 h 227"/>
              <a:gd name="T26" fmla="*/ 288 w 288"/>
              <a:gd name="T27" fmla="*/ 37 h 227"/>
              <a:gd name="T28" fmla="*/ 279 w 288"/>
              <a:gd name="T29" fmla="*/ 28 h 227"/>
              <a:gd name="T30" fmla="*/ 264 w 288"/>
              <a:gd name="T31" fmla="*/ 203 h 227"/>
              <a:gd name="T32" fmla="*/ 24 w 288"/>
              <a:gd name="T33" fmla="*/ 203 h 227"/>
              <a:gd name="T34" fmla="*/ 24 w 288"/>
              <a:gd name="T35" fmla="*/ 52 h 227"/>
              <a:gd name="T36" fmla="*/ 43 w 288"/>
              <a:gd name="T37" fmla="*/ 39 h 227"/>
              <a:gd name="T38" fmla="*/ 50 w 288"/>
              <a:gd name="T39" fmla="*/ 24 h 227"/>
              <a:gd name="T40" fmla="*/ 92 w 288"/>
              <a:gd name="T41" fmla="*/ 24 h 227"/>
              <a:gd name="T42" fmla="*/ 99 w 288"/>
              <a:gd name="T43" fmla="*/ 39 h 227"/>
              <a:gd name="T44" fmla="*/ 121 w 288"/>
              <a:gd name="T45" fmla="*/ 52 h 227"/>
              <a:gd name="T46" fmla="*/ 264 w 288"/>
              <a:gd name="T47" fmla="*/ 52 h 227"/>
              <a:gd name="T48" fmla="*/ 264 w 288"/>
              <a:gd name="T49" fmla="*/ 2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8" h="227">
                <a:moveTo>
                  <a:pt x="279" y="28"/>
                </a:moveTo>
                <a:cubicBezTo>
                  <a:pt x="121" y="28"/>
                  <a:pt x="121" y="28"/>
                  <a:pt x="121" y="28"/>
                </a:cubicBezTo>
                <a:cubicBezTo>
                  <a:pt x="111" y="8"/>
                  <a:pt x="111" y="8"/>
                  <a:pt x="111" y="8"/>
                </a:cubicBezTo>
                <a:cubicBezTo>
                  <a:pt x="109" y="4"/>
                  <a:pt x="103" y="0"/>
                  <a:pt x="9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0"/>
                  <a:pt x="34" y="4"/>
                  <a:pt x="32" y="8"/>
                </a:cubicBezTo>
                <a:cubicBezTo>
                  <a:pt x="22" y="28"/>
                  <a:pt x="22" y="28"/>
                  <a:pt x="22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4" y="28"/>
                  <a:pt x="0" y="32"/>
                  <a:pt x="0" y="37"/>
                </a:cubicBezTo>
                <a:cubicBezTo>
                  <a:pt x="0" y="218"/>
                  <a:pt x="0" y="218"/>
                  <a:pt x="0" y="218"/>
                </a:cubicBezTo>
                <a:cubicBezTo>
                  <a:pt x="0" y="223"/>
                  <a:pt x="4" y="227"/>
                  <a:pt x="9" y="227"/>
                </a:cubicBezTo>
                <a:cubicBezTo>
                  <a:pt x="279" y="227"/>
                  <a:pt x="279" y="227"/>
                  <a:pt x="279" y="227"/>
                </a:cubicBezTo>
                <a:cubicBezTo>
                  <a:pt x="284" y="227"/>
                  <a:pt x="288" y="223"/>
                  <a:pt x="288" y="218"/>
                </a:cubicBezTo>
                <a:cubicBezTo>
                  <a:pt x="288" y="37"/>
                  <a:pt x="288" y="37"/>
                  <a:pt x="288" y="37"/>
                </a:cubicBezTo>
                <a:cubicBezTo>
                  <a:pt x="288" y="32"/>
                  <a:pt x="284" y="28"/>
                  <a:pt x="279" y="28"/>
                </a:cubicBezTo>
                <a:close/>
                <a:moveTo>
                  <a:pt x="264" y="203"/>
                </a:moveTo>
                <a:cubicBezTo>
                  <a:pt x="24" y="203"/>
                  <a:pt x="24" y="203"/>
                  <a:pt x="24" y="203"/>
                </a:cubicBezTo>
                <a:cubicBezTo>
                  <a:pt x="24" y="52"/>
                  <a:pt x="24" y="52"/>
                  <a:pt x="24" y="52"/>
                </a:cubicBezTo>
                <a:cubicBezTo>
                  <a:pt x="32" y="52"/>
                  <a:pt x="39" y="47"/>
                  <a:pt x="43" y="39"/>
                </a:cubicBezTo>
                <a:cubicBezTo>
                  <a:pt x="50" y="24"/>
                  <a:pt x="50" y="24"/>
                  <a:pt x="50" y="24"/>
                </a:cubicBezTo>
                <a:cubicBezTo>
                  <a:pt x="92" y="24"/>
                  <a:pt x="92" y="24"/>
                  <a:pt x="92" y="24"/>
                </a:cubicBezTo>
                <a:cubicBezTo>
                  <a:pt x="99" y="39"/>
                  <a:pt x="99" y="39"/>
                  <a:pt x="99" y="39"/>
                </a:cubicBezTo>
                <a:cubicBezTo>
                  <a:pt x="103" y="47"/>
                  <a:pt x="112" y="52"/>
                  <a:pt x="121" y="52"/>
                </a:cubicBezTo>
                <a:cubicBezTo>
                  <a:pt x="264" y="52"/>
                  <a:pt x="264" y="52"/>
                  <a:pt x="264" y="52"/>
                </a:cubicBezTo>
                <a:lnTo>
                  <a:pt x="264" y="20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4" name="Freeform 683"/>
          <p:cNvSpPr>
            <a:spLocks/>
          </p:cNvSpPr>
          <p:nvPr/>
        </p:nvSpPr>
        <p:spPr bwMode="auto">
          <a:xfrm>
            <a:off x="4032167" y="6407641"/>
            <a:ext cx="261186" cy="206652"/>
          </a:xfrm>
          <a:custGeom>
            <a:avLst/>
            <a:gdLst>
              <a:gd name="T0" fmla="*/ 157 w 236"/>
              <a:gd name="T1" fmla="*/ 162 h 185"/>
              <a:gd name="T2" fmla="*/ 170 w 236"/>
              <a:gd name="T3" fmla="*/ 149 h 185"/>
              <a:gd name="T4" fmla="*/ 186 w 236"/>
              <a:gd name="T5" fmla="*/ 133 h 185"/>
              <a:gd name="T6" fmla="*/ 170 w 236"/>
              <a:gd name="T7" fmla="*/ 117 h 185"/>
              <a:gd name="T8" fmla="*/ 157 w 236"/>
              <a:gd name="T9" fmla="*/ 104 h 185"/>
              <a:gd name="T10" fmla="*/ 170 w 236"/>
              <a:gd name="T11" fmla="*/ 90 h 185"/>
              <a:gd name="T12" fmla="*/ 193 w 236"/>
              <a:gd name="T13" fmla="*/ 67 h 185"/>
              <a:gd name="T14" fmla="*/ 207 w 236"/>
              <a:gd name="T15" fmla="*/ 54 h 185"/>
              <a:gd name="T16" fmla="*/ 220 w 236"/>
              <a:gd name="T17" fmla="*/ 67 h 185"/>
              <a:gd name="T18" fmla="*/ 236 w 236"/>
              <a:gd name="T19" fmla="*/ 83 h 185"/>
              <a:gd name="T20" fmla="*/ 236 w 236"/>
              <a:gd name="T21" fmla="*/ 83 h 185"/>
              <a:gd name="T22" fmla="*/ 236 w 236"/>
              <a:gd name="T23" fmla="*/ 30 h 185"/>
              <a:gd name="T24" fmla="*/ 229 w 236"/>
              <a:gd name="T25" fmla="*/ 22 h 185"/>
              <a:gd name="T26" fmla="*/ 99 w 236"/>
              <a:gd name="T27" fmla="*/ 22 h 185"/>
              <a:gd name="T28" fmla="*/ 91 w 236"/>
              <a:gd name="T29" fmla="*/ 6 h 185"/>
              <a:gd name="T30" fmla="*/ 81 w 236"/>
              <a:gd name="T31" fmla="*/ 0 h 185"/>
              <a:gd name="T32" fmla="*/ 36 w 236"/>
              <a:gd name="T33" fmla="*/ 0 h 185"/>
              <a:gd name="T34" fmla="*/ 26 w 236"/>
              <a:gd name="T35" fmla="*/ 6 h 185"/>
              <a:gd name="T36" fmla="*/ 18 w 236"/>
              <a:gd name="T37" fmla="*/ 22 h 185"/>
              <a:gd name="T38" fmla="*/ 7 w 236"/>
              <a:gd name="T39" fmla="*/ 22 h 185"/>
              <a:gd name="T40" fmla="*/ 0 w 236"/>
              <a:gd name="T41" fmla="*/ 30 h 185"/>
              <a:gd name="T42" fmla="*/ 0 w 236"/>
              <a:gd name="T43" fmla="*/ 178 h 185"/>
              <a:gd name="T44" fmla="*/ 7 w 236"/>
              <a:gd name="T45" fmla="*/ 185 h 185"/>
              <a:gd name="T46" fmla="*/ 180 w 236"/>
              <a:gd name="T47" fmla="*/ 185 h 185"/>
              <a:gd name="T48" fmla="*/ 170 w 236"/>
              <a:gd name="T49" fmla="*/ 175 h 185"/>
              <a:gd name="T50" fmla="*/ 157 w 236"/>
              <a:gd name="T51" fmla="*/ 16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185">
                <a:moveTo>
                  <a:pt x="157" y="162"/>
                </a:moveTo>
                <a:cubicBezTo>
                  <a:pt x="170" y="149"/>
                  <a:pt x="170" y="149"/>
                  <a:pt x="170" y="149"/>
                </a:cubicBezTo>
                <a:cubicBezTo>
                  <a:pt x="186" y="133"/>
                  <a:pt x="186" y="133"/>
                  <a:pt x="186" y="133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57" y="104"/>
                  <a:pt x="157" y="104"/>
                  <a:pt x="157" y="104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93" y="67"/>
                  <a:pt x="193" y="67"/>
                  <a:pt x="193" y="67"/>
                </a:cubicBezTo>
                <a:cubicBezTo>
                  <a:pt x="207" y="54"/>
                  <a:pt x="207" y="54"/>
                  <a:pt x="207" y="54"/>
                </a:cubicBezTo>
                <a:cubicBezTo>
                  <a:pt x="220" y="67"/>
                  <a:pt x="220" y="67"/>
                  <a:pt x="220" y="67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83"/>
                  <a:pt x="236" y="83"/>
                  <a:pt x="236" y="83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26"/>
                  <a:pt x="233" y="22"/>
                  <a:pt x="229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1" y="6"/>
                  <a:pt x="91" y="6"/>
                  <a:pt x="91" y="6"/>
                </a:cubicBezTo>
                <a:cubicBezTo>
                  <a:pt x="89" y="2"/>
                  <a:pt x="85" y="0"/>
                  <a:pt x="8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2" y="0"/>
                  <a:pt x="28" y="2"/>
                  <a:pt x="26" y="6"/>
                </a:cubicBezTo>
                <a:cubicBezTo>
                  <a:pt x="18" y="22"/>
                  <a:pt x="18" y="22"/>
                  <a:pt x="18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3" y="22"/>
                  <a:pt x="0" y="26"/>
                  <a:pt x="0" y="30"/>
                </a:cubicBezTo>
                <a:cubicBezTo>
                  <a:pt x="0" y="178"/>
                  <a:pt x="0" y="178"/>
                  <a:pt x="0" y="178"/>
                </a:cubicBezTo>
                <a:cubicBezTo>
                  <a:pt x="0" y="182"/>
                  <a:pt x="3" y="185"/>
                  <a:pt x="7" y="185"/>
                </a:cubicBezTo>
                <a:cubicBezTo>
                  <a:pt x="180" y="185"/>
                  <a:pt x="180" y="185"/>
                  <a:pt x="180" y="185"/>
                </a:cubicBezTo>
                <a:cubicBezTo>
                  <a:pt x="170" y="175"/>
                  <a:pt x="170" y="175"/>
                  <a:pt x="170" y="175"/>
                </a:cubicBezTo>
                <a:lnTo>
                  <a:pt x="157" y="1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5" name="Freeform 684"/>
          <p:cNvSpPr>
            <a:spLocks/>
          </p:cNvSpPr>
          <p:nvPr/>
        </p:nvSpPr>
        <p:spPr bwMode="auto">
          <a:xfrm>
            <a:off x="4235948" y="6499486"/>
            <a:ext cx="114807" cy="114807"/>
          </a:xfrm>
          <a:custGeom>
            <a:avLst/>
            <a:gdLst>
              <a:gd name="T0" fmla="*/ 40 w 40"/>
              <a:gd name="T1" fmla="*/ 31 h 40"/>
              <a:gd name="T2" fmla="*/ 29 w 40"/>
              <a:gd name="T3" fmla="*/ 20 h 40"/>
              <a:gd name="T4" fmla="*/ 40 w 40"/>
              <a:gd name="T5" fmla="*/ 9 h 40"/>
              <a:gd name="T6" fmla="*/ 31 w 40"/>
              <a:gd name="T7" fmla="*/ 0 h 40"/>
              <a:gd name="T8" fmla="*/ 20 w 40"/>
              <a:gd name="T9" fmla="*/ 11 h 40"/>
              <a:gd name="T10" fmla="*/ 9 w 40"/>
              <a:gd name="T11" fmla="*/ 0 h 40"/>
              <a:gd name="T12" fmla="*/ 0 w 40"/>
              <a:gd name="T13" fmla="*/ 9 h 40"/>
              <a:gd name="T14" fmla="*/ 11 w 40"/>
              <a:gd name="T15" fmla="*/ 20 h 40"/>
              <a:gd name="T16" fmla="*/ 0 w 40"/>
              <a:gd name="T17" fmla="*/ 31 h 40"/>
              <a:gd name="T18" fmla="*/ 9 w 40"/>
              <a:gd name="T19" fmla="*/ 40 h 40"/>
              <a:gd name="T20" fmla="*/ 20 w 40"/>
              <a:gd name="T21" fmla="*/ 29 h 40"/>
              <a:gd name="T22" fmla="*/ 31 w 40"/>
              <a:gd name="T23" fmla="*/ 40 h 40"/>
              <a:gd name="T24" fmla="*/ 40 w 40"/>
              <a:gd name="T25" fmla="*/ 3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40">
                <a:moveTo>
                  <a:pt x="40" y="31"/>
                </a:moveTo>
                <a:lnTo>
                  <a:pt x="29" y="20"/>
                </a:lnTo>
                <a:lnTo>
                  <a:pt x="40" y="9"/>
                </a:lnTo>
                <a:lnTo>
                  <a:pt x="31" y="0"/>
                </a:lnTo>
                <a:lnTo>
                  <a:pt x="20" y="11"/>
                </a:lnTo>
                <a:lnTo>
                  <a:pt x="9" y="0"/>
                </a:lnTo>
                <a:lnTo>
                  <a:pt x="0" y="9"/>
                </a:lnTo>
                <a:lnTo>
                  <a:pt x="11" y="20"/>
                </a:lnTo>
                <a:lnTo>
                  <a:pt x="0" y="31"/>
                </a:lnTo>
                <a:lnTo>
                  <a:pt x="9" y="40"/>
                </a:lnTo>
                <a:lnTo>
                  <a:pt x="20" y="29"/>
                </a:lnTo>
                <a:lnTo>
                  <a:pt x="31" y="40"/>
                </a:lnTo>
                <a:lnTo>
                  <a:pt x="40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6" name="Freeform 689"/>
          <p:cNvSpPr>
            <a:spLocks noEditPoints="1"/>
          </p:cNvSpPr>
          <p:nvPr/>
        </p:nvSpPr>
        <p:spPr bwMode="auto">
          <a:xfrm>
            <a:off x="11695515" y="2518563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36 h 288"/>
              <a:gd name="T12" fmla="*/ 65 w 288"/>
              <a:gd name="T13" fmla="*/ 144 h 288"/>
              <a:gd name="T14" fmla="*/ 124 w 288"/>
              <a:gd name="T15" fmla="*/ 144 h 288"/>
              <a:gd name="T16" fmla="*/ 124 w 288"/>
              <a:gd name="T17" fmla="*/ 56 h 288"/>
              <a:gd name="T18" fmla="*/ 164 w 288"/>
              <a:gd name="T19" fmla="*/ 56 h 288"/>
              <a:gd name="T20" fmla="*/ 164 w 288"/>
              <a:gd name="T21" fmla="*/ 144 h 288"/>
              <a:gd name="T22" fmla="*/ 223 w 288"/>
              <a:gd name="T23" fmla="*/ 144 h 288"/>
              <a:gd name="T24" fmla="*/ 144 w 288"/>
              <a:gd name="T25" fmla="*/ 23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236"/>
                </a:moveTo>
                <a:cubicBezTo>
                  <a:pt x="65" y="144"/>
                  <a:pt x="65" y="144"/>
                  <a:pt x="65" y="144"/>
                </a:cubicBezTo>
                <a:cubicBezTo>
                  <a:pt x="124" y="144"/>
                  <a:pt x="124" y="144"/>
                  <a:pt x="124" y="144"/>
                </a:cubicBezTo>
                <a:cubicBezTo>
                  <a:pt x="124" y="56"/>
                  <a:pt x="124" y="56"/>
                  <a:pt x="124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223" y="144"/>
                  <a:pt x="223" y="144"/>
                  <a:pt x="223" y="144"/>
                </a:cubicBezTo>
                <a:lnTo>
                  <a:pt x="144" y="2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7" name="Freeform 690"/>
          <p:cNvSpPr>
            <a:spLocks noEditPoints="1"/>
          </p:cNvSpPr>
          <p:nvPr/>
        </p:nvSpPr>
        <p:spPr bwMode="auto">
          <a:xfrm>
            <a:off x="1655669" y="7173975"/>
            <a:ext cx="137768" cy="134899"/>
          </a:xfrm>
          <a:custGeom>
            <a:avLst/>
            <a:gdLst>
              <a:gd name="T0" fmla="*/ 27 w 124"/>
              <a:gd name="T1" fmla="*/ 1 h 121"/>
              <a:gd name="T2" fmla="*/ 31 w 124"/>
              <a:gd name="T3" fmla="*/ 8 h 121"/>
              <a:gd name="T4" fmla="*/ 23 w 124"/>
              <a:gd name="T5" fmla="*/ 17 h 121"/>
              <a:gd name="T6" fmla="*/ 16 w 124"/>
              <a:gd name="T7" fmla="*/ 24 h 121"/>
              <a:gd name="T8" fmla="*/ 0 w 124"/>
              <a:gd name="T9" fmla="*/ 34 h 121"/>
              <a:gd name="T10" fmla="*/ 51 w 124"/>
              <a:gd name="T11" fmla="*/ 85 h 121"/>
              <a:gd name="T12" fmla="*/ 75 w 124"/>
              <a:gd name="T13" fmla="*/ 117 h 121"/>
              <a:gd name="T14" fmla="*/ 88 w 124"/>
              <a:gd name="T15" fmla="*/ 121 h 121"/>
              <a:gd name="T16" fmla="*/ 124 w 124"/>
              <a:gd name="T17" fmla="*/ 85 h 121"/>
              <a:gd name="T18" fmla="*/ 120 w 124"/>
              <a:gd name="T19" fmla="*/ 72 h 121"/>
              <a:gd name="T20" fmla="*/ 88 w 124"/>
              <a:gd name="T21" fmla="*/ 48 h 121"/>
              <a:gd name="T22" fmla="*/ 40 w 124"/>
              <a:gd name="T23" fmla="*/ 0 h 121"/>
              <a:gd name="T24" fmla="*/ 35 w 124"/>
              <a:gd name="T25" fmla="*/ 5 h 121"/>
              <a:gd name="T26" fmla="*/ 27 w 124"/>
              <a:gd name="T27" fmla="*/ 1 h 121"/>
              <a:gd name="T28" fmla="*/ 85 w 124"/>
              <a:gd name="T29" fmla="*/ 66 h 121"/>
              <a:gd name="T30" fmla="*/ 100 w 124"/>
              <a:gd name="T31" fmla="*/ 81 h 121"/>
              <a:gd name="T32" fmla="*/ 85 w 124"/>
              <a:gd name="T33" fmla="*/ 96 h 121"/>
              <a:gd name="T34" fmla="*/ 70 w 124"/>
              <a:gd name="T35" fmla="*/ 81 h 121"/>
              <a:gd name="T36" fmla="*/ 85 w 124"/>
              <a:gd name="T37" fmla="*/ 6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4" h="121">
                <a:moveTo>
                  <a:pt x="27" y="1"/>
                </a:moveTo>
                <a:cubicBezTo>
                  <a:pt x="31" y="8"/>
                  <a:pt x="31" y="8"/>
                  <a:pt x="31" y="8"/>
                </a:cubicBezTo>
                <a:cubicBezTo>
                  <a:pt x="23" y="17"/>
                  <a:pt x="23" y="17"/>
                  <a:pt x="23" y="17"/>
                </a:cubicBezTo>
                <a:cubicBezTo>
                  <a:pt x="16" y="24"/>
                  <a:pt x="16" y="24"/>
                  <a:pt x="16" y="24"/>
                </a:cubicBezTo>
                <a:cubicBezTo>
                  <a:pt x="11" y="29"/>
                  <a:pt x="6" y="32"/>
                  <a:pt x="0" y="34"/>
                </a:cubicBezTo>
                <a:cubicBezTo>
                  <a:pt x="51" y="85"/>
                  <a:pt x="51" y="85"/>
                  <a:pt x="51" y="85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124" y="85"/>
                  <a:pt x="124" y="85"/>
                  <a:pt x="124" y="85"/>
                </a:cubicBezTo>
                <a:cubicBezTo>
                  <a:pt x="120" y="72"/>
                  <a:pt x="120" y="72"/>
                  <a:pt x="120" y="72"/>
                </a:cubicBezTo>
                <a:cubicBezTo>
                  <a:pt x="88" y="48"/>
                  <a:pt x="88" y="48"/>
                  <a:pt x="88" y="4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5"/>
                  <a:pt x="35" y="5"/>
                  <a:pt x="35" y="5"/>
                </a:cubicBezTo>
                <a:lnTo>
                  <a:pt x="27" y="1"/>
                </a:lnTo>
                <a:close/>
                <a:moveTo>
                  <a:pt x="85" y="66"/>
                </a:moveTo>
                <a:cubicBezTo>
                  <a:pt x="93" y="66"/>
                  <a:pt x="100" y="73"/>
                  <a:pt x="100" y="81"/>
                </a:cubicBezTo>
                <a:cubicBezTo>
                  <a:pt x="100" y="90"/>
                  <a:pt x="93" y="96"/>
                  <a:pt x="85" y="96"/>
                </a:cubicBezTo>
                <a:cubicBezTo>
                  <a:pt x="76" y="96"/>
                  <a:pt x="70" y="90"/>
                  <a:pt x="70" y="81"/>
                </a:cubicBezTo>
                <a:cubicBezTo>
                  <a:pt x="70" y="73"/>
                  <a:pt x="76" y="66"/>
                  <a:pt x="85" y="6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8" name="Freeform 691"/>
          <p:cNvSpPr>
            <a:spLocks/>
          </p:cNvSpPr>
          <p:nvPr/>
        </p:nvSpPr>
        <p:spPr bwMode="auto">
          <a:xfrm>
            <a:off x="1474847" y="6990284"/>
            <a:ext cx="143508" cy="143508"/>
          </a:xfrm>
          <a:custGeom>
            <a:avLst/>
            <a:gdLst>
              <a:gd name="T0" fmla="*/ 105 w 129"/>
              <a:gd name="T1" fmla="*/ 102 h 129"/>
              <a:gd name="T2" fmla="*/ 113 w 129"/>
              <a:gd name="T3" fmla="*/ 93 h 129"/>
              <a:gd name="T4" fmla="*/ 121 w 129"/>
              <a:gd name="T5" fmla="*/ 97 h 129"/>
              <a:gd name="T6" fmla="*/ 117 w 129"/>
              <a:gd name="T7" fmla="*/ 90 h 129"/>
              <a:gd name="T8" fmla="*/ 125 w 129"/>
              <a:gd name="T9" fmla="*/ 82 h 129"/>
              <a:gd name="T10" fmla="*/ 126 w 129"/>
              <a:gd name="T11" fmla="*/ 81 h 129"/>
              <a:gd name="T12" fmla="*/ 129 w 129"/>
              <a:gd name="T13" fmla="*/ 67 h 129"/>
              <a:gd name="T14" fmla="*/ 62 w 129"/>
              <a:gd name="T15" fmla="*/ 0 h 129"/>
              <a:gd name="T16" fmla="*/ 56 w 129"/>
              <a:gd name="T17" fmla="*/ 6 h 129"/>
              <a:gd name="T18" fmla="*/ 81 w 129"/>
              <a:gd name="T19" fmla="*/ 46 h 129"/>
              <a:gd name="T20" fmla="*/ 46 w 129"/>
              <a:gd name="T21" fmla="*/ 81 h 129"/>
              <a:gd name="T22" fmla="*/ 6 w 129"/>
              <a:gd name="T23" fmla="*/ 56 h 129"/>
              <a:gd name="T24" fmla="*/ 0 w 129"/>
              <a:gd name="T25" fmla="*/ 62 h 129"/>
              <a:gd name="T26" fmla="*/ 67 w 129"/>
              <a:gd name="T27" fmla="*/ 129 h 129"/>
              <a:gd name="T28" fmla="*/ 86 w 129"/>
              <a:gd name="T29" fmla="*/ 123 h 129"/>
              <a:gd name="T30" fmla="*/ 88 w 129"/>
              <a:gd name="T31" fmla="*/ 125 h 129"/>
              <a:gd name="T32" fmla="*/ 98 w 129"/>
              <a:gd name="T33" fmla="*/ 109 h 129"/>
              <a:gd name="T34" fmla="*/ 105 w 129"/>
              <a:gd name="T35" fmla="*/ 10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9" h="129">
                <a:moveTo>
                  <a:pt x="105" y="102"/>
                </a:moveTo>
                <a:cubicBezTo>
                  <a:pt x="113" y="93"/>
                  <a:pt x="113" y="93"/>
                  <a:pt x="113" y="93"/>
                </a:cubicBezTo>
                <a:cubicBezTo>
                  <a:pt x="121" y="97"/>
                  <a:pt x="121" y="97"/>
                  <a:pt x="121" y="97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25" y="82"/>
                  <a:pt x="125" y="82"/>
                  <a:pt x="125" y="82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8" y="76"/>
                  <a:pt x="129" y="71"/>
                  <a:pt x="129" y="67"/>
                </a:cubicBezTo>
                <a:cubicBezTo>
                  <a:pt x="129" y="33"/>
                  <a:pt x="96" y="0"/>
                  <a:pt x="62" y="0"/>
                </a:cubicBezTo>
                <a:cubicBezTo>
                  <a:pt x="62" y="0"/>
                  <a:pt x="58" y="4"/>
                  <a:pt x="56" y="6"/>
                </a:cubicBezTo>
                <a:cubicBezTo>
                  <a:pt x="83" y="33"/>
                  <a:pt x="81" y="29"/>
                  <a:pt x="81" y="46"/>
                </a:cubicBezTo>
                <a:cubicBezTo>
                  <a:pt x="81" y="59"/>
                  <a:pt x="59" y="81"/>
                  <a:pt x="46" y="81"/>
                </a:cubicBezTo>
                <a:cubicBezTo>
                  <a:pt x="29" y="81"/>
                  <a:pt x="34" y="84"/>
                  <a:pt x="6" y="56"/>
                </a:cubicBezTo>
                <a:cubicBezTo>
                  <a:pt x="4" y="58"/>
                  <a:pt x="0" y="62"/>
                  <a:pt x="0" y="62"/>
                </a:cubicBezTo>
                <a:cubicBezTo>
                  <a:pt x="1" y="96"/>
                  <a:pt x="33" y="129"/>
                  <a:pt x="67" y="129"/>
                </a:cubicBezTo>
                <a:cubicBezTo>
                  <a:pt x="73" y="129"/>
                  <a:pt x="80" y="127"/>
                  <a:pt x="86" y="123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90" y="119"/>
                  <a:pt x="93" y="114"/>
                  <a:pt x="98" y="109"/>
                </a:cubicBezTo>
                <a:lnTo>
                  <a:pt x="105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9" name="Freeform 692"/>
          <p:cNvSpPr>
            <a:spLocks/>
          </p:cNvSpPr>
          <p:nvPr/>
        </p:nvSpPr>
        <p:spPr bwMode="auto">
          <a:xfrm>
            <a:off x="1474847" y="6990284"/>
            <a:ext cx="324330" cy="318589"/>
          </a:xfrm>
          <a:custGeom>
            <a:avLst/>
            <a:gdLst>
              <a:gd name="T0" fmla="*/ 280 w 291"/>
              <a:gd name="T1" fmla="*/ 27 h 287"/>
              <a:gd name="T2" fmla="*/ 260 w 291"/>
              <a:gd name="T3" fmla="*/ 8 h 287"/>
              <a:gd name="T4" fmla="*/ 241 w 291"/>
              <a:gd name="T5" fmla="*/ 0 h 287"/>
              <a:gd name="T6" fmla="*/ 222 w 291"/>
              <a:gd name="T7" fmla="*/ 8 h 287"/>
              <a:gd name="T8" fmla="*/ 137 w 291"/>
              <a:gd name="T9" fmla="*/ 93 h 287"/>
              <a:gd name="T10" fmla="*/ 133 w 291"/>
              <a:gd name="T11" fmla="*/ 110 h 287"/>
              <a:gd name="T12" fmla="*/ 122 w 291"/>
              <a:gd name="T13" fmla="*/ 114 h 287"/>
              <a:gd name="T14" fmla="*/ 116 w 291"/>
              <a:gd name="T15" fmla="*/ 113 h 287"/>
              <a:gd name="T16" fmla="*/ 109 w 291"/>
              <a:gd name="T17" fmla="*/ 120 h 287"/>
              <a:gd name="T18" fmla="*/ 109 w 291"/>
              <a:gd name="T19" fmla="*/ 159 h 287"/>
              <a:gd name="T20" fmla="*/ 110 w 291"/>
              <a:gd name="T21" fmla="*/ 160 h 287"/>
              <a:gd name="T22" fmla="*/ 44 w 291"/>
              <a:gd name="T23" fmla="*/ 227 h 287"/>
              <a:gd name="T24" fmla="*/ 26 w 291"/>
              <a:gd name="T25" fmla="*/ 234 h 287"/>
              <a:gd name="T26" fmla="*/ 0 w 291"/>
              <a:gd name="T27" fmla="*/ 271 h 287"/>
              <a:gd name="T28" fmla="*/ 17 w 291"/>
              <a:gd name="T29" fmla="*/ 287 h 287"/>
              <a:gd name="T30" fmla="*/ 54 w 291"/>
              <a:gd name="T31" fmla="*/ 261 h 287"/>
              <a:gd name="T32" fmla="*/ 60 w 291"/>
              <a:gd name="T33" fmla="*/ 243 h 287"/>
              <a:gd name="T34" fmla="*/ 127 w 291"/>
              <a:gd name="T35" fmla="*/ 177 h 287"/>
              <a:gd name="T36" fmla="*/ 129 w 291"/>
              <a:gd name="T37" fmla="*/ 179 h 287"/>
              <a:gd name="T38" fmla="*/ 148 w 291"/>
              <a:gd name="T39" fmla="*/ 187 h 287"/>
              <a:gd name="T40" fmla="*/ 167 w 291"/>
              <a:gd name="T41" fmla="*/ 179 h 287"/>
              <a:gd name="T42" fmla="*/ 175 w 291"/>
              <a:gd name="T43" fmla="*/ 171 h 287"/>
              <a:gd name="T44" fmla="*/ 178 w 291"/>
              <a:gd name="T45" fmla="*/ 155 h 287"/>
              <a:gd name="T46" fmla="*/ 190 w 291"/>
              <a:gd name="T47" fmla="*/ 150 h 287"/>
              <a:gd name="T48" fmla="*/ 195 w 291"/>
              <a:gd name="T49" fmla="*/ 151 h 287"/>
              <a:gd name="T50" fmla="*/ 280 w 291"/>
              <a:gd name="T51" fmla="*/ 66 h 287"/>
              <a:gd name="T52" fmla="*/ 280 w 291"/>
              <a:gd name="T53" fmla="*/ 2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1" h="287">
                <a:moveTo>
                  <a:pt x="280" y="27"/>
                </a:moveTo>
                <a:cubicBezTo>
                  <a:pt x="260" y="8"/>
                  <a:pt x="260" y="8"/>
                  <a:pt x="260" y="8"/>
                </a:cubicBezTo>
                <a:cubicBezTo>
                  <a:pt x="255" y="2"/>
                  <a:pt x="248" y="0"/>
                  <a:pt x="241" y="0"/>
                </a:cubicBezTo>
                <a:cubicBezTo>
                  <a:pt x="234" y="0"/>
                  <a:pt x="227" y="2"/>
                  <a:pt x="222" y="8"/>
                </a:cubicBezTo>
                <a:cubicBezTo>
                  <a:pt x="137" y="93"/>
                  <a:pt x="137" y="93"/>
                  <a:pt x="137" y="93"/>
                </a:cubicBezTo>
                <a:cubicBezTo>
                  <a:pt x="139" y="98"/>
                  <a:pt x="137" y="106"/>
                  <a:pt x="133" y="110"/>
                </a:cubicBezTo>
                <a:cubicBezTo>
                  <a:pt x="130" y="112"/>
                  <a:pt x="126" y="114"/>
                  <a:pt x="122" y="114"/>
                </a:cubicBezTo>
                <a:cubicBezTo>
                  <a:pt x="120" y="114"/>
                  <a:pt x="118" y="114"/>
                  <a:pt x="116" y="113"/>
                </a:cubicBezTo>
                <a:cubicBezTo>
                  <a:pt x="109" y="120"/>
                  <a:pt x="109" y="120"/>
                  <a:pt x="109" y="120"/>
                </a:cubicBezTo>
                <a:cubicBezTo>
                  <a:pt x="98" y="131"/>
                  <a:pt x="98" y="148"/>
                  <a:pt x="109" y="159"/>
                </a:cubicBezTo>
                <a:cubicBezTo>
                  <a:pt x="110" y="160"/>
                  <a:pt x="110" y="160"/>
                  <a:pt x="110" y="160"/>
                </a:cubicBezTo>
                <a:cubicBezTo>
                  <a:pt x="44" y="227"/>
                  <a:pt x="44" y="227"/>
                  <a:pt x="44" y="227"/>
                </a:cubicBezTo>
                <a:cubicBezTo>
                  <a:pt x="26" y="234"/>
                  <a:pt x="26" y="234"/>
                  <a:pt x="26" y="234"/>
                </a:cubicBezTo>
                <a:cubicBezTo>
                  <a:pt x="0" y="271"/>
                  <a:pt x="0" y="271"/>
                  <a:pt x="0" y="271"/>
                </a:cubicBezTo>
                <a:cubicBezTo>
                  <a:pt x="17" y="287"/>
                  <a:pt x="17" y="287"/>
                  <a:pt x="17" y="287"/>
                </a:cubicBezTo>
                <a:cubicBezTo>
                  <a:pt x="54" y="261"/>
                  <a:pt x="54" y="261"/>
                  <a:pt x="54" y="261"/>
                </a:cubicBezTo>
                <a:cubicBezTo>
                  <a:pt x="60" y="243"/>
                  <a:pt x="60" y="243"/>
                  <a:pt x="60" y="243"/>
                </a:cubicBezTo>
                <a:cubicBezTo>
                  <a:pt x="127" y="177"/>
                  <a:pt x="127" y="177"/>
                  <a:pt x="127" y="177"/>
                </a:cubicBezTo>
                <a:cubicBezTo>
                  <a:pt x="129" y="179"/>
                  <a:pt x="129" y="179"/>
                  <a:pt x="129" y="179"/>
                </a:cubicBezTo>
                <a:cubicBezTo>
                  <a:pt x="134" y="184"/>
                  <a:pt x="141" y="187"/>
                  <a:pt x="148" y="187"/>
                </a:cubicBezTo>
                <a:cubicBezTo>
                  <a:pt x="155" y="187"/>
                  <a:pt x="162" y="184"/>
                  <a:pt x="167" y="179"/>
                </a:cubicBezTo>
                <a:cubicBezTo>
                  <a:pt x="175" y="171"/>
                  <a:pt x="175" y="171"/>
                  <a:pt x="175" y="171"/>
                </a:cubicBezTo>
                <a:cubicBezTo>
                  <a:pt x="172" y="166"/>
                  <a:pt x="174" y="159"/>
                  <a:pt x="178" y="155"/>
                </a:cubicBezTo>
                <a:cubicBezTo>
                  <a:pt x="181" y="152"/>
                  <a:pt x="185" y="150"/>
                  <a:pt x="190" y="150"/>
                </a:cubicBezTo>
                <a:cubicBezTo>
                  <a:pt x="191" y="150"/>
                  <a:pt x="193" y="150"/>
                  <a:pt x="195" y="151"/>
                </a:cubicBezTo>
                <a:cubicBezTo>
                  <a:pt x="280" y="66"/>
                  <a:pt x="280" y="66"/>
                  <a:pt x="280" y="66"/>
                </a:cubicBezTo>
                <a:cubicBezTo>
                  <a:pt x="291" y="55"/>
                  <a:pt x="291" y="38"/>
                  <a:pt x="280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0" name="Freeform 693"/>
          <p:cNvSpPr>
            <a:spLocks/>
          </p:cNvSpPr>
          <p:nvPr/>
        </p:nvSpPr>
        <p:spPr bwMode="auto">
          <a:xfrm>
            <a:off x="837670" y="2644851"/>
            <a:ext cx="309978" cy="189431"/>
          </a:xfrm>
          <a:custGeom>
            <a:avLst/>
            <a:gdLst>
              <a:gd name="T0" fmla="*/ 239 w 279"/>
              <a:gd name="T1" fmla="*/ 39 h 171"/>
              <a:gd name="T2" fmla="*/ 239 w 279"/>
              <a:gd name="T3" fmla="*/ 81 h 171"/>
              <a:gd name="T4" fmla="*/ 226 w 279"/>
              <a:gd name="T5" fmla="*/ 94 h 171"/>
              <a:gd name="T6" fmla="*/ 59 w 279"/>
              <a:gd name="T7" fmla="*/ 94 h 171"/>
              <a:gd name="T8" fmla="*/ 59 w 279"/>
              <a:gd name="T9" fmla="*/ 92 h 171"/>
              <a:gd name="T10" fmla="*/ 59 w 279"/>
              <a:gd name="T11" fmla="*/ 52 h 171"/>
              <a:gd name="T12" fmla="*/ 0 w 279"/>
              <a:gd name="T13" fmla="*/ 111 h 171"/>
              <a:gd name="T14" fmla="*/ 59 w 279"/>
              <a:gd name="T15" fmla="*/ 171 h 171"/>
              <a:gd name="T16" fmla="*/ 59 w 279"/>
              <a:gd name="T17" fmla="*/ 133 h 171"/>
              <a:gd name="T18" fmla="*/ 235 w 279"/>
              <a:gd name="T19" fmla="*/ 133 h 171"/>
              <a:gd name="T20" fmla="*/ 279 w 279"/>
              <a:gd name="T21" fmla="*/ 89 h 171"/>
              <a:gd name="T22" fmla="*/ 279 w 279"/>
              <a:gd name="T23" fmla="*/ 0 h 171"/>
              <a:gd name="T24" fmla="*/ 248 w 279"/>
              <a:gd name="T25" fmla="*/ 31 h 171"/>
              <a:gd name="T26" fmla="*/ 239 w 279"/>
              <a:gd name="T27" fmla="*/ 3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239" y="39"/>
                </a:moveTo>
                <a:cubicBezTo>
                  <a:pt x="239" y="81"/>
                  <a:pt x="239" y="81"/>
                  <a:pt x="239" y="81"/>
                </a:cubicBezTo>
                <a:cubicBezTo>
                  <a:pt x="239" y="88"/>
                  <a:pt x="233" y="94"/>
                  <a:pt x="226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2"/>
                  <a:pt x="59" y="92"/>
                  <a:pt x="59" y="92"/>
                </a:cubicBezTo>
                <a:cubicBezTo>
                  <a:pt x="59" y="52"/>
                  <a:pt x="59" y="52"/>
                  <a:pt x="59" y="52"/>
                </a:cubicBezTo>
                <a:cubicBezTo>
                  <a:pt x="0" y="111"/>
                  <a:pt x="0" y="111"/>
                  <a:pt x="0" y="111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59" y="133"/>
                  <a:pt x="59" y="133"/>
                  <a:pt x="59" y="133"/>
                </a:cubicBezTo>
                <a:cubicBezTo>
                  <a:pt x="235" y="133"/>
                  <a:pt x="235" y="133"/>
                  <a:pt x="235" y="133"/>
                </a:cubicBezTo>
                <a:cubicBezTo>
                  <a:pt x="264" y="133"/>
                  <a:pt x="279" y="119"/>
                  <a:pt x="279" y="89"/>
                </a:cubicBezTo>
                <a:cubicBezTo>
                  <a:pt x="279" y="0"/>
                  <a:pt x="279" y="0"/>
                  <a:pt x="279" y="0"/>
                </a:cubicBezTo>
                <a:cubicBezTo>
                  <a:pt x="248" y="31"/>
                  <a:pt x="248" y="31"/>
                  <a:pt x="248" y="31"/>
                </a:cubicBezTo>
                <a:lnTo>
                  <a:pt x="239" y="3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1" name="Freeform 694"/>
          <p:cNvSpPr>
            <a:spLocks/>
          </p:cNvSpPr>
          <p:nvPr/>
        </p:nvSpPr>
        <p:spPr bwMode="auto">
          <a:xfrm>
            <a:off x="846281" y="2527175"/>
            <a:ext cx="309978" cy="189431"/>
          </a:xfrm>
          <a:custGeom>
            <a:avLst/>
            <a:gdLst>
              <a:gd name="T0" fmla="*/ 39 w 279"/>
              <a:gd name="T1" fmla="*/ 131 h 171"/>
              <a:gd name="T2" fmla="*/ 39 w 279"/>
              <a:gd name="T3" fmla="*/ 90 h 171"/>
              <a:gd name="T4" fmla="*/ 53 w 279"/>
              <a:gd name="T5" fmla="*/ 77 h 171"/>
              <a:gd name="T6" fmla="*/ 220 w 279"/>
              <a:gd name="T7" fmla="*/ 77 h 171"/>
              <a:gd name="T8" fmla="*/ 220 w 279"/>
              <a:gd name="T9" fmla="*/ 79 h 171"/>
              <a:gd name="T10" fmla="*/ 220 w 279"/>
              <a:gd name="T11" fmla="*/ 118 h 171"/>
              <a:gd name="T12" fmla="*/ 279 w 279"/>
              <a:gd name="T13" fmla="*/ 59 h 171"/>
              <a:gd name="T14" fmla="*/ 220 w 279"/>
              <a:gd name="T15" fmla="*/ 0 h 171"/>
              <a:gd name="T16" fmla="*/ 220 w 279"/>
              <a:gd name="T17" fmla="*/ 37 h 171"/>
              <a:gd name="T18" fmla="*/ 44 w 279"/>
              <a:gd name="T19" fmla="*/ 37 h 171"/>
              <a:gd name="T20" fmla="*/ 0 w 279"/>
              <a:gd name="T21" fmla="*/ 81 h 171"/>
              <a:gd name="T22" fmla="*/ 0 w 279"/>
              <a:gd name="T23" fmla="*/ 171 h 171"/>
              <a:gd name="T24" fmla="*/ 31 w 279"/>
              <a:gd name="T25" fmla="*/ 139 h 171"/>
              <a:gd name="T26" fmla="*/ 39 w 279"/>
              <a:gd name="T27" fmla="*/ 13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9" h="171">
                <a:moveTo>
                  <a:pt x="39" y="131"/>
                </a:moveTo>
                <a:cubicBezTo>
                  <a:pt x="39" y="90"/>
                  <a:pt x="39" y="90"/>
                  <a:pt x="39" y="90"/>
                </a:cubicBezTo>
                <a:cubicBezTo>
                  <a:pt x="39" y="83"/>
                  <a:pt x="45" y="77"/>
                  <a:pt x="53" y="77"/>
                </a:cubicBezTo>
                <a:cubicBezTo>
                  <a:pt x="220" y="77"/>
                  <a:pt x="220" y="77"/>
                  <a:pt x="220" y="77"/>
                </a:cubicBezTo>
                <a:cubicBezTo>
                  <a:pt x="220" y="79"/>
                  <a:pt x="220" y="79"/>
                  <a:pt x="220" y="79"/>
                </a:cubicBezTo>
                <a:cubicBezTo>
                  <a:pt x="220" y="118"/>
                  <a:pt x="220" y="118"/>
                  <a:pt x="220" y="118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20" y="0"/>
                  <a:pt x="220" y="0"/>
                  <a:pt x="220" y="0"/>
                </a:cubicBezTo>
                <a:cubicBezTo>
                  <a:pt x="220" y="37"/>
                  <a:pt x="220" y="37"/>
                  <a:pt x="220" y="37"/>
                </a:cubicBezTo>
                <a:cubicBezTo>
                  <a:pt x="44" y="37"/>
                  <a:pt x="44" y="37"/>
                  <a:pt x="44" y="37"/>
                </a:cubicBezTo>
                <a:cubicBezTo>
                  <a:pt x="15" y="37"/>
                  <a:pt x="0" y="52"/>
                  <a:pt x="0" y="81"/>
                </a:cubicBezTo>
                <a:cubicBezTo>
                  <a:pt x="0" y="171"/>
                  <a:pt x="0" y="171"/>
                  <a:pt x="0" y="171"/>
                </a:cubicBezTo>
                <a:cubicBezTo>
                  <a:pt x="31" y="139"/>
                  <a:pt x="31" y="139"/>
                  <a:pt x="31" y="139"/>
                </a:cubicBezTo>
                <a:lnTo>
                  <a:pt x="39" y="1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2" name="Freeform 695"/>
          <p:cNvSpPr>
            <a:spLocks noEditPoints="1"/>
          </p:cNvSpPr>
          <p:nvPr/>
        </p:nvSpPr>
        <p:spPr bwMode="auto">
          <a:xfrm>
            <a:off x="8501017" y="5733151"/>
            <a:ext cx="318590" cy="272667"/>
          </a:xfrm>
          <a:custGeom>
            <a:avLst/>
            <a:gdLst>
              <a:gd name="T0" fmla="*/ 93 w 111"/>
              <a:gd name="T1" fmla="*/ 17 h 95"/>
              <a:gd name="T2" fmla="*/ 75 w 111"/>
              <a:gd name="T3" fmla="*/ 17 h 95"/>
              <a:gd name="T4" fmla="*/ 71 w 111"/>
              <a:gd name="T5" fmla="*/ 17 h 95"/>
              <a:gd name="T6" fmla="*/ 57 w 111"/>
              <a:gd name="T7" fmla="*/ 17 h 95"/>
              <a:gd name="T8" fmla="*/ 57 w 111"/>
              <a:gd name="T9" fmla="*/ 0 h 95"/>
              <a:gd name="T10" fmla="*/ 17 w 111"/>
              <a:gd name="T11" fmla="*/ 0 h 95"/>
              <a:gd name="T12" fmla="*/ 17 w 111"/>
              <a:gd name="T13" fmla="*/ 0 h 95"/>
              <a:gd name="T14" fmla="*/ 0 w 111"/>
              <a:gd name="T15" fmla="*/ 17 h 95"/>
              <a:gd name="T16" fmla="*/ 0 w 111"/>
              <a:gd name="T17" fmla="*/ 79 h 95"/>
              <a:gd name="T18" fmla="*/ 18 w 111"/>
              <a:gd name="T19" fmla="*/ 79 h 95"/>
              <a:gd name="T20" fmla="*/ 18 w 111"/>
              <a:gd name="T21" fmla="*/ 95 h 95"/>
              <a:gd name="T22" fmla="*/ 36 w 111"/>
              <a:gd name="T23" fmla="*/ 95 h 95"/>
              <a:gd name="T24" fmla="*/ 55 w 111"/>
              <a:gd name="T25" fmla="*/ 95 h 95"/>
              <a:gd name="T26" fmla="*/ 75 w 111"/>
              <a:gd name="T27" fmla="*/ 95 h 95"/>
              <a:gd name="T28" fmla="*/ 93 w 111"/>
              <a:gd name="T29" fmla="*/ 95 h 95"/>
              <a:gd name="T30" fmla="*/ 111 w 111"/>
              <a:gd name="T31" fmla="*/ 95 h 95"/>
              <a:gd name="T32" fmla="*/ 111 w 111"/>
              <a:gd name="T33" fmla="*/ 17 h 95"/>
              <a:gd name="T34" fmla="*/ 93 w 111"/>
              <a:gd name="T35" fmla="*/ 17 h 95"/>
              <a:gd name="T36" fmla="*/ 7 w 111"/>
              <a:gd name="T37" fmla="*/ 72 h 95"/>
              <a:gd name="T38" fmla="*/ 7 w 111"/>
              <a:gd name="T39" fmla="*/ 23 h 95"/>
              <a:gd name="T40" fmla="*/ 23 w 111"/>
              <a:gd name="T41" fmla="*/ 23 h 95"/>
              <a:gd name="T42" fmla="*/ 23 w 111"/>
              <a:gd name="T43" fmla="*/ 7 h 95"/>
              <a:gd name="T44" fmla="*/ 51 w 111"/>
              <a:gd name="T45" fmla="*/ 7 h 95"/>
              <a:gd name="T46" fmla="*/ 51 w 111"/>
              <a:gd name="T47" fmla="*/ 72 h 95"/>
              <a:gd name="T48" fmla="*/ 7 w 111"/>
              <a:gd name="T49" fmla="*/ 72 h 95"/>
              <a:gd name="T50" fmla="*/ 61 w 111"/>
              <a:gd name="T51" fmla="*/ 89 h 95"/>
              <a:gd name="T52" fmla="*/ 43 w 111"/>
              <a:gd name="T53" fmla="*/ 89 h 95"/>
              <a:gd name="T54" fmla="*/ 25 w 111"/>
              <a:gd name="T55" fmla="*/ 89 h 95"/>
              <a:gd name="T56" fmla="*/ 25 w 111"/>
              <a:gd name="T57" fmla="*/ 79 h 95"/>
              <a:gd name="T58" fmla="*/ 57 w 111"/>
              <a:gd name="T59" fmla="*/ 79 h 95"/>
              <a:gd name="T60" fmla="*/ 57 w 111"/>
              <a:gd name="T61" fmla="*/ 23 h 95"/>
              <a:gd name="T62" fmla="*/ 59 w 111"/>
              <a:gd name="T63" fmla="*/ 23 h 95"/>
              <a:gd name="T64" fmla="*/ 69 w 111"/>
              <a:gd name="T65" fmla="*/ 23 h 95"/>
              <a:gd name="T66" fmla="*/ 69 w 111"/>
              <a:gd name="T67" fmla="*/ 89 h 95"/>
              <a:gd name="T68" fmla="*/ 61 w 111"/>
              <a:gd name="T69" fmla="*/ 89 h 95"/>
              <a:gd name="T70" fmla="*/ 75 w 111"/>
              <a:gd name="T71" fmla="*/ 89 h 95"/>
              <a:gd name="T72" fmla="*/ 75 w 111"/>
              <a:gd name="T73" fmla="*/ 23 h 95"/>
              <a:gd name="T74" fmla="*/ 77 w 111"/>
              <a:gd name="T75" fmla="*/ 23 h 95"/>
              <a:gd name="T76" fmla="*/ 87 w 111"/>
              <a:gd name="T77" fmla="*/ 23 h 95"/>
              <a:gd name="T78" fmla="*/ 87 w 111"/>
              <a:gd name="T79" fmla="*/ 89 h 95"/>
              <a:gd name="T80" fmla="*/ 75 w 111"/>
              <a:gd name="T81" fmla="*/ 89 h 95"/>
              <a:gd name="T82" fmla="*/ 105 w 111"/>
              <a:gd name="T83" fmla="*/ 89 h 95"/>
              <a:gd name="T84" fmla="*/ 93 w 111"/>
              <a:gd name="T85" fmla="*/ 89 h 95"/>
              <a:gd name="T86" fmla="*/ 93 w 111"/>
              <a:gd name="T87" fmla="*/ 23 h 95"/>
              <a:gd name="T88" fmla="*/ 105 w 111"/>
              <a:gd name="T89" fmla="*/ 23 h 95"/>
              <a:gd name="T90" fmla="*/ 105 w 111"/>
              <a:gd name="T91" fmla="*/ 8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1" h="95">
                <a:moveTo>
                  <a:pt x="93" y="17"/>
                </a:moveTo>
                <a:lnTo>
                  <a:pt x="75" y="17"/>
                </a:lnTo>
                <a:lnTo>
                  <a:pt x="71" y="17"/>
                </a:lnTo>
                <a:lnTo>
                  <a:pt x="57" y="17"/>
                </a:lnTo>
                <a:lnTo>
                  <a:pt x="57" y="0"/>
                </a:lnTo>
                <a:lnTo>
                  <a:pt x="17" y="0"/>
                </a:lnTo>
                <a:lnTo>
                  <a:pt x="17" y="0"/>
                </a:lnTo>
                <a:lnTo>
                  <a:pt x="0" y="17"/>
                </a:lnTo>
                <a:lnTo>
                  <a:pt x="0" y="79"/>
                </a:lnTo>
                <a:lnTo>
                  <a:pt x="18" y="79"/>
                </a:lnTo>
                <a:lnTo>
                  <a:pt x="18" y="95"/>
                </a:lnTo>
                <a:lnTo>
                  <a:pt x="36" y="95"/>
                </a:lnTo>
                <a:lnTo>
                  <a:pt x="55" y="95"/>
                </a:lnTo>
                <a:lnTo>
                  <a:pt x="75" y="95"/>
                </a:lnTo>
                <a:lnTo>
                  <a:pt x="93" y="95"/>
                </a:lnTo>
                <a:lnTo>
                  <a:pt x="111" y="95"/>
                </a:lnTo>
                <a:lnTo>
                  <a:pt x="111" y="17"/>
                </a:lnTo>
                <a:lnTo>
                  <a:pt x="93" y="17"/>
                </a:lnTo>
                <a:close/>
                <a:moveTo>
                  <a:pt x="7" y="72"/>
                </a:moveTo>
                <a:lnTo>
                  <a:pt x="7" y="23"/>
                </a:lnTo>
                <a:lnTo>
                  <a:pt x="23" y="23"/>
                </a:lnTo>
                <a:lnTo>
                  <a:pt x="23" y="7"/>
                </a:lnTo>
                <a:lnTo>
                  <a:pt x="51" y="7"/>
                </a:lnTo>
                <a:lnTo>
                  <a:pt x="51" y="72"/>
                </a:lnTo>
                <a:lnTo>
                  <a:pt x="7" y="72"/>
                </a:lnTo>
                <a:close/>
                <a:moveTo>
                  <a:pt x="61" y="89"/>
                </a:moveTo>
                <a:lnTo>
                  <a:pt x="43" y="89"/>
                </a:lnTo>
                <a:lnTo>
                  <a:pt x="25" y="89"/>
                </a:lnTo>
                <a:lnTo>
                  <a:pt x="25" y="79"/>
                </a:lnTo>
                <a:lnTo>
                  <a:pt x="57" y="79"/>
                </a:lnTo>
                <a:lnTo>
                  <a:pt x="57" y="23"/>
                </a:lnTo>
                <a:lnTo>
                  <a:pt x="59" y="23"/>
                </a:lnTo>
                <a:lnTo>
                  <a:pt x="69" y="23"/>
                </a:lnTo>
                <a:lnTo>
                  <a:pt x="69" y="89"/>
                </a:lnTo>
                <a:lnTo>
                  <a:pt x="61" y="89"/>
                </a:lnTo>
                <a:close/>
                <a:moveTo>
                  <a:pt x="75" y="89"/>
                </a:moveTo>
                <a:lnTo>
                  <a:pt x="75" y="23"/>
                </a:lnTo>
                <a:lnTo>
                  <a:pt x="77" y="23"/>
                </a:lnTo>
                <a:lnTo>
                  <a:pt x="87" y="23"/>
                </a:lnTo>
                <a:lnTo>
                  <a:pt x="87" y="89"/>
                </a:lnTo>
                <a:lnTo>
                  <a:pt x="75" y="89"/>
                </a:lnTo>
                <a:close/>
                <a:moveTo>
                  <a:pt x="105" y="89"/>
                </a:moveTo>
                <a:lnTo>
                  <a:pt x="93" y="89"/>
                </a:lnTo>
                <a:lnTo>
                  <a:pt x="93" y="23"/>
                </a:lnTo>
                <a:lnTo>
                  <a:pt x="105" y="23"/>
                </a:lnTo>
                <a:lnTo>
                  <a:pt x="105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3" name="Freeform 696"/>
          <p:cNvSpPr>
            <a:spLocks noEditPoints="1"/>
          </p:cNvSpPr>
          <p:nvPr/>
        </p:nvSpPr>
        <p:spPr bwMode="auto">
          <a:xfrm>
            <a:off x="9778243" y="5747503"/>
            <a:ext cx="318590" cy="252575"/>
          </a:xfrm>
          <a:custGeom>
            <a:avLst/>
            <a:gdLst>
              <a:gd name="T0" fmla="*/ 103 w 111"/>
              <a:gd name="T1" fmla="*/ 38 h 88"/>
              <a:gd name="T2" fmla="*/ 103 w 111"/>
              <a:gd name="T3" fmla="*/ 11 h 88"/>
              <a:gd name="T4" fmla="*/ 87 w 111"/>
              <a:gd name="T5" fmla="*/ 11 h 88"/>
              <a:gd name="T6" fmla="*/ 72 w 111"/>
              <a:gd name="T7" fmla="*/ 11 h 88"/>
              <a:gd name="T8" fmla="*/ 68 w 111"/>
              <a:gd name="T9" fmla="*/ 11 h 88"/>
              <a:gd name="T10" fmla="*/ 57 w 111"/>
              <a:gd name="T11" fmla="*/ 11 h 88"/>
              <a:gd name="T12" fmla="*/ 57 w 111"/>
              <a:gd name="T13" fmla="*/ 0 h 88"/>
              <a:gd name="T14" fmla="*/ 22 w 111"/>
              <a:gd name="T15" fmla="*/ 0 h 88"/>
              <a:gd name="T16" fmla="*/ 22 w 111"/>
              <a:gd name="T17" fmla="*/ 0 h 88"/>
              <a:gd name="T18" fmla="*/ 8 w 111"/>
              <a:gd name="T19" fmla="*/ 14 h 88"/>
              <a:gd name="T20" fmla="*/ 8 w 111"/>
              <a:gd name="T21" fmla="*/ 38 h 88"/>
              <a:gd name="T22" fmla="*/ 0 w 111"/>
              <a:gd name="T23" fmla="*/ 38 h 88"/>
              <a:gd name="T24" fmla="*/ 0 w 111"/>
              <a:gd name="T25" fmla="*/ 88 h 88"/>
              <a:gd name="T26" fmla="*/ 111 w 111"/>
              <a:gd name="T27" fmla="*/ 88 h 88"/>
              <a:gd name="T28" fmla="*/ 111 w 111"/>
              <a:gd name="T29" fmla="*/ 38 h 88"/>
              <a:gd name="T30" fmla="*/ 103 w 111"/>
              <a:gd name="T31" fmla="*/ 38 h 88"/>
              <a:gd name="T32" fmla="*/ 97 w 111"/>
              <a:gd name="T33" fmla="*/ 17 h 88"/>
              <a:gd name="T34" fmla="*/ 97 w 111"/>
              <a:gd name="T35" fmla="*/ 38 h 88"/>
              <a:gd name="T36" fmla="*/ 87 w 111"/>
              <a:gd name="T37" fmla="*/ 38 h 88"/>
              <a:gd name="T38" fmla="*/ 87 w 111"/>
              <a:gd name="T39" fmla="*/ 17 h 88"/>
              <a:gd name="T40" fmla="*/ 97 w 111"/>
              <a:gd name="T41" fmla="*/ 17 h 88"/>
              <a:gd name="T42" fmla="*/ 74 w 111"/>
              <a:gd name="T43" fmla="*/ 17 h 88"/>
              <a:gd name="T44" fmla="*/ 82 w 111"/>
              <a:gd name="T45" fmla="*/ 17 h 88"/>
              <a:gd name="T46" fmla="*/ 82 w 111"/>
              <a:gd name="T47" fmla="*/ 38 h 88"/>
              <a:gd name="T48" fmla="*/ 72 w 111"/>
              <a:gd name="T49" fmla="*/ 38 h 88"/>
              <a:gd name="T50" fmla="*/ 72 w 111"/>
              <a:gd name="T51" fmla="*/ 17 h 88"/>
              <a:gd name="T52" fmla="*/ 74 w 111"/>
              <a:gd name="T53" fmla="*/ 17 h 88"/>
              <a:gd name="T54" fmla="*/ 70 w 111"/>
              <a:gd name="T55" fmla="*/ 70 h 88"/>
              <a:gd name="T56" fmla="*/ 42 w 111"/>
              <a:gd name="T57" fmla="*/ 70 h 88"/>
              <a:gd name="T58" fmla="*/ 42 w 111"/>
              <a:gd name="T59" fmla="*/ 56 h 88"/>
              <a:gd name="T60" fmla="*/ 70 w 111"/>
              <a:gd name="T61" fmla="*/ 56 h 88"/>
              <a:gd name="T62" fmla="*/ 70 w 111"/>
              <a:gd name="T63" fmla="*/ 70 h 88"/>
              <a:gd name="T64" fmla="*/ 59 w 111"/>
              <a:gd name="T65" fmla="*/ 17 h 88"/>
              <a:gd name="T66" fmla="*/ 66 w 111"/>
              <a:gd name="T67" fmla="*/ 17 h 88"/>
              <a:gd name="T68" fmla="*/ 66 w 111"/>
              <a:gd name="T69" fmla="*/ 38 h 88"/>
              <a:gd name="T70" fmla="*/ 57 w 111"/>
              <a:gd name="T71" fmla="*/ 38 h 88"/>
              <a:gd name="T72" fmla="*/ 57 w 111"/>
              <a:gd name="T73" fmla="*/ 17 h 88"/>
              <a:gd name="T74" fmla="*/ 59 w 111"/>
              <a:gd name="T75" fmla="*/ 17 h 88"/>
              <a:gd name="T76" fmla="*/ 14 w 111"/>
              <a:gd name="T77" fmla="*/ 20 h 88"/>
              <a:gd name="T78" fmla="*/ 28 w 111"/>
              <a:gd name="T79" fmla="*/ 20 h 88"/>
              <a:gd name="T80" fmla="*/ 28 w 111"/>
              <a:gd name="T81" fmla="*/ 6 h 88"/>
              <a:gd name="T82" fmla="*/ 51 w 111"/>
              <a:gd name="T83" fmla="*/ 6 h 88"/>
              <a:gd name="T84" fmla="*/ 51 w 111"/>
              <a:gd name="T85" fmla="*/ 38 h 88"/>
              <a:gd name="T86" fmla="*/ 14 w 111"/>
              <a:gd name="T87" fmla="*/ 38 h 88"/>
              <a:gd name="T88" fmla="*/ 14 w 111"/>
              <a:gd name="T89" fmla="*/ 2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1" h="88">
                <a:moveTo>
                  <a:pt x="103" y="38"/>
                </a:moveTo>
                <a:lnTo>
                  <a:pt x="103" y="11"/>
                </a:lnTo>
                <a:lnTo>
                  <a:pt x="87" y="11"/>
                </a:lnTo>
                <a:lnTo>
                  <a:pt x="72" y="11"/>
                </a:lnTo>
                <a:lnTo>
                  <a:pt x="68" y="11"/>
                </a:lnTo>
                <a:lnTo>
                  <a:pt x="57" y="11"/>
                </a:lnTo>
                <a:lnTo>
                  <a:pt x="57" y="0"/>
                </a:lnTo>
                <a:lnTo>
                  <a:pt x="22" y="0"/>
                </a:lnTo>
                <a:lnTo>
                  <a:pt x="22" y="0"/>
                </a:lnTo>
                <a:lnTo>
                  <a:pt x="8" y="14"/>
                </a:lnTo>
                <a:lnTo>
                  <a:pt x="8" y="38"/>
                </a:lnTo>
                <a:lnTo>
                  <a:pt x="0" y="38"/>
                </a:lnTo>
                <a:lnTo>
                  <a:pt x="0" y="88"/>
                </a:lnTo>
                <a:lnTo>
                  <a:pt x="111" y="88"/>
                </a:lnTo>
                <a:lnTo>
                  <a:pt x="111" y="38"/>
                </a:lnTo>
                <a:lnTo>
                  <a:pt x="103" y="38"/>
                </a:lnTo>
                <a:close/>
                <a:moveTo>
                  <a:pt x="97" y="17"/>
                </a:moveTo>
                <a:lnTo>
                  <a:pt x="97" y="38"/>
                </a:lnTo>
                <a:lnTo>
                  <a:pt x="87" y="38"/>
                </a:lnTo>
                <a:lnTo>
                  <a:pt x="87" y="17"/>
                </a:lnTo>
                <a:lnTo>
                  <a:pt x="97" y="17"/>
                </a:lnTo>
                <a:close/>
                <a:moveTo>
                  <a:pt x="74" y="17"/>
                </a:moveTo>
                <a:lnTo>
                  <a:pt x="82" y="17"/>
                </a:lnTo>
                <a:lnTo>
                  <a:pt x="82" y="38"/>
                </a:lnTo>
                <a:lnTo>
                  <a:pt x="72" y="38"/>
                </a:lnTo>
                <a:lnTo>
                  <a:pt x="72" y="17"/>
                </a:lnTo>
                <a:lnTo>
                  <a:pt x="74" y="17"/>
                </a:lnTo>
                <a:close/>
                <a:moveTo>
                  <a:pt x="70" y="70"/>
                </a:moveTo>
                <a:lnTo>
                  <a:pt x="42" y="70"/>
                </a:lnTo>
                <a:lnTo>
                  <a:pt x="42" y="56"/>
                </a:lnTo>
                <a:lnTo>
                  <a:pt x="70" y="56"/>
                </a:lnTo>
                <a:lnTo>
                  <a:pt x="70" y="70"/>
                </a:lnTo>
                <a:close/>
                <a:moveTo>
                  <a:pt x="59" y="17"/>
                </a:moveTo>
                <a:lnTo>
                  <a:pt x="66" y="17"/>
                </a:lnTo>
                <a:lnTo>
                  <a:pt x="66" y="38"/>
                </a:lnTo>
                <a:lnTo>
                  <a:pt x="57" y="38"/>
                </a:lnTo>
                <a:lnTo>
                  <a:pt x="57" y="17"/>
                </a:lnTo>
                <a:lnTo>
                  <a:pt x="59" y="17"/>
                </a:lnTo>
                <a:close/>
                <a:moveTo>
                  <a:pt x="14" y="20"/>
                </a:moveTo>
                <a:lnTo>
                  <a:pt x="28" y="20"/>
                </a:lnTo>
                <a:lnTo>
                  <a:pt x="28" y="6"/>
                </a:lnTo>
                <a:lnTo>
                  <a:pt x="51" y="6"/>
                </a:lnTo>
                <a:lnTo>
                  <a:pt x="51" y="38"/>
                </a:lnTo>
                <a:lnTo>
                  <a:pt x="14" y="38"/>
                </a:lnTo>
                <a:lnTo>
                  <a:pt x="14" y="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4" name="Freeform 705"/>
          <p:cNvSpPr>
            <a:spLocks/>
          </p:cNvSpPr>
          <p:nvPr/>
        </p:nvSpPr>
        <p:spPr bwMode="auto">
          <a:xfrm>
            <a:off x="2789384" y="7027597"/>
            <a:ext cx="123418" cy="241094"/>
          </a:xfrm>
          <a:custGeom>
            <a:avLst/>
            <a:gdLst>
              <a:gd name="T0" fmla="*/ 15 w 43"/>
              <a:gd name="T1" fmla="*/ 28 h 84"/>
              <a:gd name="T2" fmla="*/ 0 w 43"/>
              <a:gd name="T3" fmla="*/ 28 h 84"/>
              <a:gd name="T4" fmla="*/ 0 w 43"/>
              <a:gd name="T5" fmla="*/ 56 h 84"/>
              <a:gd name="T6" fmla="*/ 15 w 43"/>
              <a:gd name="T7" fmla="*/ 56 h 84"/>
              <a:gd name="T8" fmla="*/ 43 w 43"/>
              <a:gd name="T9" fmla="*/ 84 h 84"/>
              <a:gd name="T10" fmla="*/ 43 w 43"/>
              <a:gd name="T11" fmla="*/ 0 h 84"/>
              <a:gd name="T12" fmla="*/ 15 w 43"/>
              <a:gd name="T13" fmla="*/ 28 h 84"/>
              <a:gd name="T14" fmla="*/ 15 w 43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84">
                <a:moveTo>
                  <a:pt x="15" y="28"/>
                </a:moveTo>
                <a:lnTo>
                  <a:pt x="0" y="28"/>
                </a:lnTo>
                <a:lnTo>
                  <a:pt x="0" y="56"/>
                </a:lnTo>
                <a:lnTo>
                  <a:pt x="15" y="56"/>
                </a:lnTo>
                <a:lnTo>
                  <a:pt x="43" y="84"/>
                </a:lnTo>
                <a:lnTo>
                  <a:pt x="43" y="0"/>
                </a:lnTo>
                <a:lnTo>
                  <a:pt x="15" y="28"/>
                </a:lnTo>
                <a:lnTo>
                  <a:pt x="15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5" name="Freeform 706"/>
          <p:cNvSpPr>
            <a:spLocks/>
          </p:cNvSpPr>
          <p:nvPr/>
        </p:nvSpPr>
        <p:spPr bwMode="auto">
          <a:xfrm>
            <a:off x="2930023" y="7096481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6" name="Freeform 707"/>
          <p:cNvSpPr>
            <a:spLocks/>
          </p:cNvSpPr>
          <p:nvPr/>
        </p:nvSpPr>
        <p:spPr bwMode="auto">
          <a:xfrm>
            <a:off x="2958725" y="7041947"/>
            <a:ext cx="74624" cy="209523"/>
          </a:xfrm>
          <a:custGeom>
            <a:avLst/>
            <a:gdLst>
              <a:gd name="T0" fmla="*/ 67 w 67"/>
              <a:gd name="T1" fmla="*/ 95 h 190"/>
              <a:gd name="T2" fmla="*/ 11 w 67"/>
              <a:gd name="T3" fmla="*/ 0 h 190"/>
              <a:gd name="T4" fmla="*/ 0 w 67"/>
              <a:gd name="T5" fmla="*/ 22 h 190"/>
              <a:gd name="T6" fmla="*/ 0 w 67"/>
              <a:gd name="T7" fmla="*/ 22 h 190"/>
              <a:gd name="T8" fmla="*/ 42 w 67"/>
              <a:gd name="T9" fmla="*/ 95 h 190"/>
              <a:gd name="T10" fmla="*/ 0 w 67"/>
              <a:gd name="T11" fmla="*/ 168 h 190"/>
              <a:gd name="T12" fmla="*/ 0 w 67"/>
              <a:gd name="T13" fmla="*/ 168 h 190"/>
              <a:gd name="T14" fmla="*/ 11 w 67"/>
              <a:gd name="T15" fmla="*/ 190 h 190"/>
              <a:gd name="T16" fmla="*/ 67 w 67"/>
              <a:gd name="T17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190">
                <a:moveTo>
                  <a:pt x="67" y="95"/>
                </a:moveTo>
                <a:cubicBezTo>
                  <a:pt x="67" y="54"/>
                  <a:pt x="44" y="19"/>
                  <a:pt x="11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5" y="37"/>
                  <a:pt x="42" y="64"/>
                  <a:pt x="42" y="95"/>
                </a:cubicBezTo>
                <a:cubicBezTo>
                  <a:pt x="42" y="126"/>
                  <a:pt x="25" y="154"/>
                  <a:pt x="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11" y="190"/>
                  <a:pt x="11" y="190"/>
                  <a:pt x="11" y="190"/>
                </a:cubicBezTo>
                <a:cubicBezTo>
                  <a:pt x="44" y="171"/>
                  <a:pt x="67" y="136"/>
                  <a:pt x="67" y="9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7" name="Freeform 708"/>
          <p:cNvSpPr>
            <a:spLocks/>
          </p:cNvSpPr>
          <p:nvPr/>
        </p:nvSpPr>
        <p:spPr bwMode="auto">
          <a:xfrm>
            <a:off x="3463874" y="7027597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8" name="Freeform 709"/>
          <p:cNvSpPr>
            <a:spLocks/>
          </p:cNvSpPr>
          <p:nvPr/>
        </p:nvSpPr>
        <p:spPr bwMode="auto">
          <a:xfrm>
            <a:off x="3604511" y="7096481"/>
            <a:ext cx="40182" cy="100457"/>
          </a:xfrm>
          <a:custGeom>
            <a:avLst/>
            <a:gdLst>
              <a:gd name="T0" fmla="*/ 11 w 36"/>
              <a:gd name="T1" fmla="*/ 0 h 92"/>
              <a:gd name="T2" fmla="*/ 0 w 36"/>
              <a:gd name="T3" fmla="*/ 22 h 92"/>
              <a:gd name="T4" fmla="*/ 0 w 36"/>
              <a:gd name="T5" fmla="*/ 23 h 92"/>
              <a:gd name="T6" fmla="*/ 12 w 36"/>
              <a:gd name="T7" fmla="*/ 46 h 92"/>
              <a:gd name="T8" fmla="*/ 0 w 36"/>
              <a:gd name="T9" fmla="*/ 70 h 92"/>
              <a:gd name="T10" fmla="*/ 0 w 36"/>
              <a:gd name="T11" fmla="*/ 70 h 92"/>
              <a:gd name="T12" fmla="*/ 11 w 36"/>
              <a:gd name="T13" fmla="*/ 92 h 92"/>
              <a:gd name="T14" fmla="*/ 36 w 36"/>
              <a:gd name="T15" fmla="*/ 46 h 92"/>
              <a:gd name="T16" fmla="*/ 11 w 36"/>
              <a:gd name="T17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92">
                <a:moveTo>
                  <a:pt x="11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7" y="28"/>
                  <a:pt x="12" y="37"/>
                  <a:pt x="12" y="46"/>
                </a:cubicBezTo>
                <a:cubicBezTo>
                  <a:pt x="12" y="56"/>
                  <a:pt x="7" y="64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11" y="92"/>
                  <a:pt x="11" y="92"/>
                  <a:pt x="11" y="92"/>
                </a:cubicBezTo>
                <a:cubicBezTo>
                  <a:pt x="26" y="82"/>
                  <a:pt x="36" y="65"/>
                  <a:pt x="36" y="46"/>
                </a:cubicBezTo>
                <a:cubicBezTo>
                  <a:pt x="36" y="27"/>
                  <a:pt x="26" y="10"/>
                  <a:pt x="1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9" name="Freeform 710"/>
          <p:cNvSpPr>
            <a:spLocks/>
          </p:cNvSpPr>
          <p:nvPr/>
        </p:nvSpPr>
        <p:spPr bwMode="auto">
          <a:xfrm>
            <a:off x="4129753" y="7027597"/>
            <a:ext cx="120547" cy="241094"/>
          </a:xfrm>
          <a:custGeom>
            <a:avLst/>
            <a:gdLst>
              <a:gd name="T0" fmla="*/ 14 w 42"/>
              <a:gd name="T1" fmla="*/ 28 h 84"/>
              <a:gd name="T2" fmla="*/ 0 w 42"/>
              <a:gd name="T3" fmla="*/ 28 h 84"/>
              <a:gd name="T4" fmla="*/ 0 w 42"/>
              <a:gd name="T5" fmla="*/ 56 h 84"/>
              <a:gd name="T6" fmla="*/ 14 w 42"/>
              <a:gd name="T7" fmla="*/ 56 h 84"/>
              <a:gd name="T8" fmla="*/ 42 w 42"/>
              <a:gd name="T9" fmla="*/ 84 h 84"/>
              <a:gd name="T10" fmla="*/ 42 w 42"/>
              <a:gd name="T11" fmla="*/ 0 h 84"/>
              <a:gd name="T12" fmla="*/ 14 w 42"/>
              <a:gd name="T13" fmla="*/ 28 h 84"/>
              <a:gd name="T14" fmla="*/ 14 w 42"/>
              <a:gd name="T15" fmla="*/ 2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84">
                <a:moveTo>
                  <a:pt x="14" y="28"/>
                </a:moveTo>
                <a:lnTo>
                  <a:pt x="0" y="28"/>
                </a:lnTo>
                <a:lnTo>
                  <a:pt x="0" y="56"/>
                </a:lnTo>
                <a:lnTo>
                  <a:pt x="14" y="56"/>
                </a:lnTo>
                <a:lnTo>
                  <a:pt x="42" y="84"/>
                </a:lnTo>
                <a:lnTo>
                  <a:pt x="42" y="0"/>
                </a:lnTo>
                <a:lnTo>
                  <a:pt x="14" y="28"/>
                </a:lnTo>
                <a:lnTo>
                  <a:pt x="14" y="2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0" name="Freeform 711"/>
          <p:cNvSpPr>
            <a:spLocks noEditPoints="1"/>
          </p:cNvSpPr>
          <p:nvPr/>
        </p:nvSpPr>
        <p:spPr bwMode="auto">
          <a:xfrm>
            <a:off x="5946568" y="4435835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1 w 288"/>
              <a:gd name="T11" fmla="*/ 217 h 288"/>
              <a:gd name="T12" fmla="*/ 72 w 288"/>
              <a:gd name="T13" fmla="*/ 198 h 288"/>
              <a:gd name="T14" fmla="*/ 91 w 288"/>
              <a:gd name="T15" fmla="*/ 179 h 288"/>
              <a:gd name="T16" fmla="*/ 110 w 288"/>
              <a:gd name="T17" fmla="*/ 198 h 288"/>
              <a:gd name="T18" fmla="*/ 91 w 288"/>
              <a:gd name="T19" fmla="*/ 217 h 288"/>
              <a:gd name="T20" fmla="*/ 139 w 288"/>
              <a:gd name="T21" fmla="*/ 217 h 288"/>
              <a:gd name="T22" fmla="*/ 120 w 288"/>
              <a:gd name="T23" fmla="*/ 170 h 288"/>
              <a:gd name="T24" fmla="*/ 72 w 288"/>
              <a:gd name="T25" fmla="*/ 150 h 288"/>
              <a:gd name="T26" fmla="*/ 72 w 288"/>
              <a:gd name="T27" fmla="*/ 122 h 288"/>
              <a:gd name="T28" fmla="*/ 167 w 288"/>
              <a:gd name="T29" fmla="*/ 217 h 288"/>
              <a:gd name="T30" fmla="*/ 139 w 288"/>
              <a:gd name="T31" fmla="*/ 217 h 288"/>
              <a:gd name="T32" fmla="*/ 188 w 288"/>
              <a:gd name="T33" fmla="*/ 217 h 288"/>
              <a:gd name="T34" fmla="*/ 72 w 288"/>
              <a:gd name="T35" fmla="*/ 101 h 288"/>
              <a:gd name="T36" fmla="*/ 72 w 288"/>
              <a:gd name="T37" fmla="*/ 73 h 288"/>
              <a:gd name="T38" fmla="*/ 216 w 288"/>
              <a:gd name="T39" fmla="*/ 217 h 288"/>
              <a:gd name="T40" fmla="*/ 188 w 288"/>
              <a:gd name="T41" fmla="*/ 2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1" y="217"/>
                </a:moveTo>
                <a:cubicBezTo>
                  <a:pt x="81" y="217"/>
                  <a:pt x="72" y="209"/>
                  <a:pt x="72" y="198"/>
                </a:cubicBezTo>
                <a:cubicBezTo>
                  <a:pt x="72" y="187"/>
                  <a:pt x="81" y="179"/>
                  <a:pt x="91" y="179"/>
                </a:cubicBezTo>
                <a:cubicBezTo>
                  <a:pt x="102" y="179"/>
                  <a:pt x="110" y="187"/>
                  <a:pt x="110" y="198"/>
                </a:cubicBezTo>
                <a:cubicBezTo>
                  <a:pt x="110" y="209"/>
                  <a:pt x="102" y="217"/>
                  <a:pt x="91" y="217"/>
                </a:cubicBezTo>
                <a:close/>
                <a:moveTo>
                  <a:pt x="139" y="217"/>
                </a:moveTo>
                <a:cubicBezTo>
                  <a:pt x="139" y="199"/>
                  <a:pt x="132" y="183"/>
                  <a:pt x="120" y="170"/>
                </a:cubicBezTo>
                <a:cubicBezTo>
                  <a:pt x="107" y="157"/>
                  <a:pt x="90" y="150"/>
                  <a:pt x="72" y="150"/>
                </a:cubicBezTo>
                <a:cubicBezTo>
                  <a:pt x="72" y="122"/>
                  <a:pt x="72" y="122"/>
                  <a:pt x="72" y="122"/>
                </a:cubicBezTo>
                <a:cubicBezTo>
                  <a:pt x="124" y="122"/>
                  <a:pt x="167" y="165"/>
                  <a:pt x="167" y="217"/>
                </a:cubicBezTo>
                <a:lnTo>
                  <a:pt x="139" y="217"/>
                </a:lnTo>
                <a:close/>
                <a:moveTo>
                  <a:pt x="188" y="217"/>
                </a:moveTo>
                <a:cubicBezTo>
                  <a:pt x="188" y="153"/>
                  <a:pt x="136" y="101"/>
                  <a:pt x="72" y="101"/>
                </a:cubicBezTo>
                <a:cubicBezTo>
                  <a:pt x="72" y="73"/>
                  <a:pt x="72" y="73"/>
                  <a:pt x="72" y="73"/>
                </a:cubicBezTo>
                <a:cubicBezTo>
                  <a:pt x="151" y="73"/>
                  <a:pt x="216" y="138"/>
                  <a:pt x="216" y="217"/>
                </a:cubicBezTo>
                <a:lnTo>
                  <a:pt x="188" y="2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1" name="Freeform 712"/>
          <p:cNvSpPr>
            <a:spLocks noEditPoints="1"/>
          </p:cNvSpPr>
          <p:nvPr/>
        </p:nvSpPr>
        <p:spPr bwMode="auto">
          <a:xfrm>
            <a:off x="1474847" y="2518563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6 w 288"/>
              <a:gd name="T11" fmla="*/ 180 h 288"/>
              <a:gd name="T12" fmla="*/ 199 w 288"/>
              <a:gd name="T13" fmla="*/ 207 h 288"/>
              <a:gd name="T14" fmla="*/ 93 w 288"/>
              <a:gd name="T15" fmla="*/ 207 h 288"/>
              <a:gd name="T16" fmla="*/ 93 w 288"/>
              <a:gd name="T17" fmla="*/ 229 h 288"/>
              <a:gd name="T18" fmla="*/ 57 w 288"/>
              <a:gd name="T19" fmla="*/ 193 h 288"/>
              <a:gd name="T20" fmla="*/ 93 w 288"/>
              <a:gd name="T21" fmla="*/ 157 h 288"/>
              <a:gd name="T22" fmla="*/ 93 w 288"/>
              <a:gd name="T23" fmla="*/ 181 h 288"/>
              <a:gd name="T24" fmla="*/ 93 w 288"/>
              <a:gd name="T25" fmla="*/ 183 h 288"/>
              <a:gd name="T26" fmla="*/ 194 w 288"/>
              <a:gd name="T27" fmla="*/ 183 h 288"/>
              <a:gd name="T28" fmla="*/ 202 w 288"/>
              <a:gd name="T29" fmla="*/ 175 h 288"/>
              <a:gd name="T30" fmla="*/ 202 w 288"/>
              <a:gd name="T31" fmla="*/ 150 h 288"/>
              <a:gd name="T32" fmla="*/ 207 w 288"/>
              <a:gd name="T33" fmla="*/ 144 h 288"/>
              <a:gd name="T34" fmla="*/ 226 w 288"/>
              <a:gd name="T35" fmla="*/ 126 h 288"/>
              <a:gd name="T36" fmla="*/ 226 w 288"/>
              <a:gd name="T37" fmla="*/ 180 h 288"/>
              <a:gd name="T38" fmla="*/ 196 w 288"/>
              <a:gd name="T39" fmla="*/ 133 h 288"/>
              <a:gd name="T40" fmla="*/ 196 w 288"/>
              <a:gd name="T41" fmla="*/ 109 h 288"/>
              <a:gd name="T42" fmla="*/ 196 w 288"/>
              <a:gd name="T43" fmla="*/ 108 h 288"/>
              <a:gd name="T44" fmla="*/ 94 w 288"/>
              <a:gd name="T45" fmla="*/ 108 h 288"/>
              <a:gd name="T46" fmla="*/ 86 w 288"/>
              <a:gd name="T47" fmla="*/ 116 h 288"/>
              <a:gd name="T48" fmla="*/ 86 w 288"/>
              <a:gd name="T49" fmla="*/ 141 h 288"/>
              <a:gd name="T50" fmla="*/ 81 w 288"/>
              <a:gd name="T51" fmla="*/ 146 h 288"/>
              <a:gd name="T52" fmla="*/ 62 w 288"/>
              <a:gd name="T53" fmla="*/ 165 h 288"/>
              <a:gd name="T54" fmla="*/ 62 w 288"/>
              <a:gd name="T55" fmla="*/ 111 h 288"/>
              <a:gd name="T56" fmla="*/ 89 w 288"/>
              <a:gd name="T57" fmla="*/ 84 h 288"/>
              <a:gd name="T58" fmla="*/ 196 w 288"/>
              <a:gd name="T59" fmla="*/ 84 h 288"/>
              <a:gd name="T60" fmla="*/ 196 w 288"/>
              <a:gd name="T61" fmla="*/ 61 h 288"/>
              <a:gd name="T62" fmla="*/ 231 w 288"/>
              <a:gd name="T63" fmla="*/ 97 h 288"/>
              <a:gd name="T64" fmla="*/ 196 w 288"/>
              <a:gd name="T65" fmla="*/ 1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6" y="180"/>
                </a:moveTo>
                <a:cubicBezTo>
                  <a:pt x="226" y="198"/>
                  <a:pt x="217" y="207"/>
                  <a:pt x="199" y="207"/>
                </a:cubicBezTo>
                <a:cubicBezTo>
                  <a:pt x="93" y="207"/>
                  <a:pt x="93" y="207"/>
                  <a:pt x="93" y="207"/>
                </a:cubicBezTo>
                <a:cubicBezTo>
                  <a:pt x="93" y="229"/>
                  <a:pt x="93" y="229"/>
                  <a:pt x="93" y="229"/>
                </a:cubicBezTo>
                <a:cubicBezTo>
                  <a:pt x="57" y="193"/>
                  <a:pt x="57" y="193"/>
                  <a:pt x="57" y="193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3" y="181"/>
                  <a:pt x="93" y="181"/>
                  <a:pt x="93" y="181"/>
                </a:cubicBezTo>
                <a:cubicBezTo>
                  <a:pt x="93" y="183"/>
                  <a:pt x="93" y="183"/>
                  <a:pt x="93" y="183"/>
                </a:cubicBezTo>
                <a:cubicBezTo>
                  <a:pt x="194" y="183"/>
                  <a:pt x="194" y="183"/>
                  <a:pt x="194" y="183"/>
                </a:cubicBezTo>
                <a:cubicBezTo>
                  <a:pt x="198" y="183"/>
                  <a:pt x="202" y="179"/>
                  <a:pt x="202" y="175"/>
                </a:cubicBezTo>
                <a:cubicBezTo>
                  <a:pt x="202" y="150"/>
                  <a:pt x="202" y="150"/>
                  <a:pt x="202" y="150"/>
                </a:cubicBezTo>
                <a:cubicBezTo>
                  <a:pt x="207" y="144"/>
                  <a:pt x="207" y="144"/>
                  <a:pt x="207" y="144"/>
                </a:cubicBezTo>
                <a:cubicBezTo>
                  <a:pt x="226" y="126"/>
                  <a:pt x="226" y="126"/>
                  <a:pt x="226" y="126"/>
                </a:cubicBezTo>
                <a:lnTo>
                  <a:pt x="226" y="180"/>
                </a:lnTo>
                <a:close/>
                <a:moveTo>
                  <a:pt x="196" y="133"/>
                </a:moveTo>
                <a:cubicBezTo>
                  <a:pt x="196" y="109"/>
                  <a:pt x="196" y="109"/>
                  <a:pt x="196" y="109"/>
                </a:cubicBezTo>
                <a:cubicBezTo>
                  <a:pt x="196" y="108"/>
                  <a:pt x="196" y="108"/>
                  <a:pt x="196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90" y="108"/>
                  <a:pt x="86" y="112"/>
                  <a:pt x="86" y="116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1" y="146"/>
                  <a:pt x="81" y="146"/>
                  <a:pt x="81" y="146"/>
                </a:cubicBezTo>
                <a:cubicBezTo>
                  <a:pt x="62" y="165"/>
                  <a:pt x="62" y="165"/>
                  <a:pt x="62" y="165"/>
                </a:cubicBezTo>
                <a:cubicBezTo>
                  <a:pt x="62" y="111"/>
                  <a:pt x="62" y="111"/>
                  <a:pt x="62" y="111"/>
                </a:cubicBezTo>
                <a:cubicBezTo>
                  <a:pt x="62" y="93"/>
                  <a:pt x="71" y="84"/>
                  <a:pt x="89" y="84"/>
                </a:cubicBezTo>
                <a:cubicBezTo>
                  <a:pt x="196" y="84"/>
                  <a:pt x="196" y="84"/>
                  <a:pt x="196" y="84"/>
                </a:cubicBezTo>
                <a:cubicBezTo>
                  <a:pt x="196" y="61"/>
                  <a:pt x="196" y="61"/>
                  <a:pt x="196" y="61"/>
                </a:cubicBezTo>
                <a:cubicBezTo>
                  <a:pt x="231" y="97"/>
                  <a:pt x="231" y="97"/>
                  <a:pt x="231" y="97"/>
                </a:cubicBezTo>
                <a:lnTo>
                  <a:pt x="196" y="13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2" name="Freeform 713"/>
          <p:cNvSpPr>
            <a:spLocks/>
          </p:cNvSpPr>
          <p:nvPr/>
        </p:nvSpPr>
        <p:spPr bwMode="auto">
          <a:xfrm>
            <a:off x="9336237" y="5836477"/>
            <a:ext cx="14352" cy="103326"/>
          </a:xfrm>
          <a:custGeom>
            <a:avLst/>
            <a:gdLst>
              <a:gd name="T0" fmla="*/ 0 w 5"/>
              <a:gd name="T1" fmla="*/ 0 h 36"/>
              <a:gd name="T2" fmla="*/ 0 w 5"/>
              <a:gd name="T3" fmla="*/ 36 h 36"/>
              <a:gd name="T4" fmla="*/ 5 w 5"/>
              <a:gd name="T5" fmla="*/ 36 h 36"/>
              <a:gd name="T6" fmla="*/ 5 w 5"/>
              <a:gd name="T7" fmla="*/ 0 h 36"/>
              <a:gd name="T8" fmla="*/ 0 w 5"/>
              <a:gd name="T9" fmla="*/ 0 h 36"/>
              <a:gd name="T10" fmla="*/ 0 w 5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6">
                <a:moveTo>
                  <a:pt x="0" y="0"/>
                </a:moveTo>
                <a:lnTo>
                  <a:pt x="0" y="36"/>
                </a:lnTo>
                <a:lnTo>
                  <a:pt x="5" y="36"/>
                </a:lnTo>
                <a:lnTo>
                  <a:pt x="5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3" name="Rectangle 714"/>
          <p:cNvSpPr>
            <a:spLocks noChangeArrowheads="1"/>
          </p:cNvSpPr>
          <p:nvPr/>
        </p:nvSpPr>
        <p:spPr bwMode="auto">
          <a:xfrm>
            <a:off x="9364939" y="5836477"/>
            <a:ext cx="14352" cy="103326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4" name="Freeform 715"/>
          <p:cNvSpPr>
            <a:spLocks noEditPoints="1"/>
          </p:cNvSpPr>
          <p:nvPr/>
        </p:nvSpPr>
        <p:spPr bwMode="auto">
          <a:xfrm>
            <a:off x="9141066" y="5713060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0 w 288"/>
              <a:gd name="T11" fmla="*/ 220 h 288"/>
              <a:gd name="T12" fmla="*/ 201 w 288"/>
              <a:gd name="T13" fmla="*/ 220 h 288"/>
              <a:gd name="T14" fmla="*/ 173 w 288"/>
              <a:gd name="T15" fmla="*/ 220 h 288"/>
              <a:gd name="T16" fmla="*/ 142 w 288"/>
              <a:gd name="T17" fmla="*/ 220 h 288"/>
              <a:gd name="T18" fmla="*/ 114 w 288"/>
              <a:gd name="T19" fmla="*/ 220 h 288"/>
              <a:gd name="T20" fmla="*/ 85 w 288"/>
              <a:gd name="T21" fmla="*/ 220 h 288"/>
              <a:gd name="T22" fmla="*/ 85 w 288"/>
              <a:gd name="T23" fmla="*/ 195 h 288"/>
              <a:gd name="T24" fmla="*/ 57 w 288"/>
              <a:gd name="T25" fmla="*/ 195 h 288"/>
              <a:gd name="T26" fmla="*/ 57 w 288"/>
              <a:gd name="T27" fmla="*/ 98 h 288"/>
              <a:gd name="T28" fmla="*/ 82 w 288"/>
              <a:gd name="T29" fmla="*/ 72 h 288"/>
              <a:gd name="T30" fmla="*/ 148 w 288"/>
              <a:gd name="T31" fmla="*/ 72 h 288"/>
              <a:gd name="T32" fmla="*/ 148 w 288"/>
              <a:gd name="T33" fmla="*/ 97 h 288"/>
              <a:gd name="T34" fmla="*/ 167 w 288"/>
              <a:gd name="T35" fmla="*/ 97 h 288"/>
              <a:gd name="T36" fmla="*/ 173 w 288"/>
              <a:gd name="T37" fmla="*/ 97 h 288"/>
              <a:gd name="T38" fmla="*/ 201 w 288"/>
              <a:gd name="T39" fmla="*/ 97 h 288"/>
              <a:gd name="T40" fmla="*/ 230 w 288"/>
              <a:gd name="T41" fmla="*/ 97 h 288"/>
              <a:gd name="T42" fmla="*/ 230 w 288"/>
              <a:gd name="T43" fmla="*/ 22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30" y="220"/>
                </a:moveTo>
                <a:cubicBezTo>
                  <a:pt x="201" y="220"/>
                  <a:pt x="201" y="220"/>
                  <a:pt x="201" y="220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42" y="220"/>
                  <a:pt x="142" y="220"/>
                  <a:pt x="142" y="220"/>
                </a:cubicBezTo>
                <a:cubicBezTo>
                  <a:pt x="114" y="220"/>
                  <a:pt x="114" y="220"/>
                  <a:pt x="114" y="220"/>
                </a:cubicBezTo>
                <a:cubicBezTo>
                  <a:pt x="85" y="220"/>
                  <a:pt x="85" y="220"/>
                  <a:pt x="85" y="220"/>
                </a:cubicBezTo>
                <a:cubicBezTo>
                  <a:pt x="85" y="195"/>
                  <a:pt x="85" y="195"/>
                  <a:pt x="85" y="195"/>
                </a:cubicBezTo>
                <a:cubicBezTo>
                  <a:pt x="57" y="195"/>
                  <a:pt x="57" y="195"/>
                  <a:pt x="57" y="195"/>
                </a:cubicBezTo>
                <a:cubicBezTo>
                  <a:pt x="57" y="98"/>
                  <a:pt x="57" y="98"/>
                  <a:pt x="57" y="98"/>
                </a:cubicBezTo>
                <a:cubicBezTo>
                  <a:pt x="82" y="72"/>
                  <a:pt x="82" y="72"/>
                  <a:pt x="82" y="72"/>
                </a:cubicBezTo>
                <a:cubicBezTo>
                  <a:pt x="148" y="72"/>
                  <a:pt x="148" y="72"/>
                  <a:pt x="148" y="72"/>
                </a:cubicBezTo>
                <a:cubicBezTo>
                  <a:pt x="148" y="97"/>
                  <a:pt x="148" y="97"/>
                  <a:pt x="148" y="97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3" y="97"/>
                  <a:pt x="173" y="97"/>
                  <a:pt x="173" y="97"/>
                </a:cubicBezTo>
                <a:cubicBezTo>
                  <a:pt x="201" y="97"/>
                  <a:pt x="201" y="97"/>
                  <a:pt x="201" y="97"/>
                </a:cubicBezTo>
                <a:cubicBezTo>
                  <a:pt x="230" y="97"/>
                  <a:pt x="230" y="97"/>
                  <a:pt x="230" y="97"/>
                </a:cubicBezTo>
                <a:lnTo>
                  <a:pt x="230" y="22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5" name="Freeform 716"/>
          <p:cNvSpPr>
            <a:spLocks/>
          </p:cNvSpPr>
          <p:nvPr/>
        </p:nvSpPr>
        <p:spPr bwMode="auto">
          <a:xfrm>
            <a:off x="9218559" y="5807775"/>
            <a:ext cx="71755" cy="106197"/>
          </a:xfrm>
          <a:custGeom>
            <a:avLst/>
            <a:gdLst>
              <a:gd name="T0" fmla="*/ 25 w 25"/>
              <a:gd name="T1" fmla="*/ 0 h 37"/>
              <a:gd name="T2" fmla="*/ 10 w 25"/>
              <a:gd name="T3" fmla="*/ 0 h 37"/>
              <a:gd name="T4" fmla="*/ 10 w 25"/>
              <a:gd name="T5" fmla="*/ 10 h 37"/>
              <a:gd name="T6" fmla="*/ 0 w 25"/>
              <a:gd name="T7" fmla="*/ 10 h 37"/>
              <a:gd name="T8" fmla="*/ 0 w 25"/>
              <a:gd name="T9" fmla="*/ 37 h 37"/>
              <a:gd name="T10" fmla="*/ 25 w 25"/>
              <a:gd name="T11" fmla="*/ 37 h 37"/>
              <a:gd name="T12" fmla="*/ 25 w 25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7">
                <a:moveTo>
                  <a:pt x="25" y="0"/>
                </a:moveTo>
                <a:lnTo>
                  <a:pt x="10" y="0"/>
                </a:lnTo>
                <a:lnTo>
                  <a:pt x="10" y="10"/>
                </a:lnTo>
                <a:lnTo>
                  <a:pt x="0" y="10"/>
                </a:lnTo>
                <a:lnTo>
                  <a:pt x="0" y="37"/>
                </a:lnTo>
                <a:lnTo>
                  <a:pt x="25" y="37"/>
                </a:lnTo>
                <a:lnTo>
                  <a:pt x="2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6" name="Freeform 717"/>
          <p:cNvSpPr>
            <a:spLocks/>
          </p:cNvSpPr>
          <p:nvPr/>
        </p:nvSpPr>
        <p:spPr bwMode="auto">
          <a:xfrm>
            <a:off x="9250132" y="5836477"/>
            <a:ext cx="68884" cy="103326"/>
          </a:xfrm>
          <a:custGeom>
            <a:avLst/>
            <a:gdLst>
              <a:gd name="T0" fmla="*/ 19 w 24"/>
              <a:gd name="T1" fmla="*/ 0 h 36"/>
              <a:gd name="T2" fmla="*/ 19 w 24"/>
              <a:gd name="T3" fmla="*/ 32 h 36"/>
              <a:gd name="T4" fmla="*/ 0 w 24"/>
              <a:gd name="T5" fmla="*/ 32 h 36"/>
              <a:gd name="T6" fmla="*/ 0 w 24"/>
              <a:gd name="T7" fmla="*/ 36 h 36"/>
              <a:gd name="T8" fmla="*/ 10 w 24"/>
              <a:gd name="T9" fmla="*/ 36 h 36"/>
              <a:gd name="T10" fmla="*/ 21 w 24"/>
              <a:gd name="T11" fmla="*/ 36 h 36"/>
              <a:gd name="T12" fmla="*/ 24 w 24"/>
              <a:gd name="T13" fmla="*/ 36 h 36"/>
              <a:gd name="T14" fmla="*/ 24 w 24"/>
              <a:gd name="T15" fmla="*/ 0 h 36"/>
              <a:gd name="T16" fmla="*/ 20 w 24"/>
              <a:gd name="T17" fmla="*/ 0 h 36"/>
              <a:gd name="T18" fmla="*/ 19 w 24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6">
                <a:moveTo>
                  <a:pt x="19" y="0"/>
                </a:moveTo>
                <a:lnTo>
                  <a:pt x="19" y="32"/>
                </a:lnTo>
                <a:lnTo>
                  <a:pt x="0" y="32"/>
                </a:lnTo>
                <a:lnTo>
                  <a:pt x="0" y="36"/>
                </a:lnTo>
                <a:lnTo>
                  <a:pt x="10" y="36"/>
                </a:lnTo>
                <a:lnTo>
                  <a:pt x="21" y="36"/>
                </a:lnTo>
                <a:lnTo>
                  <a:pt x="24" y="36"/>
                </a:lnTo>
                <a:lnTo>
                  <a:pt x="24" y="0"/>
                </a:lnTo>
                <a:lnTo>
                  <a:pt x="20" y="0"/>
                </a:lnTo>
                <a:lnTo>
                  <a:pt x="1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7" name="Freeform 735"/>
          <p:cNvSpPr>
            <a:spLocks noEditPoints="1"/>
          </p:cNvSpPr>
          <p:nvPr/>
        </p:nvSpPr>
        <p:spPr bwMode="auto">
          <a:xfrm>
            <a:off x="4669345" y="6990284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6 w 288"/>
              <a:gd name="T11" fmla="*/ 218 h 288"/>
              <a:gd name="T12" fmla="*/ 79 w 288"/>
              <a:gd name="T13" fmla="*/ 171 h 288"/>
              <a:gd name="T14" fmla="*/ 54 w 288"/>
              <a:gd name="T15" fmla="*/ 171 h 288"/>
              <a:gd name="T16" fmla="*/ 54 w 288"/>
              <a:gd name="T17" fmla="*/ 122 h 288"/>
              <a:gd name="T18" fmla="*/ 78 w 288"/>
              <a:gd name="T19" fmla="*/ 122 h 288"/>
              <a:gd name="T20" fmla="*/ 78 w 288"/>
              <a:gd name="T21" fmla="*/ 122 h 288"/>
              <a:gd name="T22" fmla="*/ 126 w 288"/>
              <a:gd name="T23" fmla="*/ 74 h 288"/>
              <a:gd name="T24" fmla="*/ 126 w 288"/>
              <a:gd name="T25" fmla="*/ 218 h 288"/>
              <a:gd name="T26" fmla="*/ 145 w 288"/>
              <a:gd name="T27" fmla="*/ 176 h 288"/>
              <a:gd name="T28" fmla="*/ 138 w 288"/>
              <a:gd name="T29" fmla="*/ 162 h 288"/>
              <a:gd name="T30" fmla="*/ 138 w 288"/>
              <a:gd name="T31" fmla="*/ 162 h 288"/>
              <a:gd name="T32" fmla="*/ 145 w 288"/>
              <a:gd name="T33" fmla="*/ 146 h 288"/>
              <a:gd name="T34" fmla="*/ 138 w 288"/>
              <a:gd name="T35" fmla="*/ 131 h 288"/>
              <a:gd name="T36" fmla="*/ 138 w 288"/>
              <a:gd name="T37" fmla="*/ 130 h 288"/>
              <a:gd name="T38" fmla="*/ 145 w 288"/>
              <a:gd name="T39" fmla="*/ 116 h 288"/>
              <a:gd name="T40" fmla="*/ 161 w 288"/>
              <a:gd name="T41" fmla="*/ 146 h 288"/>
              <a:gd name="T42" fmla="*/ 145 w 288"/>
              <a:gd name="T43" fmla="*/ 176 h 288"/>
              <a:gd name="T44" fmla="*/ 154 w 288"/>
              <a:gd name="T45" fmla="*/ 194 h 288"/>
              <a:gd name="T46" fmla="*/ 154 w 288"/>
              <a:gd name="T47" fmla="*/ 194 h 288"/>
              <a:gd name="T48" fmla="*/ 182 w 288"/>
              <a:gd name="T49" fmla="*/ 146 h 288"/>
              <a:gd name="T50" fmla="*/ 154 w 288"/>
              <a:gd name="T51" fmla="*/ 98 h 288"/>
              <a:gd name="T52" fmla="*/ 154 w 288"/>
              <a:gd name="T53" fmla="*/ 98 h 288"/>
              <a:gd name="T54" fmla="*/ 161 w 288"/>
              <a:gd name="T55" fmla="*/ 84 h 288"/>
              <a:gd name="T56" fmla="*/ 198 w 288"/>
              <a:gd name="T57" fmla="*/ 146 h 288"/>
              <a:gd name="T58" fmla="*/ 162 w 288"/>
              <a:gd name="T59" fmla="*/ 209 h 288"/>
              <a:gd name="T60" fmla="*/ 154 w 288"/>
              <a:gd name="T61" fmla="*/ 194 h 288"/>
              <a:gd name="T62" fmla="*/ 178 w 288"/>
              <a:gd name="T63" fmla="*/ 241 h 288"/>
              <a:gd name="T64" fmla="*/ 171 w 288"/>
              <a:gd name="T65" fmla="*/ 227 h 288"/>
              <a:gd name="T66" fmla="*/ 218 w 288"/>
              <a:gd name="T67" fmla="*/ 146 h 288"/>
              <a:gd name="T68" fmla="*/ 171 w 288"/>
              <a:gd name="T69" fmla="*/ 65 h 288"/>
              <a:gd name="T70" fmla="*/ 178 w 288"/>
              <a:gd name="T71" fmla="*/ 51 h 288"/>
              <a:gd name="T72" fmla="*/ 234 w 288"/>
              <a:gd name="T73" fmla="*/ 146 h 288"/>
              <a:gd name="T74" fmla="*/ 178 w 288"/>
              <a:gd name="T75" fmla="*/ 24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6" y="218"/>
                </a:moveTo>
                <a:cubicBezTo>
                  <a:pt x="79" y="171"/>
                  <a:pt x="79" y="171"/>
                  <a:pt x="79" y="171"/>
                </a:cubicBezTo>
                <a:cubicBezTo>
                  <a:pt x="54" y="171"/>
                  <a:pt x="54" y="171"/>
                  <a:pt x="54" y="171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126" y="74"/>
                  <a:pt x="126" y="74"/>
                  <a:pt x="126" y="74"/>
                </a:cubicBezTo>
                <a:lnTo>
                  <a:pt x="126" y="218"/>
                </a:lnTo>
                <a:close/>
                <a:moveTo>
                  <a:pt x="145" y="176"/>
                </a:moveTo>
                <a:cubicBezTo>
                  <a:pt x="138" y="162"/>
                  <a:pt x="138" y="162"/>
                  <a:pt x="138" y="162"/>
                </a:cubicBezTo>
                <a:cubicBezTo>
                  <a:pt x="138" y="162"/>
                  <a:pt x="138" y="162"/>
                  <a:pt x="138" y="162"/>
                </a:cubicBezTo>
                <a:cubicBezTo>
                  <a:pt x="142" y="158"/>
                  <a:pt x="145" y="152"/>
                  <a:pt x="145" y="146"/>
                </a:cubicBezTo>
                <a:cubicBezTo>
                  <a:pt x="145" y="140"/>
                  <a:pt x="142" y="134"/>
                  <a:pt x="138" y="131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155" y="122"/>
                  <a:pt x="161" y="133"/>
                  <a:pt x="161" y="146"/>
                </a:cubicBezTo>
                <a:cubicBezTo>
                  <a:pt x="161" y="159"/>
                  <a:pt x="155" y="170"/>
                  <a:pt x="145" y="176"/>
                </a:cubicBezTo>
                <a:close/>
                <a:moveTo>
                  <a:pt x="154" y="194"/>
                </a:moveTo>
                <a:cubicBezTo>
                  <a:pt x="154" y="194"/>
                  <a:pt x="154" y="194"/>
                  <a:pt x="154" y="194"/>
                </a:cubicBezTo>
                <a:cubicBezTo>
                  <a:pt x="171" y="185"/>
                  <a:pt x="182" y="167"/>
                  <a:pt x="182" y="146"/>
                </a:cubicBezTo>
                <a:cubicBezTo>
                  <a:pt x="182" y="126"/>
                  <a:pt x="171" y="108"/>
                  <a:pt x="154" y="98"/>
                </a:cubicBezTo>
                <a:cubicBezTo>
                  <a:pt x="154" y="98"/>
                  <a:pt x="154" y="98"/>
                  <a:pt x="154" y="98"/>
                </a:cubicBezTo>
                <a:cubicBezTo>
                  <a:pt x="161" y="84"/>
                  <a:pt x="161" y="84"/>
                  <a:pt x="161" y="84"/>
                </a:cubicBezTo>
                <a:cubicBezTo>
                  <a:pt x="183" y="96"/>
                  <a:pt x="198" y="119"/>
                  <a:pt x="198" y="146"/>
                </a:cubicBezTo>
                <a:cubicBezTo>
                  <a:pt x="198" y="173"/>
                  <a:pt x="183" y="196"/>
                  <a:pt x="162" y="209"/>
                </a:cubicBezTo>
                <a:lnTo>
                  <a:pt x="154" y="194"/>
                </a:lnTo>
                <a:close/>
                <a:moveTo>
                  <a:pt x="178" y="241"/>
                </a:moveTo>
                <a:cubicBezTo>
                  <a:pt x="171" y="227"/>
                  <a:pt x="171" y="227"/>
                  <a:pt x="171" y="227"/>
                </a:cubicBezTo>
                <a:cubicBezTo>
                  <a:pt x="199" y="211"/>
                  <a:pt x="218" y="181"/>
                  <a:pt x="218" y="146"/>
                </a:cubicBezTo>
                <a:cubicBezTo>
                  <a:pt x="218" y="112"/>
                  <a:pt x="199" y="81"/>
                  <a:pt x="171" y="65"/>
                </a:cubicBezTo>
                <a:cubicBezTo>
                  <a:pt x="178" y="51"/>
                  <a:pt x="178" y="51"/>
                  <a:pt x="178" y="51"/>
                </a:cubicBezTo>
                <a:cubicBezTo>
                  <a:pt x="211" y="70"/>
                  <a:pt x="234" y="105"/>
                  <a:pt x="234" y="146"/>
                </a:cubicBezTo>
                <a:cubicBezTo>
                  <a:pt x="234" y="187"/>
                  <a:pt x="211" y="222"/>
                  <a:pt x="178" y="24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896967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Freeform 25"/>
          <p:cNvSpPr>
            <a:spLocks/>
          </p:cNvSpPr>
          <p:nvPr/>
        </p:nvSpPr>
        <p:spPr bwMode="auto">
          <a:xfrm>
            <a:off x="5361055" y="5113195"/>
            <a:ext cx="157860" cy="117678"/>
          </a:xfrm>
          <a:custGeom>
            <a:avLst/>
            <a:gdLst>
              <a:gd name="T0" fmla="*/ 84 w 144"/>
              <a:gd name="T1" fmla="*/ 48 h 108"/>
              <a:gd name="T2" fmla="*/ 144 w 144"/>
              <a:gd name="T3" fmla="*/ 48 h 108"/>
              <a:gd name="T4" fmla="*/ 144 w 144"/>
              <a:gd name="T5" fmla="*/ 12 h 108"/>
              <a:gd name="T6" fmla="*/ 132 w 144"/>
              <a:gd name="T7" fmla="*/ 0 h 108"/>
              <a:gd name="T8" fmla="*/ 12 w 144"/>
              <a:gd name="T9" fmla="*/ 0 h 108"/>
              <a:gd name="T10" fmla="*/ 0 w 144"/>
              <a:gd name="T11" fmla="*/ 12 h 108"/>
              <a:gd name="T12" fmla="*/ 0 w 144"/>
              <a:gd name="T13" fmla="*/ 96 h 108"/>
              <a:gd name="T14" fmla="*/ 12 w 144"/>
              <a:gd name="T15" fmla="*/ 108 h 108"/>
              <a:gd name="T16" fmla="*/ 13 w 144"/>
              <a:gd name="T17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4" h="108">
                <a:moveTo>
                  <a:pt x="84" y="48"/>
                </a:moveTo>
                <a:cubicBezTo>
                  <a:pt x="144" y="48"/>
                  <a:pt x="144" y="48"/>
                  <a:pt x="144" y="48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5"/>
                  <a:pt x="138" y="0"/>
                  <a:pt x="13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13" y="108"/>
                  <a:pt x="13" y="108"/>
                  <a:pt x="13" y="108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6" name="Freeform 26"/>
          <p:cNvSpPr>
            <a:spLocks/>
          </p:cNvSpPr>
          <p:nvPr/>
        </p:nvSpPr>
        <p:spPr bwMode="auto">
          <a:xfrm>
            <a:off x="5320873" y="5073013"/>
            <a:ext cx="238225" cy="198042"/>
          </a:xfrm>
          <a:custGeom>
            <a:avLst/>
            <a:gdLst>
              <a:gd name="T0" fmla="*/ 49 w 216"/>
              <a:gd name="T1" fmla="*/ 144 h 180"/>
              <a:gd name="T2" fmla="*/ 48 w 216"/>
              <a:gd name="T3" fmla="*/ 144 h 180"/>
              <a:gd name="T4" fmla="*/ 36 w 216"/>
              <a:gd name="T5" fmla="*/ 132 h 180"/>
              <a:gd name="T6" fmla="*/ 36 w 216"/>
              <a:gd name="T7" fmla="*/ 48 h 180"/>
              <a:gd name="T8" fmla="*/ 48 w 216"/>
              <a:gd name="T9" fmla="*/ 36 h 180"/>
              <a:gd name="T10" fmla="*/ 168 w 216"/>
              <a:gd name="T11" fmla="*/ 36 h 180"/>
              <a:gd name="T12" fmla="*/ 180 w 216"/>
              <a:gd name="T13" fmla="*/ 48 h 180"/>
              <a:gd name="T14" fmla="*/ 180 w 216"/>
              <a:gd name="T15" fmla="*/ 84 h 180"/>
              <a:gd name="T16" fmla="*/ 216 w 216"/>
              <a:gd name="T17" fmla="*/ 84 h 180"/>
              <a:gd name="T18" fmla="*/ 216 w 216"/>
              <a:gd name="T19" fmla="*/ 48 h 180"/>
              <a:gd name="T20" fmla="*/ 168 w 216"/>
              <a:gd name="T21" fmla="*/ 0 h 180"/>
              <a:gd name="T22" fmla="*/ 48 w 216"/>
              <a:gd name="T23" fmla="*/ 0 h 180"/>
              <a:gd name="T24" fmla="*/ 0 w 216"/>
              <a:gd name="T25" fmla="*/ 48 h 180"/>
              <a:gd name="T26" fmla="*/ 0 w 216"/>
              <a:gd name="T27" fmla="*/ 132 h 180"/>
              <a:gd name="T28" fmla="*/ 48 w 216"/>
              <a:gd name="T29" fmla="*/ 180 h 180"/>
              <a:gd name="T30" fmla="*/ 48 w 216"/>
              <a:gd name="T31" fmla="*/ 180 h 180"/>
              <a:gd name="T32" fmla="*/ 48 w 216"/>
              <a:gd name="T33" fmla="*/ 156 h 180"/>
              <a:gd name="T34" fmla="*/ 49 w 216"/>
              <a:gd name="T35" fmla="*/ 144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49" y="144"/>
                </a:move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4" y="36"/>
                  <a:pt x="180" y="41"/>
                  <a:pt x="180" y="4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48" y="180"/>
                  <a:pt x="48" y="180"/>
                  <a:pt x="48" y="180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52"/>
                  <a:pt x="48" y="148"/>
                  <a:pt x="49" y="14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7" name="Freeform 27"/>
          <p:cNvSpPr>
            <a:spLocks noEditPoints="1"/>
          </p:cNvSpPr>
          <p:nvPr/>
        </p:nvSpPr>
        <p:spPr bwMode="auto">
          <a:xfrm>
            <a:off x="5401238" y="5193560"/>
            <a:ext cx="238225" cy="198042"/>
          </a:xfrm>
          <a:custGeom>
            <a:avLst/>
            <a:gdLst>
              <a:gd name="T0" fmla="*/ 168 w 216"/>
              <a:gd name="T1" fmla="*/ 0 h 180"/>
              <a:gd name="T2" fmla="*/ 48 w 216"/>
              <a:gd name="T3" fmla="*/ 0 h 180"/>
              <a:gd name="T4" fmla="*/ 0 w 216"/>
              <a:gd name="T5" fmla="*/ 48 h 180"/>
              <a:gd name="T6" fmla="*/ 0 w 216"/>
              <a:gd name="T7" fmla="*/ 132 h 180"/>
              <a:gd name="T8" fmla="*/ 48 w 216"/>
              <a:gd name="T9" fmla="*/ 180 h 180"/>
              <a:gd name="T10" fmla="*/ 168 w 216"/>
              <a:gd name="T11" fmla="*/ 180 h 180"/>
              <a:gd name="T12" fmla="*/ 216 w 216"/>
              <a:gd name="T13" fmla="*/ 132 h 180"/>
              <a:gd name="T14" fmla="*/ 216 w 216"/>
              <a:gd name="T15" fmla="*/ 48 h 180"/>
              <a:gd name="T16" fmla="*/ 168 w 216"/>
              <a:gd name="T17" fmla="*/ 0 h 180"/>
              <a:gd name="T18" fmla="*/ 180 w 216"/>
              <a:gd name="T19" fmla="*/ 132 h 180"/>
              <a:gd name="T20" fmla="*/ 168 w 216"/>
              <a:gd name="T21" fmla="*/ 144 h 180"/>
              <a:gd name="T22" fmla="*/ 48 w 216"/>
              <a:gd name="T23" fmla="*/ 144 h 180"/>
              <a:gd name="T24" fmla="*/ 36 w 216"/>
              <a:gd name="T25" fmla="*/ 132 h 180"/>
              <a:gd name="T26" fmla="*/ 36 w 216"/>
              <a:gd name="T27" fmla="*/ 48 h 180"/>
              <a:gd name="T28" fmla="*/ 48 w 216"/>
              <a:gd name="T29" fmla="*/ 36 h 180"/>
              <a:gd name="T30" fmla="*/ 168 w 216"/>
              <a:gd name="T31" fmla="*/ 36 h 180"/>
              <a:gd name="T32" fmla="*/ 180 w 216"/>
              <a:gd name="T33" fmla="*/ 48 h 180"/>
              <a:gd name="T34" fmla="*/ 180 w 216"/>
              <a:gd name="T35" fmla="*/ 13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" h="180">
                <a:moveTo>
                  <a:pt x="168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59"/>
                  <a:pt x="21" y="180"/>
                  <a:pt x="48" y="180"/>
                </a:cubicBezTo>
                <a:cubicBezTo>
                  <a:pt x="168" y="180"/>
                  <a:pt x="168" y="180"/>
                  <a:pt x="168" y="180"/>
                </a:cubicBezTo>
                <a:cubicBezTo>
                  <a:pt x="194" y="180"/>
                  <a:pt x="216" y="159"/>
                  <a:pt x="216" y="132"/>
                </a:cubicBezTo>
                <a:cubicBezTo>
                  <a:pt x="216" y="48"/>
                  <a:pt x="216" y="48"/>
                  <a:pt x="216" y="48"/>
                </a:cubicBezTo>
                <a:cubicBezTo>
                  <a:pt x="216" y="22"/>
                  <a:pt x="194" y="0"/>
                  <a:pt x="168" y="0"/>
                </a:cubicBezTo>
                <a:close/>
                <a:moveTo>
                  <a:pt x="180" y="132"/>
                </a:moveTo>
                <a:cubicBezTo>
                  <a:pt x="180" y="139"/>
                  <a:pt x="175" y="144"/>
                  <a:pt x="168" y="144"/>
                </a:cubicBezTo>
                <a:cubicBezTo>
                  <a:pt x="48" y="144"/>
                  <a:pt x="48" y="144"/>
                  <a:pt x="48" y="144"/>
                </a:cubicBezTo>
                <a:cubicBezTo>
                  <a:pt x="41" y="144"/>
                  <a:pt x="36" y="139"/>
                  <a:pt x="36" y="132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1"/>
                  <a:pt x="41" y="36"/>
                  <a:pt x="48" y="36"/>
                </a:cubicBezTo>
                <a:cubicBezTo>
                  <a:pt x="168" y="36"/>
                  <a:pt x="168" y="36"/>
                  <a:pt x="168" y="36"/>
                </a:cubicBezTo>
                <a:cubicBezTo>
                  <a:pt x="175" y="36"/>
                  <a:pt x="180" y="41"/>
                  <a:pt x="180" y="48"/>
                </a:cubicBezTo>
                <a:lnTo>
                  <a:pt x="180" y="13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8" name="Freeform 34"/>
          <p:cNvSpPr>
            <a:spLocks/>
          </p:cNvSpPr>
          <p:nvPr/>
        </p:nvSpPr>
        <p:spPr bwMode="auto">
          <a:xfrm>
            <a:off x="9841386" y="6987413"/>
            <a:ext cx="221004" cy="321459"/>
          </a:xfrm>
          <a:custGeom>
            <a:avLst/>
            <a:gdLst>
              <a:gd name="T0" fmla="*/ 77 w 77"/>
              <a:gd name="T1" fmla="*/ 99 h 112"/>
              <a:gd name="T2" fmla="*/ 58 w 77"/>
              <a:gd name="T3" fmla="*/ 75 h 112"/>
              <a:gd name="T4" fmla="*/ 70 w 77"/>
              <a:gd name="T5" fmla="*/ 75 h 112"/>
              <a:gd name="T6" fmla="*/ 54 w 77"/>
              <a:gd name="T7" fmla="*/ 50 h 112"/>
              <a:gd name="T8" fmla="*/ 63 w 77"/>
              <a:gd name="T9" fmla="*/ 50 h 112"/>
              <a:gd name="T10" fmla="*/ 39 w 77"/>
              <a:gd name="T11" fmla="*/ 0 h 112"/>
              <a:gd name="T12" fmla="*/ 14 w 77"/>
              <a:gd name="T13" fmla="*/ 50 h 112"/>
              <a:gd name="T14" fmla="*/ 23 w 77"/>
              <a:gd name="T15" fmla="*/ 50 h 112"/>
              <a:gd name="T16" fmla="*/ 7 w 77"/>
              <a:gd name="T17" fmla="*/ 75 h 112"/>
              <a:gd name="T18" fmla="*/ 19 w 77"/>
              <a:gd name="T19" fmla="*/ 75 h 112"/>
              <a:gd name="T20" fmla="*/ 0 w 77"/>
              <a:gd name="T21" fmla="*/ 99 h 112"/>
              <a:gd name="T22" fmla="*/ 26 w 77"/>
              <a:gd name="T23" fmla="*/ 99 h 112"/>
              <a:gd name="T24" fmla="*/ 26 w 77"/>
              <a:gd name="T25" fmla="*/ 112 h 112"/>
              <a:gd name="T26" fmla="*/ 51 w 77"/>
              <a:gd name="T27" fmla="*/ 112 h 112"/>
              <a:gd name="T28" fmla="*/ 51 w 77"/>
              <a:gd name="T29" fmla="*/ 99 h 112"/>
              <a:gd name="T30" fmla="*/ 77 w 77"/>
              <a:gd name="T31" fmla="*/ 9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7" h="112">
                <a:moveTo>
                  <a:pt x="77" y="99"/>
                </a:moveTo>
                <a:lnTo>
                  <a:pt x="58" y="75"/>
                </a:lnTo>
                <a:lnTo>
                  <a:pt x="70" y="75"/>
                </a:lnTo>
                <a:lnTo>
                  <a:pt x="54" y="50"/>
                </a:lnTo>
                <a:lnTo>
                  <a:pt x="63" y="50"/>
                </a:lnTo>
                <a:lnTo>
                  <a:pt x="39" y="0"/>
                </a:lnTo>
                <a:lnTo>
                  <a:pt x="14" y="50"/>
                </a:lnTo>
                <a:lnTo>
                  <a:pt x="23" y="50"/>
                </a:lnTo>
                <a:lnTo>
                  <a:pt x="7" y="75"/>
                </a:lnTo>
                <a:lnTo>
                  <a:pt x="19" y="75"/>
                </a:lnTo>
                <a:lnTo>
                  <a:pt x="0" y="99"/>
                </a:lnTo>
                <a:lnTo>
                  <a:pt x="26" y="99"/>
                </a:lnTo>
                <a:lnTo>
                  <a:pt x="26" y="112"/>
                </a:lnTo>
                <a:lnTo>
                  <a:pt x="51" y="112"/>
                </a:lnTo>
                <a:lnTo>
                  <a:pt x="51" y="99"/>
                </a:lnTo>
                <a:lnTo>
                  <a:pt x="77" y="9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399" name="Freeform 67"/>
          <p:cNvSpPr>
            <a:spLocks noEditPoints="1"/>
          </p:cNvSpPr>
          <p:nvPr/>
        </p:nvSpPr>
        <p:spPr bwMode="auto">
          <a:xfrm>
            <a:off x="7235274" y="2590317"/>
            <a:ext cx="318590" cy="177950"/>
          </a:xfrm>
          <a:custGeom>
            <a:avLst/>
            <a:gdLst>
              <a:gd name="T0" fmla="*/ 144 w 287"/>
              <a:gd name="T1" fmla="*/ 0 h 159"/>
              <a:gd name="T2" fmla="*/ 0 w 287"/>
              <a:gd name="T3" fmla="*/ 78 h 159"/>
              <a:gd name="T4" fmla="*/ 0 w 287"/>
              <a:gd name="T5" fmla="*/ 81 h 159"/>
              <a:gd name="T6" fmla="*/ 144 w 287"/>
              <a:gd name="T7" fmla="*/ 159 h 159"/>
              <a:gd name="T8" fmla="*/ 287 w 287"/>
              <a:gd name="T9" fmla="*/ 81 h 159"/>
              <a:gd name="T10" fmla="*/ 287 w 287"/>
              <a:gd name="T11" fmla="*/ 78 h 159"/>
              <a:gd name="T12" fmla="*/ 144 w 287"/>
              <a:gd name="T13" fmla="*/ 0 h 159"/>
              <a:gd name="T14" fmla="*/ 143 w 287"/>
              <a:gd name="T15" fmla="*/ 128 h 159"/>
              <a:gd name="T16" fmla="*/ 96 w 287"/>
              <a:gd name="T17" fmla="*/ 81 h 159"/>
              <a:gd name="T18" fmla="*/ 143 w 287"/>
              <a:gd name="T19" fmla="*/ 33 h 159"/>
              <a:gd name="T20" fmla="*/ 191 w 287"/>
              <a:gd name="T21" fmla="*/ 81 h 159"/>
              <a:gd name="T22" fmla="*/ 143 w 287"/>
              <a:gd name="T23" fmla="*/ 128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7" h="159">
                <a:moveTo>
                  <a:pt x="144" y="0"/>
                </a:moveTo>
                <a:cubicBezTo>
                  <a:pt x="66" y="0"/>
                  <a:pt x="0" y="78"/>
                  <a:pt x="0" y="78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66" y="159"/>
                  <a:pt x="144" y="159"/>
                </a:cubicBezTo>
                <a:cubicBezTo>
                  <a:pt x="221" y="159"/>
                  <a:pt x="287" y="81"/>
                  <a:pt x="287" y="81"/>
                </a:cubicBezTo>
                <a:cubicBezTo>
                  <a:pt x="287" y="78"/>
                  <a:pt x="287" y="78"/>
                  <a:pt x="287" y="78"/>
                </a:cubicBezTo>
                <a:cubicBezTo>
                  <a:pt x="287" y="78"/>
                  <a:pt x="221" y="0"/>
                  <a:pt x="144" y="0"/>
                </a:cubicBezTo>
                <a:close/>
                <a:moveTo>
                  <a:pt x="143" y="128"/>
                </a:moveTo>
                <a:cubicBezTo>
                  <a:pt x="117" y="128"/>
                  <a:pt x="96" y="107"/>
                  <a:pt x="96" y="81"/>
                </a:cubicBezTo>
                <a:cubicBezTo>
                  <a:pt x="96" y="54"/>
                  <a:pt x="117" y="33"/>
                  <a:pt x="143" y="33"/>
                </a:cubicBezTo>
                <a:cubicBezTo>
                  <a:pt x="170" y="33"/>
                  <a:pt x="191" y="54"/>
                  <a:pt x="191" y="81"/>
                </a:cubicBezTo>
                <a:cubicBezTo>
                  <a:pt x="191" y="107"/>
                  <a:pt x="170" y="128"/>
                  <a:pt x="143" y="12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0" name="Oval 68"/>
          <p:cNvSpPr>
            <a:spLocks noChangeArrowheads="1"/>
          </p:cNvSpPr>
          <p:nvPr/>
        </p:nvSpPr>
        <p:spPr bwMode="auto">
          <a:xfrm>
            <a:off x="7373042" y="2656332"/>
            <a:ext cx="45923" cy="4879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1" name="Freeform 69"/>
          <p:cNvSpPr>
            <a:spLocks noEditPoints="1"/>
          </p:cNvSpPr>
          <p:nvPr/>
        </p:nvSpPr>
        <p:spPr bwMode="auto">
          <a:xfrm>
            <a:off x="5958050" y="5073013"/>
            <a:ext cx="318590" cy="318589"/>
          </a:xfrm>
          <a:custGeom>
            <a:avLst/>
            <a:gdLst>
              <a:gd name="T0" fmla="*/ 286 w 287"/>
              <a:gd name="T1" fmla="*/ 111 h 287"/>
              <a:gd name="T2" fmla="*/ 253 w 287"/>
              <a:gd name="T3" fmla="*/ 111 h 287"/>
              <a:gd name="T4" fmla="*/ 244 w 287"/>
              <a:gd name="T5" fmla="*/ 89 h 287"/>
              <a:gd name="T6" fmla="*/ 267 w 287"/>
              <a:gd name="T7" fmla="*/ 65 h 287"/>
              <a:gd name="T8" fmla="*/ 267 w 287"/>
              <a:gd name="T9" fmla="*/ 64 h 287"/>
              <a:gd name="T10" fmla="*/ 245 w 287"/>
              <a:gd name="T11" fmla="*/ 42 h 287"/>
              <a:gd name="T12" fmla="*/ 223 w 287"/>
              <a:gd name="T13" fmla="*/ 20 h 287"/>
              <a:gd name="T14" fmla="*/ 221 w 287"/>
              <a:gd name="T15" fmla="*/ 20 h 287"/>
              <a:gd name="T16" fmla="*/ 198 w 287"/>
              <a:gd name="T17" fmla="*/ 43 h 287"/>
              <a:gd name="T18" fmla="*/ 176 w 287"/>
              <a:gd name="T19" fmla="*/ 34 h 287"/>
              <a:gd name="T20" fmla="*/ 176 w 287"/>
              <a:gd name="T21" fmla="*/ 1 h 287"/>
              <a:gd name="T22" fmla="*/ 175 w 287"/>
              <a:gd name="T23" fmla="*/ 0 h 287"/>
              <a:gd name="T24" fmla="*/ 143 w 287"/>
              <a:gd name="T25" fmla="*/ 0 h 287"/>
              <a:gd name="T26" fmla="*/ 112 w 287"/>
              <a:gd name="T27" fmla="*/ 0 h 287"/>
              <a:gd name="T28" fmla="*/ 111 w 287"/>
              <a:gd name="T29" fmla="*/ 1 h 287"/>
              <a:gd name="T30" fmla="*/ 111 w 287"/>
              <a:gd name="T31" fmla="*/ 34 h 287"/>
              <a:gd name="T32" fmla="*/ 88 w 287"/>
              <a:gd name="T33" fmla="*/ 43 h 287"/>
              <a:gd name="T34" fmla="*/ 65 w 287"/>
              <a:gd name="T35" fmla="*/ 20 h 287"/>
              <a:gd name="T36" fmla="*/ 64 w 287"/>
              <a:gd name="T37" fmla="*/ 20 h 287"/>
              <a:gd name="T38" fmla="*/ 42 w 287"/>
              <a:gd name="T39" fmla="*/ 42 h 287"/>
              <a:gd name="T40" fmla="*/ 20 w 287"/>
              <a:gd name="T41" fmla="*/ 64 h 287"/>
              <a:gd name="T42" fmla="*/ 20 w 287"/>
              <a:gd name="T43" fmla="*/ 65 h 287"/>
              <a:gd name="T44" fmla="*/ 43 w 287"/>
              <a:gd name="T45" fmla="*/ 89 h 287"/>
              <a:gd name="T46" fmla="*/ 33 w 287"/>
              <a:gd name="T47" fmla="*/ 111 h 287"/>
              <a:gd name="T48" fmla="*/ 1 w 287"/>
              <a:gd name="T49" fmla="*/ 111 h 287"/>
              <a:gd name="T50" fmla="*/ 0 w 287"/>
              <a:gd name="T51" fmla="*/ 112 h 287"/>
              <a:gd name="T52" fmla="*/ 0 w 287"/>
              <a:gd name="T53" fmla="*/ 143 h 287"/>
              <a:gd name="T54" fmla="*/ 0 w 287"/>
              <a:gd name="T55" fmla="*/ 175 h 287"/>
              <a:gd name="T56" fmla="*/ 1 w 287"/>
              <a:gd name="T57" fmla="*/ 176 h 287"/>
              <a:gd name="T58" fmla="*/ 33 w 287"/>
              <a:gd name="T59" fmla="*/ 176 h 287"/>
              <a:gd name="T60" fmla="*/ 43 w 287"/>
              <a:gd name="T61" fmla="*/ 198 h 287"/>
              <a:gd name="T62" fmla="*/ 20 w 287"/>
              <a:gd name="T63" fmla="*/ 221 h 287"/>
              <a:gd name="T64" fmla="*/ 20 w 287"/>
              <a:gd name="T65" fmla="*/ 223 h 287"/>
              <a:gd name="T66" fmla="*/ 42 w 287"/>
              <a:gd name="T67" fmla="*/ 245 h 287"/>
              <a:gd name="T68" fmla="*/ 64 w 287"/>
              <a:gd name="T69" fmla="*/ 267 h 287"/>
              <a:gd name="T70" fmla="*/ 65 w 287"/>
              <a:gd name="T71" fmla="*/ 267 h 287"/>
              <a:gd name="T72" fmla="*/ 88 w 287"/>
              <a:gd name="T73" fmla="*/ 244 h 287"/>
              <a:gd name="T74" fmla="*/ 111 w 287"/>
              <a:gd name="T75" fmla="*/ 253 h 287"/>
              <a:gd name="T76" fmla="*/ 111 w 287"/>
              <a:gd name="T77" fmla="*/ 286 h 287"/>
              <a:gd name="T78" fmla="*/ 112 w 287"/>
              <a:gd name="T79" fmla="*/ 287 h 287"/>
              <a:gd name="T80" fmla="*/ 143 w 287"/>
              <a:gd name="T81" fmla="*/ 287 h 287"/>
              <a:gd name="T82" fmla="*/ 175 w 287"/>
              <a:gd name="T83" fmla="*/ 287 h 287"/>
              <a:gd name="T84" fmla="*/ 176 w 287"/>
              <a:gd name="T85" fmla="*/ 286 h 287"/>
              <a:gd name="T86" fmla="*/ 176 w 287"/>
              <a:gd name="T87" fmla="*/ 253 h 287"/>
              <a:gd name="T88" fmla="*/ 198 w 287"/>
              <a:gd name="T89" fmla="*/ 244 h 287"/>
              <a:gd name="T90" fmla="*/ 221 w 287"/>
              <a:gd name="T91" fmla="*/ 267 h 287"/>
              <a:gd name="T92" fmla="*/ 223 w 287"/>
              <a:gd name="T93" fmla="*/ 267 h 287"/>
              <a:gd name="T94" fmla="*/ 245 w 287"/>
              <a:gd name="T95" fmla="*/ 245 h 287"/>
              <a:gd name="T96" fmla="*/ 267 w 287"/>
              <a:gd name="T97" fmla="*/ 223 h 287"/>
              <a:gd name="T98" fmla="*/ 267 w 287"/>
              <a:gd name="T99" fmla="*/ 221 h 287"/>
              <a:gd name="T100" fmla="*/ 244 w 287"/>
              <a:gd name="T101" fmla="*/ 198 h 287"/>
              <a:gd name="T102" fmla="*/ 253 w 287"/>
              <a:gd name="T103" fmla="*/ 176 h 287"/>
              <a:gd name="T104" fmla="*/ 286 w 287"/>
              <a:gd name="T105" fmla="*/ 176 h 287"/>
              <a:gd name="T106" fmla="*/ 287 w 287"/>
              <a:gd name="T107" fmla="*/ 175 h 287"/>
              <a:gd name="T108" fmla="*/ 287 w 287"/>
              <a:gd name="T109" fmla="*/ 143 h 287"/>
              <a:gd name="T110" fmla="*/ 287 w 287"/>
              <a:gd name="T111" fmla="*/ 112 h 287"/>
              <a:gd name="T112" fmla="*/ 286 w 287"/>
              <a:gd name="T113" fmla="*/ 111 h 287"/>
              <a:gd name="T114" fmla="*/ 145 w 287"/>
              <a:gd name="T115" fmla="*/ 191 h 287"/>
              <a:gd name="T116" fmla="*/ 97 w 287"/>
              <a:gd name="T117" fmla="*/ 142 h 287"/>
              <a:gd name="T118" fmla="*/ 145 w 287"/>
              <a:gd name="T119" fmla="*/ 94 h 287"/>
              <a:gd name="T120" fmla="*/ 194 w 287"/>
              <a:gd name="T121" fmla="*/ 142 h 287"/>
              <a:gd name="T122" fmla="*/ 145 w 287"/>
              <a:gd name="T123" fmla="*/ 19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7" h="287">
                <a:moveTo>
                  <a:pt x="286" y="111"/>
                </a:moveTo>
                <a:cubicBezTo>
                  <a:pt x="285" y="111"/>
                  <a:pt x="271" y="111"/>
                  <a:pt x="253" y="111"/>
                </a:cubicBezTo>
                <a:cubicBezTo>
                  <a:pt x="236" y="111"/>
                  <a:pt x="231" y="101"/>
                  <a:pt x="244" y="89"/>
                </a:cubicBezTo>
                <a:cubicBezTo>
                  <a:pt x="256" y="76"/>
                  <a:pt x="267" y="66"/>
                  <a:pt x="267" y="65"/>
                </a:cubicBezTo>
                <a:cubicBezTo>
                  <a:pt x="267" y="65"/>
                  <a:pt x="267" y="64"/>
                  <a:pt x="267" y="64"/>
                </a:cubicBezTo>
                <a:cubicBezTo>
                  <a:pt x="267" y="64"/>
                  <a:pt x="257" y="54"/>
                  <a:pt x="245" y="42"/>
                </a:cubicBezTo>
                <a:cubicBezTo>
                  <a:pt x="233" y="30"/>
                  <a:pt x="223" y="20"/>
                  <a:pt x="223" y="20"/>
                </a:cubicBezTo>
                <a:cubicBezTo>
                  <a:pt x="222" y="19"/>
                  <a:pt x="222" y="19"/>
                  <a:pt x="221" y="20"/>
                </a:cubicBezTo>
                <a:cubicBezTo>
                  <a:pt x="221" y="20"/>
                  <a:pt x="211" y="30"/>
                  <a:pt x="198" y="43"/>
                </a:cubicBezTo>
                <a:cubicBezTo>
                  <a:pt x="186" y="55"/>
                  <a:pt x="176" y="51"/>
                  <a:pt x="176" y="34"/>
                </a:cubicBezTo>
                <a:cubicBezTo>
                  <a:pt x="176" y="16"/>
                  <a:pt x="176" y="1"/>
                  <a:pt x="176" y="1"/>
                </a:cubicBezTo>
                <a:cubicBezTo>
                  <a:pt x="176" y="0"/>
                  <a:pt x="175" y="0"/>
                  <a:pt x="175" y="0"/>
                </a:cubicBezTo>
                <a:cubicBezTo>
                  <a:pt x="174" y="0"/>
                  <a:pt x="160" y="0"/>
                  <a:pt x="143" y="0"/>
                </a:cubicBezTo>
                <a:cubicBezTo>
                  <a:pt x="127" y="0"/>
                  <a:pt x="113" y="0"/>
                  <a:pt x="112" y="0"/>
                </a:cubicBezTo>
                <a:cubicBezTo>
                  <a:pt x="111" y="0"/>
                  <a:pt x="111" y="0"/>
                  <a:pt x="111" y="1"/>
                </a:cubicBezTo>
                <a:cubicBezTo>
                  <a:pt x="111" y="1"/>
                  <a:pt x="111" y="16"/>
                  <a:pt x="111" y="34"/>
                </a:cubicBezTo>
                <a:cubicBezTo>
                  <a:pt x="111" y="51"/>
                  <a:pt x="101" y="55"/>
                  <a:pt x="88" y="43"/>
                </a:cubicBezTo>
                <a:cubicBezTo>
                  <a:pt x="76" y="30"/>
                  <a:pt x="66" y="20"/>
                  <a:pt x="65" y="20"/>
                </a:cubicBezTo>
                <a:cubicBezTo>
                  <a:pt x="65" y="19"/>
                  <a:pt x="64" y="19"/>
                  <a:pt x="64" y="20"/>
                </a:cubicBezTo>
                <a:cubicBezTo>
                  <a:pt x="63" y="20"/>
                  <a:pt x="53" y="30"/>
                  <a:pt x="42" y="42"/>
                </a:cubicBezTo>
                <a:cubicBezTo>
                  <a:pt x="30" y="54"/>
                  <a:pt x="20" y="64"/>
                  <a:pt x="20" y="64"/>
                </a:cubicBezTo>
                <a:cubicBezTo>
                  <a:pt x="19" y="64"/>
                  <a:pt x="19" y="65"/>
                  <a:pt x="20" y="65"/>
                </a:cubicBezTo>
                <a:cubicBezTo>
                  <a:pt x="20" y="66"/>
                  <a:pt x="30" y="76"/>
                  <a:pt x="43" y="89"/>
                </a:cubicBezTo>
                <a:cubicBezTo>
                  <a:pt x="55" y="101"/>
                  <a:pt x="51" y="111"/>
                  <a:pt x="33" y="111"/>
                </a:cubicBezTo>
                <a:cubicBezTo>
                  <a:pt x="16" y="111"/>
                  <a:pt x="1" y="111"/>
                  <a:pt x="1" y="111"/>
                </a:cubicBezTo>
                <a:cubicBezTo>
                  <a:pt x="0" y="111"/>
                  <a:pt x="0" y="112"/>
                  <a:pt x="0" y="112"/>
                </a:cubicBezTo>
                <a:cubicBezTo>
                  <a:pt x="0" y="113"/>
                  <a:pt x="0" y="127"/>
                  <a:pt x="0" y="143"/>
                </a:cubicBezTo>
                <a:cubicBezTo>
                  <a:pt x="0" y="160"/>
                  <a:pt x="0" y="174"/>
                  <a:pt x="0" y="175"/>
                </a:cubicBezTo>
                <a:cubicBezTo>
                  <a:pt x="0" y="175"/>
                  <a:pt x="0" y="176"/>
                  <a:pt x="1" y="176"/>
                </a:cubicBezTo>
                <a:cubicBezTo>
                  <a:pt x="1" y="176"/>
                  <a:pt x="16" y="176"/>
                  <a:pt x="33" y="176"/>
                </a:cubicBezTo>
                <a:cubicBezTo>
                  <a:pt x="51" y="176"/>
                  <a:pt x="55" y="186"/>
                  <a:pt x="43" y="198"/>
                </a:cubicBezTo>
                <a:cubicBezTo>
                  <a:pt x="30" y="211"/>
                  <a:pt x="20" y="221"/>
                  <a:pt x="20" y="221"/>
                </a:cubicBezTo>
                <a:cubicBezTo>
                  <a:pt x="19" y="222"/>
                  <a:pt x="19" y="222"/>
                  <a:pt x="20" y="223"/>
                </a:cubicBezTo>
                <a:cubicBezTo>
                  <a:pt x="20" y="223"/>
                  <a:pt x="30" y="233"/>
                  <a:pt x="42" y="245"/>
                </a:cubicBezTo>
                <a:cubicBezTo>
                  <a:pt x="53" y="257"/>
                  <a:pt x="63" y="267"/>
                  <a:pt x="64" y="267"/>
                </a:cubicBezTo>
                <a:cubicBezTo>
                  <a:pt x="64" y="268"/>
                  <a:pt x="65" y="268"/>
                  <a:pt x="65" y="267"/>
                </a:cubicBezTo>
                <a:cubicBezTo>
                  <a:pt x="66" y="267"/>
                  <a:pt x="76" y="256"/>
                  <a:pt x="88" y="244"/>
                </a:cubicBezTo>
                <a:cubicBezTo>
                  <a:pt x="101" y="232"/>
                  <a:pt x="111" y="236"/>
                  <a:pt x="111" y="253"/>
                </a:cubicBezTo>
                <a:cubicBezTo>
                  <a:pt x="111" y="271"/>
                  <a:pt x="111" y="286"/>
                  <a:pt x="111" y="286"/>
                </a:cubicBezTo>
                <a:cubicBezTo>
                  <a:pt x="111" y="287"/>
                  <a:pt x="111" y="287"/>
                  <a:pt x="112" y="287"/>
                </a:cubicBezTo>
                <a:cubicBezTo>
                  <a:pt x="113" y="287"/>
                  <a:pt x="127" y="287"/>
                  <a:pt x="143" y="287"/>
                </a:cubicBezTo>
                <a:cubicBezTo>
                  <a:pt x="160" y="287"/>
                  <a:pt x="174" y="287"/>
                  <a:pt x="175" y="287"/>
                </a:cubicBezTo>
                <a:cubicBezTo>
                  <a:pt x="175" y="287"/>
                  <a:pt x="176" y="287"/>
                  <a:pt x="176" y="286"/>
                </a:cubicBezTo>
                <a:cubicBezTo>
                  <a:pt x="176" y="286"/>
                  <a:pt x="176" y="271"/>
                  <a:pt x="176" y="253"/>
                </a:cubicBezTo>
                <a:cubicBezTo>
                  <a:pt x="176" y="236"/>
                  <a:pt x="186" y="232"/>
                  <a:pt x="198" y="244"/>
                </a:cubicBezTo>
                <a:cubicBezTo>
                  <a:pt x="211" y="256"/>
                  <a:pt x="221" y="267"/>
                  <a:pt x="221" y="267"/>
                </a:cubicBezTo>
                <a:cubicBezTo>
                  <a:pt x="222" y="268"/>
                  <a:pt x="222" y="268"/>
                  <a:pt x="223" y="267"/>
                </a:cubicBezTo>
                <a:cubicBezTo>
                  <a:pt x="223" y="267"/>
                  <a:pt x="233" y="257"/>
                  <a:pt x="245" y="245"/>
                </a:cubicBezTo>
                <a:cubicBezTo>
                  <a:pt x="257" y="233"/>
                  <a:pt x="267" y="223"/>
                  <a:pt x="267" y="223"/>
                </a:cubicBezTo>
                <a:cubicBezTo>
                  <a:pt x="267" y="222"/>
                  <a:pt x="267" y="222"/>
                  <a:pt x="267" y="221"/>
                </a:cubicBezTo>
                <a:cubicBezTo>
                  <a:pt x="267" y="221"/>
                  <a:pt x="256" y="211"/>
                  <a:pt x="244" y="198"/>
                </a:cubicBezTo>
                <a:cubicBezTo>
                  <a:pt x="231" y="186"/>
                  <a:pt x="236" y="176"/>
                  <a:pt x="253" y="176"/>
                </a:cubicBezTo>
                <a:cubicBezTo>
                  <a:pt x="271" y="176"/>
                  <a:pt x="285" y="176"/>
                  <a:pt x="286" y="176"/>
                </a:cubicBezTo>
                <a:cubicBezTo>
                  <a:pt x="287" y="176"/>
                  <a:pt x="287" y="175"/>
                  <a:pt x="287" y="175"/>
                </a:cubicBezTo>
                <a:cubicBezTo>
                  <a:pt x="287" y="174"/>
                  <a:pt x="287" y="160"/>
                  <a:pt x="287" y="143"/>
                </a:cubicBezTo>
                <a:cubicBezTo>
                  <a:pt x="287" y="127"/>
                  <a:pt x="287" y="113"/>
                  <a:pt x="287" y="112"/>
                </a:cubicBezTo>
                <a:cubicBezTo>
                  <a:pt x="287" y="112"/>
                  <a:pt x="287" y="111"/>
                  <a:pt x="286" y="111"/>
                </a:cubicBezTo>
                <a:close/>
                <a:moveTo>
                  <a:pt x="145" y="191"/>
                </a:moveTo>
                <a:cubicBezTo>
                  <a:pt x="119" y="191"/>
                  <a:pt x="97" y="169"/>
                  <a:pt x="97" y="142"/>
                </a:cubicBezTo>
                <a:cubicBezTo>
                  <a:pt x="97" y="116"/>
                  <a:pt x="119" y="94"/>
                  <a:pt x="145" y="94"/>
                </a:cubicBezTo>
                <a:cubicBezTo>
                  <a:pt x="172" y="94"/>
                  <a:pt x="194" y="116"/>
                  <a:pt x="194" y="142"/>
                </a:cubicBezTo>
                <a:cubicBezTo>
                  <a:pt x="194" y="169"/>
                  <a:pt x="172" y="191"/>
                  <a:pt x="14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2" name="Freeform 70"/>
          <p:cNvSpPr>
            <a:spLocks noEditPoints="1"/>
          </p:cNvSpPr>
          <p:nvPr/>
        </p:nvSpPr>
        <p:spPr bwMode="auto">
          <a:xfrm>
            <a:off x="6598097" y="5153377"/>
            <a:ext cx="238225" cy="238225"/>
          </a:xfrm>
          <a:custGeom>
            <a:avLst/>
            <a:gdLst>
              <a:gd name="T0" fmla="*/ 215 w 216"/>
              <a:gd name="T1" fmla="*/ 83 h 216"/>
              <a:gd name="T2" fmla="*/ 190 w 216"/>
              <a:gd name="T3" fmla="*/ 83 h 216"/>
              <a:gd name="T4" fmla="*/ 183 w 216"/>
              <a:gd name="T5" fmla="*/ 66 h 216"/>
              <a:gd name="T6" fmla="*/ 201 w 216"/>
              <a:gd name="T7" fmla="*/ 49 h 216"/>
              <a:gd name="T8" fmla="*/ 201 w 216"/>
              <a:gd name="T9" fmla="*/ 48 h 216"/>
              <a:gd name="T10" fmla="*/ 184 w 216"/>
              <a:gd name="T11" fmla="*/ 31 h 216"/>
              <a:gd name="T12" fmla="*/ 167 w 216"/>
              <a:gd name="T13" fmla="*/ 15 h 216"/>
              <a:gd name="T14" fmla="*/ 166 w 216"/>
              <a:gd name="T15" fmla="*/ 15 h 216"/>
              <a:gd name="T16" fmla="*/ 149 w 216"/>
              <a:gd name="T17" fmla="*/ 32 h 216"/>
              <a:gd name="T18" fmla="*/ 132 w 216"/>
              <a:gd name="T19" fmla="*/ 25 h 216"/>
              <a:gd name="T20" fmla="*/ 132 w 216"/>
              <a:gd name="T21" fmla="*/ 0 h 216"/>
              <a:gd name="T22" fmla="*/ 131 w 216"/>
              <a:gd name="T23" fmla="*/ 0 h 216"/>
              <a:gd name="T24" fmla="*/ 108 w 216"/>
              <a:gd name="T25" fmla="*/ 0 h 216"/>
              <a:gd name="T26" fmla="*/ 84 w 216"/>
              <a:gd name="T27" fmla="*/ 0 h 216"/>
              <a:gd name="T28" fmla="*/ 83 w 216"/>
              <a:gd name="T29" fmla="*/ 0 h 216"/>
              <a:gd name="T30" fmla="*/ 83 w 216"/>
              <a:gd name="T31" fmla="*/ 25 h 216"/>
              <a:gd name="T32" fmla="*/ 67 w 216"/>
              <a:gd name="T33" fmla="*/ 32 h 216"/>
              <a:gd name="T34" fmla="*/ 49 w 216"/>
              <a:gd name="T35" fmla="*/ 15 h 216"/>
              <a:gd name="T36" fmla="*/ 48 w 216"/>
              <a:gd name="T37" fmla="*/ 15 h 216"/>
              <a:gd name="T38" fmla="*/ 31 w 216"/>
              <a:gd name="T39" fmla="*/ 31 h 216"/>
              <a:gd name="T40" fmla="*/ 15 w 216"/>
              <a:gd name="T41" fmla="*/ 48 h 216"/>
              <a:gd name="T42" fmla="*/ 15 w 216"/>
              <a:gd name="T43" fmla="*/ 49 h 216"/>
              <a:gd name="T44" fmla="*/ 32 w 216"/>
              <a:gd name="T45" fmla="*/ 66 h 216"/>
              <a:gd name="T46" fmla="*/ 25 w 216"/>
              <a:gd name="T47" fmla="*/ 83 h 216"/>
              <a:gd name="T48" fmla="*/ 1 w 216"/>
              <a:gd name="T49" fmla="*/ 83 h 216"/>
              <a:gd name="T50" fmla="*/ 0 w 216"/>
              <a:gd name="T51" fmla="*/ 84 h 216"/>
              <a:gd name="T52" fmla="*/ 0 w 216"/>
              <a:gd name="T53" fmla="*/ 108 h 216"/>
              <a:gd name="T54" fmla="*/ 0 w 216"/>
              <a:gd name="T55" fmla="*/ 131 h 216"/>
              <a:gd name="T56" fmla="*/ 1 w 216"/>
              <a:gd name="T57" fmla="*/ 132 h 216"/>
              <a:gd name="T58" fmla="*/ 25 w 216"/>
              <a:gd name="T59" fmla="*/ 132 h 216"/>
              <a:gd name="T60" fmla="*/ 32 w 216"/>
              <a:gd name="T61" fmla="*/ 149 h 216"/>
              <a:gd name="T62" fmla="*/ 15 w 216"/>
              <a:gd name="T63" fmla="*/ 166 h 216"/>
              <a:gd name="T64" fmla="*/ 15 w 216"/>
              <a:gd name="T65" fmla="*/ 167 h 216"/>
              <a:gd name="T66" fmla="*/ 31 w 216"/>
              <a:gd name="T67" fmla="*/ 184 h 216"/>
              <a:gd name="T68" fmla="*/ 48 w 216"/>
              <a:gd name="T69" fmla="*/ 201 h 216"/>
              <a:gd name="T70" fmla="*/ 49 w 216"/>
              <a:gd name="T71" fmla="*/ 201 h 216"/>
              <a:gd name="T72" fmla="*/ 67 w 216"/>
              <a:gd name="T73" fmla="*/ 183 h 216"/>
              <a:gd name="T74" fmla="*/ 83 w 216"/>
              <a:gd name="T75" fmla="*/ 190 h 216"/>
              <a:gd name="T76" fmla="*/ 83 w 216"/>
              <a:gd name="T77" fmla="*/ 215 h 216"/>
              <a:gd name="T78" fmla="*/ 84 w 216"/>
              <a:gd name="T79" fmla="*/ 216 h 216"/>
              <a:gd name="T80" fmla="*/ 108 w 216"/>
              <a:gd name="T81" fmla="*/ 216 h 216"/>
              <a:gd name="T82" fmla="*/ 131 w 216"/>
              <a:gd name="T83" fmla="*/ 216 h 216"/>
              <a:gd name="T84" fmla="*/ 132 w 216"/>
              <a:gd name="T85" fmla="*/ 215 h 216"/>
              <a:gd name="T86" fmla="*/ 132 w 216"/>
              <a:gd name="T87" fmla="*/ 190 h 216"/>
              <a:gd name="T88" fmla="*/ 149 w 216"/>
              <a:gd name="T89" fmla="*/ 183 h 216"/>
              <a:gd name="T90" fmla="*/ 166 w 216"/>
              <a:gd name="T91" fmla="*/ 201 h 216"/>
              <a:gd name="T92" fmla="*/ 167 w 216"/>
              <a:gd name="T93" fmla="*/ 201 h 216"/>
              <a:gd name="T94" fmla="*/ 184 w 216"/>
              <a:gd name="T95" fmla="*/ 184 h 216"/>
              <a:gd name="T96" fmla="*/ 201 w 216"/>
              <a:gd name="T97" fmla="*/ 167 h 216"/>
              <a:gd name="T98" fmla="*/ 201 w 216"/>
              <a:gd name="T99" fmla="*/ 166 h 216"/>
              <a:gd name="T100" fmla="*/ 183 w 216"/>
              <a:gd name="T101" fmla="*/ 149 h 216"/>
              <a:gd name="T102" fmla="*/ 190 w 216"/>
              <a:gd name="T103" fmla="*/ 132 h 216"/>
              <a:gd name="T104" fmla="*/ 215 w 216"/>
              <a:gd name="T105" fmla="*/ 132 h 216"/>
              <a:gd name="T106" fmla="*/ 216 w 216"/>
              <a:gd name="T107" fmla="*/ 131 h 216"/>
              <a:gd name="T108" fmla="*/ 216 w 216"/>
              <a:gd name="T109" fmla="*/ 108 h 216"/>
              <a:gd name="T110" fmla="*/ 216 w 216"/>
              <a:gd name="T111" fmla="*/ 84 h 216"/>
              <a:gd name="T112" fmla="*/ 215 w 216"/>
              <a:gd name="T113" fmla="*/ 83 h 216"/>
              <a:gd name="T114" fmla="*/ 109 w 216"/>
              <a:gd name="T115" fmla="*/ 143 h 216"/>
              <a:gd name="T116" fmla="*/ 73 w 216"/>
              <a:gd name="T117" fmla="*/ 107 h 216"/>
              <a:gd name="T118" fmla="*/ 109 w 216"/>
              <a:gd name="T119" fmla="*/ 71 h 216"/>
              <a:gd name="T120" fmla="*/ 146 w 216"/>
              <a:gd name="T121" fmla="*/ 107 h 216"/>
              <a:gd name="T122" fmla="*/ 109 w 216"/>
              <a:gd name="T123" fmla="*/ 14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16" h="216">
                <a:moveTo>
                  <a:pt x="215" y="83"/>
                </a:moveTo>
                <a:cubicBezTo>
                  <a:pt x="215" y="83"/>
                  <a:pt x="203" y="83"/>
                  <a:pt x="190" y="83"/>
                </a:cubicBezTo>
                <a:cubicBezTo>
                  <a:pt x="177" y="83"/>
                  <a:pt x="174" y="76"/>
                  <a:pt x="183" y="66"/>
                </a:cubicBezTo>
                <a:cubicBezTo>
                  <a:pt x="193" y="57"/>
                  <a:pt x="200" y="49"/>
                  <a:pt x="201" y="49"/>
                </a:cubicBezTo>
                <a:cubicBezTo>
                  <a:pt x="201" y="49"/>
                  <a:pt x="201" y="48"/>
                  <a:pt x="201" y="48"/>
                </a:cubicBezTo>
                <a:cubicBezTo>
                  <a:pt x="200" y="48"/>
                  <a:pt x="193" y="40"/>
                  <a:pt x="184" y="31"/>
                </a:cubicBezTo>
                <a:cubicBezTo>
                  <a:pt x="175" y="22"/>
                  <a:pt x="168" y="15"/>
                  <a:pt x="167" y="15"/>
                </a:cubicBezTo>
                <a:cubicBezTo>
                  <a:pt x="167" y="14"/>
                  <a:pt x="167" y="14"/>
                  <a:pt x="166" y="15"/>
                </a:cubicBezTo>
                <a:cubicBezTo>
                  <a:pt x="166" y="15"/>
                  <a:pt x="158" y="23"/>
                  <a:pt x="149" y="32"/>
                </a:cubicBezTo>
                <a:cubicBezTo>
                  <a:pt x="140" y="41"/>
                  <a:pt x="132" y="38"/>
                  <a:pt x="132" y="25"/>
                </a:cubicBezTo>
                <a:cubicBezTo>
                  <a:pt x="132" y="12"/>
                  <a:pt x="132" y="1"/>
                  <a:pt x="132" y="0"/>
                </a:cubicBezTo>
                <a:cubicBezTo>
                  <a:pt x="132" y="0"/>
                  <a:pt x="132" y="0"/>
                  <a:pt x="131" y="0"/>
                </a:cubicBezTo>
                <a:cubicBezTo>
                  <a:pt x="131" y="0"/>
                  <a:pt x="120" y="0"/>
                  <a:pt x="108" y="0"/>
                </a:cubicBezTo>
                <a:cubicBezTo>
                  <a:pt x="9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83" y="1"/>
                  <a:pt x="83" y="12"/>
                  <a:pt x="83" y="25"/>
                </a:cubicBezTo>
                <a:cubicBezTo>
                  <a:pt x="83" y="38"/>
                  <a:pt x="76" y="41"/>
                  <a:pt x="67" y="32"/>
                </a:cubicBezTo>
                <a:cubicBezTo>
                  <a:pt x="57" y="23"/>
                  <a:pt x="49" y="15"/>
                  <a:pt x="49" y="15"/>
                </a:cubicBezTo>
                <a:cubicBezTo>
                  <a:pt x="49" y="14"/>
                  <a:pt x="48" y="14"/>
                  <a:pt x="48" y="15"/>
                </a:cubicBezTo>
                <a:cubicBezTo>
                  <a:pt x="48" y="15"/>
                  <a:pt x="40" y="22"/>
                  <a:pt x="31" y="31"/>
                </a:cubicBezTo>
                <a:cubicBezTo>
                  <a:pt x="23" y="40"/>
                  <a:pt x="15" y="48"/>
                  <a:pt x="15" y="48"/>
                </a:cubicBezTo>
                <a:cubicBezTo>
                  <a:pt x="14" y="48"/>
                  <a:pt x="14" y="49"/>
                  <a:pt x="15" y="49"/>
                </a:cubicBezTo>
                <a:cubicBezTo>
                  <a:pt x="15" y="49"/>
                  <a:pt x="23" y="57"/>
                  <a:pt x="32" y="66"/>
                </a:cubicBezTo>
                <a:cubicBezTo>
                  <a:pt x="42" y="76"/>
                  <a:pt x="38" y="83"/>
                  <a:pt x="25" y="83"/>
                </a:cubicBezTo>
                <a:cubicBezTo>
                  <a:pt x="12" y="83"/>
                  <a:pt x="1" y="83"/>
                  <a:pt x="1" y="83"/>
                </a:cubicBezTo>
                <a:cubicBezTo>
                  <a:pt x="0" y="83"/>
                  <a:pt x="0" y="84"/>
                  <a:pt x="0" y="84"/>
                </a:cubicBezTo>
                <a:cubicBezTo>
                  <a:pt x="0" y="85"/>
                  <a:pt x="0" y="95"/>
                  <a:pt x="0" y="108"/>
                </a:cubicBezTo>
                <a:cubicBezTo>
                  <a:pt x="0" y="120"/>
                  <a:pt x="0" y="131"/>
                  <a:pt x="0" y="131"/>
                </a:cubicBezTo>
                <a:cubicBezTo>
                  <a:pt x="0" y="132"/>
                  <a:pt x="0" y="132"/>
                  <a:pt x="1" y="132"/>
                </a:cubicBezTo>
                <a:cubicBezTo>
                  <a:pt x="1" y="132"/>
                  <a:pt x="12" y="132"/>
                  <a:pt x="25" y="132"/>
                </a:cubicBezTo>
                <a:cubicBezTo>
                  <a:pt x="38" y="132"/>
                  <a:pt x="42" y="140"/>
                  <a:pt x="32" y="149"/>
                </a:cubicBezTo>
                <a:cubicBezTo>
                  <a:pt x="23" y="158"/>
                  <a:pt x="15" y="166"/>
                  <a:pt x="15" y="166"/>
                </a:cubicBezTo>
                <a:cubicBezTo>
                  <a:pt x="14" y="167"/>
                  <a:pt x="14" y="167"/>
                  <a:pt x="15" y="167"/>
                </a:cubicBezTo>
                <a:cubicBezTo>
                  <a:pt x="15" y="168"/>
                  <a:pt x="23" y="175"/>
                  <a:pt x="31" y="184"/>
                </a:cubicBezTo>
                <a:cubicBezTo>
                  <a:pt x="40" y="193"/>
                  <a:pt x="48" y="200"/>
                  <a:pt x="48" y="201"/>
                </a:cubicBezTo>
                <a:cubicBezTo>
                  <a:pt x="48" y="201"/>
                  <a:pt x="49" y="201"/>
                  <a:pt x="49" y="201"/>
                </a:cubicBezTo>
                <a:cubicBezTo>
                  <a:pt x="49" y="200"/>
                  <a:pt x="57" y="192"/>
                  <a:pt x="67" y="183"/>
                </a:cubicBezTo>
                <a:cubicBezTo>
                  <a:pt x="76" y="174"/>
                  <a:pt x="83" y="177"/>
                  <a:pt x="83" y="190"/>
                </a:cubicBezTo>
                <a:cubicBezTo>
                  <a:pt x="83" y="203"/>
                  <a:pt x="83" y="214"/>
                  <a:pt x="83" y="215"/>
                </a:cubicBezTo>
                <a:cubicBezTo>
                  <a:pt x="83" y="215"/>
                  <a:pt x="84" y="216"/>
                  <a:pt x="84" y="216"/>
                </a:cubicBezTo>
                <a:cubicBezTo>
                  <a:pt x="85" y="216"/>
                  <a:pt x="95" y="216"/>
                  <a:pt x="108" y="216"/>
                </a:cubicBezTo>
                <a:cubicBezTo>
                  <a:pt x="120" y="216"/>
                  <a:pt x="131" y="216"/>
                  <a:pt x="131" y="216"/>
                </a:cubicBezTo>
                <a:cubicBezTo>
                  <a:pt x="132" y="216"/>
                  <a:pt x="132" y="215"/>
                  <a:pt x="132" y="215"/>
                </a:cubicBezTo>
                <a:cubicBezTo>
                  <a:pt x="132" y="214"/>
                  <a:pt x="132" y="203"/>
                  <a:pt x="132" y="190"/>
                </a:cubicBezTo>
                <a:cubicBezTo>
                  <a:pt x="132" y="177"/>
                  <a:pt x="140" y="174"/>
                  <a:pt x="149" y="183"/>
                </a:cubicBezTo>
                <a:cubicBezTo>
                  <a:pt x="158" y="192"/>
                  <a:pt x="166" y="200"/>
                  <a:pt x="166" y="201"/>
                </a:cubicBezTo>
                <a:cubicBezTo>
                  <a:pt x="167" y="201"/>
                  <a:pt x="167" y="201"/>
                  <a:pt x="167" y="201"/>
                </a:cubicBezTo>
                <a:cubicBezTo>
                  <a:pt x="168" y="200"/>
                  <a:pt x="175" y="193"/>
                  <a:pt x="184" y="184"/>
                </a:cubicBezTo>
                <a:cubicBezTo>
                  <a:pt x="193" y="175"/>
                  <a:pt x="200" y="168"/>
                  <a:pt x="201" y="167"/>
                </a:cubicBezTo>
                <a:cubicBezTo>
                  <a:pt x="201" y="167"/>
                  <a:pt x="201" y="167"/>
                  <a:pt x="201" y="166"/>
                </a:cubicBezTo>
                <a:cubicBezTo>
                  <a:pt x="200" y="166"/>
                  <a:pt x="193" y="158"/>
                  <a:pt x="183" y="149"/>
                </a:cubicBezTo>
                <a:cubicBezTo>
                  <a:pt x="174" y="140"/>
                  <a:pt x="177" y="132"/>
                  <a:pt x="190" y="132"/>
                </a:cubicBezTo>
                <a:cubicBezTo>
                  <a:pt x="203" y="132"/>
                  <a:pt x="215" y="132"/>
                  <a:pt x="215" y="132"/>
                </a:cubicBezTo>
                <a:cubicBezTo>
                  <a:pt x="215" y="132"/>
                  <a:pt x="216" y="132"/>
                  <a:pt x="216" y="131"/>
                </a:cubicBezTo>
                <a:cubicBezTo>
                  <a:pt x="216" y="131"/>
                  <a:pt x="216" y="120"/>
                  <a:pt x="216" y="108"/>
                </a:cubicBezTo>
                <a:cubicBezTo>
                  <a:pt x="216" y="95"/>
                  <a:pt x="216" y="85"/>
                  <a:pt x="216" y="84"/>
                </a:cubicBezTo>
                <a:cubicBezTo>
                  <a:pt x="216" y="84"/>
                  <a:pt x="215" y="83"/>
                  <a:pt x="215" y="83"/>
                </a:cubicBezTo>
                <a:close/>
                <a:moveTo>
                  <a:pt x="109" y="143"/>
                </a:moveTo>
                <a:cubicBezTo>
                  <a:pt x="89" y="143"/>
                  <a:pt x="73" y="127"/>
                  <a:pt x="73" y="107"/>
                </a:cubicBezTo>
                <a:cubicBezTo>
                  <a:pt x="73" y="87"/>
                  <a:pt x="89" y="71"/>
                  <a:pt x="109" y="71"/>
                </a:cubicBezTo>
                <a:cubicBezTo>
                  <a:pt x="129" y="71"/>
                  <a:pt x="146" y="87"/>
                  <a:pt x="146" y="107"/>
                </a:cubicBezTo>
                <a:cubicBezTo>
                  <a:pt x="146" y="127"/>
                  <a:pt x="129" y="143"/>
                  <a:pt x="109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3" name="Freeform 71"/>
          <p:cNvSpPr>
            <a:spLocks noEditPoints="1"/>
          </p:cNvSpPr>
          <p:nvPr/>
        </p:nvSpPr>
        <p:spPr bwMode="auto">
          <a:xfrm>
            <a:off x="6799008" y="5073013"/>
            <a:ext cx="117678" cy="120547"/>
          </a:xfrm>
          <a:custGeom>
            <a:avLst/>
            <a:gdLst>
              <a:gd name="T0" fmla="*/ 107 w 108"/>
              <a:gd name="T1" fmla="*/ 41 h 107"/>
              <a:gd name="T2" fmla="*/ 95 w 108"/>
              <a:gd name="T3" fmla="*/ 41 h 107"/>
              <a:gd name="T4" fmla="*/ 92 w 108"/>
              <a:gd name="T5" fmla="*/ 33 h 107"/>
              <a:gd name="T6" fmla="*/ 100 w 108"/>
              <a:gd name="T7" fmla="*/ 24 h 107"/>
              <a:gd name="T8" fmla="*/ 100 w 108"/>
              <a:gd name="T9" fmla="*/ 24 h 107"/>
              <a:gd name="T10" fmla="*/ 92 w 108"/>
              <a:gd name="T11" fmla="*/ 15 h 107"/>
              <a:gd name="T12" fmla="*/ 84 w 108"/>
              <a:gd name="T13" fmla="*/ 7 h 107"/>
              <a:gd name="T14" fmla="*/ 83 w 108"/>
              <a:gd name="T15" fmla="*/ 7 h 107"/>
              <a:gd name="T16" fmla="*/ 74 w 108"/>
              <a:gd name="T17" fmla="*/ 16 h 107"/>
              <a:gd name="T18" fmla="*/ 66 w 108"/>
              <a:gd name="T19" fmla="*/ 12 h 107"/>
              <a:gd name="T20" fmla="*/ 66 w 108"/>
              <a:gd name="T21" fmla="*/ 0 h 107"/>
              <a:gd name="T22" fmla="*/ 66 w 108"/>
              <a:gd name="T23" fmla="*/ 0 h 107"/>
              <a:gd name="T24" fmla="*/ 54 w 108"/>
              <a:gd name="T25" fmla="*/ 0 h 107"/>
              <a:gd name="T26" fmla="*/ 42 w 108"/>
              <a:gd name="T27" fmla="*/ 0 h 107"/>
              <a:gd name="T28" fmla="*/ 42 w 108"/>
              <a:gd name="T29" fmla="*/ 0 h 107"/>
              <a:gd name="T30" fmla="*/ 42 w 108"/>
              <a:gd name="T31" fmla="*/ 12 h 107"/>
              <a:gd name="T32" fmla="*/ 33 w 108"/>
              <a:gd name="T33" fmla="*/ 16 h 107"/>
              <a:gd name="T34" fmla="*/ 25 w 108"/>
              <a:gd name="T35" fmla="*/ 7 h 107"/>
              <a:gd name="T36" fmla="*/ 24 w 108"/>
              <a:gd name="T37" fmla="*/ 7 h 107"/>
              <a:gd name="T38" fmla="*/ 16 w 108"/>
              <a:gd name="T39" fmla="*/ 15 h 107"/>
              <a:gd name="T40" fmla="*/ 7 w 108"/>
              <a:gd name="T41" fmla="*/ 24 h 107"/>
              <a:gd name="T42" fmla="*/ 7 w 108"/>
              <a:gd name="T43" fmla="*/ 24 h 107"/>
              <a:gd name="T44" fmla="*/ 16 w 108"/>
              <a:gd name="T45" fmla="*/ 33 h 107"/>
              <a:gd name="T46" fmla="*/ 13 w 108"/>
              <a:gd name="T47" fmla="*/ 41 h 107"/>
              <a:gd name="T48" fmla="*/ 0 w 108"/>
              <a:gd name="T49" fmla="*/ 41 h 107"/>
              <a:gd name="T50" fmla="*/ 0 w 108"/>
              <a:gd name="T51" fmla="*/ 42 h 107"/>
              <a:gd name="T52" fmla="*/ 0 w 108"/>
              <a:gd name="T53" fmla="*/ 54 h 107"/>
              <a:gd name="T54" fmla="*/ 0 w 108"/>
              <a:gd name="T55" fmla="*/ 65 h 107"/>
              <a:gd name="T56" fmla="*/ 0 w 108"/>
              <a:gd name="T57" fmla="*/ 66 h 107"/>
              <a:gd name="T58" fmla="*/ 13 w 108"/>
              <a:gd name="T59" fmla="*/ 66 h 107"/>
              <a:gd name="T60" fmla="*/ 16 w 108"/>
              <a:gd name="T61" fmla="*/ 74 h 107"/>
              <a:gd name="T62" fmla="*/ 7 w 108"/>
              <a:gd name="T63" fmla="*/ 83 h 107"/>
              <a:gd name="T64" fmla="*/ 7 w 108"/>
              <a:gd name="T65" fmla="*/ 83 h 107"/>
              <a:gd name="T66" fmla="*/ 16 w 108"/>
              <a:gd name="T67" fmla="*/ 92 h 107"/>
              <a:gd name="T68" fmla="*/ 24 w 108"/>
              <a:gd name="T69" fmla="*/ 100 h 107"/>
              <a:gd name="T70" fmla="*/ 25 w 108"/>
              <a:gd name="T71" fmla="*/ 100 h 107"/>
              <a:gd name="T72" fmla="*/ 33 w 108"/>
              <a:gd name="T73" fmla="*/ 91 h 107"/>
              <a:gd name="T74" fmla="*/ 42 w 108"/>
              <a:gd name="T75" fmla="*/ 95 h 107"/>
              <a:gd name="T76" fmla="*/ 42 w 108"/>
              <a:gd name="T77" fmla="*/ 107 h 107"/>
              <a:gd name="T78" fmla="*/ 42 w 108"/>
              <a:gd name="T79" fmla="*/ 107 h 107"/>
              <a:gd name="T80" fmla="*/ 54 w 108"/>
              <a:gd name="T81" fmla="*/ 107 h 107"/>
              <a:gd name="T82" fmla="*/ 66 w 108"/>
              <a:gd name="T83" fmla="*/ 107 h 107"/>
              <a:gd name="T84" fmla="*/ 66 w 108"/>
              <a:gd name="T85" fmla="*/ 107 h 107"/>
              <a:gd name="T86" fmla="*/ 66 w 108"/>
              <a:gd name="T87" fmla="*/ 95 h 107"/>
              <a:gd name="T88" fmla="*/ 74 w 108"/>
              <a:gd name="T89" fmla="*/ 91 h 107"/>
              <a:gd name="T90" fmla="*/ 83 w 108"/>
              <a:gd name="T91" fmla="*/ 100 h 107"/>
              <a:gd name="T92" fmla="*/ 84 w 108"/>
              <a:gd name="T93" fmla="*/ 100 h 107"/>
              <a:gd name="T94" fmla="*/ 92 w 108"/>
              <a:gd name="T95" fmla="*/ 92 h 107"/>
              <a:gd name="T96" fmla="*/ 100 w 108"/>
              <a:gd name="T97" fmla="*/ 83 h 107"/>
              <a:gd name="T98" fmla="*/ 100 w 108"/>
              <a:gd name="T99" fmla="*/ 83 h 107"/>
              <a:gd name="T100" fmla="*/ 92 w 108"/>
              <a:gd name="T101" fmla="*/ 74 h 107"/>
              <a:gd name="T102" fmla="*/ 95 w 108"/>
              <a:gd name="T103" fmla="*/ 66 h 107"/>
              <a:gd name="T104" fmla="*/ 107 w 108"/>
              <a:gd name="T105" fmla="*/ 66 h 107"/>
              <a:gd name="T106" fmla="*/ 108 w 108"/>
              <a:gd name="T107" fmla="*/ 65 h 107"/>
              <a:gd name="T108" fmla="*/ 108 w 108"/>
              <a:gd name="T109" fmla="*/ 54 h 107"/>
              <a:gd name="T110" fmla="*/ 108 w 108"/>
              <a:gd name="T111" fmla="*/ 42 h 107"/>
              <a:gd name="T112" fmla="*/ 107 w 108"/>
              <a:gd name="T113" fmla="*/ 41 h 107"/>
              <a:gd name="T114" fmla="*/ 67 w 108"/>
              <a:gd name="T115" fmla="*/ 67 h 107"/>
              <a:gd name="T116" fmla="*/ 42 w 108"/>
              <a:gd name="T117" fmla="*/ 67 h 107"/>
              <a:gd name="T118" fmla="*/ 42 w 108"/>
              <a:gd name="T119" fmla="*/ 41 h 107"/>
              <a:gd name="T120" fmla="*/ 67 w 108"/>
              <a:gd name="T121" fmla="*/ 41 h 107"/>
              <a:gd name="T122" fmla="*/ 67 w 108"/>
              <a:gd name="T123" fmla="*/ 6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8" h="107">
                <a:moveTo>
                  <a:pt x="107" y="41"/>
                </a:moveTo>
                <a:cubicBezTo>
                  <a:pt x="107" y="41"/>
                  <a:pt x="102" y="41"/>
                  <a:pt x="95" y="41"/>
                </a:cubicBezTo>
                <a:cubicBezTo>
                  <a:pt x="88" y="41"/>
                  <a:pt x="87" y="38"/>
                  <a:pt x="92" y="33"/>
                </a:cubicBezTo>
                <a:cubicBezTo>
                  <a:pt x="96" y="28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96" y="20"/>
                  <a:pt x="92" y="15"/>
                </a:cubicBezTo>
                <a:cubicBezTo>
                  <a:pt x="88" y="11"/>
                  <a:pt x="84" y="7"/>
                  <a:pt x="84" y="7"/>
                </a:cubicBezTo>
                <a:cubicBezTo>
                  <a:pt x="84" y="7"/>
                  <a:pt x="83" y="7"/>
                  <a:pt x="83" y="7"/>
                </a:cubicBezTo>
                <a:cubicBezTo>
                  <a:pt x="83" y="7"/>
                  <a:pt x="79" y="11"/>
                  <a:pt x="74" y="16"/>
                </a:cubicBezTo>
                <a:cubicBezTo>
                  <a:pt x="70" y="20"/>
                  <a:pt x="66" y="19"/>
                  <a:pt x="66" y="12"/>
                </a:cubicBezTo>
                <a:cubicBezTo>
                  <a:pt x="66" y="6"/>
                  <a:pt x="66" y="0"/>
                  <a:pt x="66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5" y="0"/>
                  <a:pt x="60" y="0"/>
                  <a:pt x="54" y="0"/>
                </a:cubicBezTo>
                <a:cubicBezTo>
                  <a:pt x="48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6"/>
                  <a:pt x="42" y="12"/>
                </a:cubicBezTo>
                <a:cubicBezTo>
                  <a:pt x="42" y="19"/>
                  <a:pt x="38" y="20"/>
                  <a:pt x="33" y="16"/>
                </a:cubicBezTo>
                <a:cubicBezTo>
                  <a:pt x="29" y="11"/>
                  <a:pt x="25" y="7"/>
                  <a:pt x="25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0" y="11"/>
                  <a:pt x="16" y="15"/>
                </a:cubicBezTo>
                <a:cubicBezTo>
                  <a:pt x="11" y="20"/>
                  <a:pt x="8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11" y="28"/>
                  <a:pt x="16" y="33"/>
                </a:cubicBezTo>
                <a:cubicBezTo>
                  <a:pt x="21" y="38"/>
                  <a:pt x="19" y="41"/>
                  <a:pt x="13" y="41"/>
                </a:cubicBezTo>
                <a:cubicBezTo>
                  <a:pt x="6" y="41"/>
                  <a:pt x="1" y="41"/>
                  <a:pt x="0" y="41"/>
                </a:cubicBezTo>
                <a:cubicBezTo>
                  <a:pt x="0" y="41"/>
                  <a:pt x="0" y="42"/>
                  <a:pt x="0" y="42"/>
                </a:cubicBezTo>
                <a:cubicBezTo>
                  <a:pt x="0" y="42"/>
                  <a:pt x="0" y="47"/>
                  <a:pt x="0" y="54"/>
                </a:cubicBezTo>
                <a:cubicBezTo>
                  <a:pt x="0" y="60"/>
                  <a:pt x="0" y="65"/>
                  <a:pt x="0" y="65"/>
                </a:cubicBezTo>
                <a:cubicBezTo>
                  <a:pt x="0" y="65"/>
                  <a:pt x="0" y="66"/>
                  <a:pt x="0" y="66"/>
                </a:cubicBezTo>
                <a:cubicBezTo>
                  <a:pt x="0" y="66"/>
                  <a:pt x="6" y="66"/>
                  <a:pt x="13" y="66"/>
                </a:cubicBezTo>
                <a:cubicBezTo>
                  <a:pt x="19" y="66"/>
                  <a:pt x="21" y="69"/>
                  <a:pt x="16" y="74"/>
                </a:cubicBezTo>
                <a:cubicBezTo>
                  <a:pt x="11" y="79"/>
                  <a:pt x="8" y="83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3"/>
                  <a:pt x="11" y="87"/>
                  <a:pt x="16" y="92"/>
                </a:cubicBezTo>
                <a:cubicBezTo>
                  <a:pt x="20" y="96"/>
                  <a:pt x="24" y="100"/>
                  <a:pt x="24" y="100"/>
                </a:cubicBezTo>
                <a:cubicBezTo>
                  <a:pt x="24" y="100"/>
                  <a:pt x="24" y="100"/>
                  <a:pt x="25" y="100"/>
                </a:cubicBezTo>
                <a:cubicBezTo>
                  <a:pt x="25" y="100"/>
                  <a:pt x="29" y="96"/>
                  <a:pt x="33" y="91"/>
                </a:cubicBezTo>
                <a:cubicBezTo>
                  <a:pt x="38" y="87"/>
                  <a:pt x="42" y="88"/>
                  <a:pt x="42" y="95"/>
                </a:cubicBezTo>
                <a:cubicBezTo>
                  <a:pt x="42" y="101"/>
                  <a:pt x="42" y="107"/>
                  <a:pt x="42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7"/>
                  <a:pt x="48" y="107"/>
                  <a:pt x="54" y="107"/>
                </a:cubicBezTo>
                <a:cubicBezTo>
                  <a:pt x="60" y="107"/>
                  <a:pt x="65" y="107"/>
                  <a:pt x="66" y="107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107"/>
                  <a:pt x="66" y="101"/>
                  <a:pt x="66" y="95"/>
                </a:cubicBezTo>
                <a:cubicBezTo>
                  <a:pt x="66" y="88"/>
                  <a:pt x="70" y="87"/>
                  <a:pt x="74" y="91"/>
                </a:cubicBezTo>
                <a:cubicBezTo>
                  <a:pt x="79" y="96"/>
                  <a:pt x="83" y="100"/>
                  <a:pt x="83" y="100"/>
                </a:cubicBezTo>
                <a:cubicBezTo>
                  <a:pt x="83" y="100"/>
                  <a:pt x="84" y="100"/>
                  <a:pt x="84" y="100"/>
                </a:cubicBezTo>
                <a:cubicBezTo>
                  <a:pt x="84" y="100"/>
                  <a:pt x="88" y="96"/>
                  <a:pt x="92" y="92"/>
                </a:cubicBezTo>
                <a:cubicBezTo>
                  <a:pt x="96" y="87"/>
                  <a:pt x="100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0" y="83"/>
                  <a:pt x="96" y="79"/>
                  <a:pt x="92" y="74"/>
                </a:cubicBezTo>
                <a:cubicBezTo>
                  <a:pt x="87" y="69"/>
                  <a:pt x="88" y="66"/>
                  <a:pt x="95" y="66"/>
                </a:cubicBezTo>
                <a:cubicBezTo>
                  <a:pt x="102" y="66"/>
                  <a:pt x="107" y="66"/>
                  <a:pt x="107" y="66"/>
                </a:cubicBezTo>
                <a:cubicBezTo>
                  <a:pt x="108" y="66"/>
                  <a:pt x="108" y="65"/>
                  <a:pt x="108" y="65"/>
                </a:cubicBezTo>
                <a:cubicBezTo>
                  <a:pt x="108" y="65"/>
                  <a:pt x="108" y="60"/>
                  <a:pt x="108" y="54"/>
                </a:cubicBezTo>
                <a:cubicBezTo>
                  <a:pt x="108" y="47"/>
                  <a:pt x="108" y="42"/>
                  <a:pt x="108" y="42"/>
                </a:cubicBezTo>
                <a:cubicBezTo>
                  <a:pt x="108" y="42"/>
                  <a:pt x="108" y="41"/>
                  <a:pt x="107" y="41"/>
                </a:cubicBezTo>
                <a:close/>
                <a:moveTo>
                  <a:pt x="67" y="67"/>
                </a:moveTo>
                <a:cubicBezTo>
                  <a:pt x="60" y="74"/>
                  <a:pt x="49" y="74"/>
                  <a:pt x="42" y="67"/>
                </a:cubicBezTo>
                <a:cubicBezTo>
                  <a:pt x="35" y="60"/>
                  <a:pt x="35" y="48"/>
                  <a:pt x="42" y="41"/>
                </a:cubicBezTo>
                <a:cubicBezTo>
                  <a:pt x="49" y="34"/>
                  <a:pt x="60" y="34"/>
                  <a:pt x="67" y="41"/>
                </a:cubicBezTo>
                <a:cubicBezTo>
                  <a:pt x="75" y="48"/>
                  <a:pt x="75" y="60"/>
                  <a:pt x="67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4" name="Freeform 72"/>
          <p:cNvSpPr>
            <a:spLocks noEditPoints="1"/>
          </p:cNvSpPr>
          <p:nvPr/>
        </p:nvSpPr>
        <p:spPr bwMode="auto">
          <a:xfrm>
            <a:off x="7235274" y="5073013"/>
            <a:ext cx="318590" cy="318589"/>
          </a:xfrm>
          <a:custGeom>
            <a:avLst/>
            <a:gdLst>
              <a:gd name="T0" fmla="*/ 261 w 288"/>
              <a:gd name="T1" fmla="*/ 108 h 288"/>
              <a:gd name="T2" fmla="*/ 257 w 288"/>
              <a:gd name="T3" fmla="*/ 108 h 288"/>
              <a:gd name="T4" fmla="*/ 249 w 288"/>
              <a:gd name="T5" fmla="*/ 89 h 288"/>
              <a:gd name="T6" fmla="*/ 254 w 288"/>
              <a:gd name="T7" fmla="*/ 84 h 288"/>
              <a:gd name="T8" fmla="*/ 254 w 288"/>
              <a:gd name="T9" fmla="*/ 46 h 288"/>
              <a:gd name="T10" fmla="*/ 242 w 288"/>
              <a:gd name="T11" fmla="*/ 33 h 288"/>
              <a:gd name="T12" fmla="*/ 204 w 288"/>
              <a:gd name="T13" fmla="*/ 33 h 288"/>
              <a:gd name="T14" fmla="*/ 199 w 288"/>
              <a:gd name="T15" fmla="*/ 39 h 288"/>
              <a:gd name="T16" fmla="*/ 180 w 288"/>
              <a:gd name="T17" fmla="*/ 31 h 288"/>
              <a:gd name="T18" fmla="*/ 180 w 288"/>
              <a:gd name="T19" fmla="*/ 27 h 288"/>
              <a:gd name="T20" fmla="*/ 153 w 288"/>
              <a:gd name="T21" fmla="*/ 0 h 288"/>
              <a:gd name="T22" fmla="*/ 135 w 288"/>
              <a:gd name="T23" fmla="*/ 0 h 288"/>
              <a:gd name="T24" fmla="*/ 108 w 288"/>
              <a:gd name="T25" fmla="*/ 27 h 288"/>
              <a:gd name="T26" fmla="*/ 108 w 288"/>
              <a:gd name="T27" fmla="*/ 31 h 288"/>
              <a:gd name="T28" fmla="*/ 89 w 288"/>
              <a:gd name="T29" fmla="*/ 39 h 288"/>
              <a:gd name="T30" fmla="*/ 84 w 288"/>
              <a:gd name="T31" fmla="*/ 33 h 288"/>
              <a:gd name="T32" fmla="*/ 46 w 288"/>
              <a:gd name="T33" fmla="*/ 33 h 288"/>
              <a:gd name="T34" fmla="*/ 33 w 288"/>
              <a:gd name="T35" fmla="*/ 46 h 288"/>
              <a:gd name="T36" fmla="*/ 33 w 288"/>
              <a:gd name="T37" fmla="*/ 84 h 288"/>
              <a:gd name="T38" fmla="*/ 39 w 288"/>
              <a:gd name="T39" fmla="*/ 89 h 288"/>
              <a:gd name="T40" fmla="*/ 31 w 288"/>
              <a:gd name="T41" fmla="*/ 108 h 288"/>
              <a:gd name="T42" fmla="*/ 27 w 288"/>
              <a:gd name="T43" fmla="*/ 108 h 288"/>
              <a:gd name="T44" fmla="*/ 0 w 288"/>
              <a:gd name="T45" fmla="*/ 135 h 288"/>
              <a:gd name="T46" fmla="*/ 0 w 288"/>
              <a:gd name="T47" fmla="*/ 153 h 288"/>
              <a:gd name="T48" fmla="*/ 27 w 288"/>
              <a:gd name="T49" fmla="*/ 180 h 288"/>
              <a:gd name="T50" fmla="*/ 31 w 288"/>
              <a:gd name="T51" fmla="*/ 180 h 288"/>
              <a:gd name="T52" fmla="*/ 39 w 288"/>
              <a:gd name="T53" fmla="*/ 199 h 288"/>
              <a:gd name="T54" fmla="*/ 33 w 288"/>
              <a:gd name="T55" fmla="*/ 204 h 288"/>
              <a:gd name="T56" fmla="*/ 33 w 288"/>
              <a:gd name="T57" fmla="*/ 242 h 288"/>
              <a:gd name="T58" fmla="*/ 46 w 288"/>
              <a:gd name="T59" fmla="*/ 255 h 288"/>
              <a:gd name="T60" fmla="*/ 84 w 288"/>
              <a:gd name="T61" fmla="*/ 255 h 288"/>
              <a:gd name="T62" fmla="*/ 89 w 288"/>
              <a:gd name="T63" fmla="*/ 249 h 288"/>
              <a:gd name="T64" fmla="*/ 108 w 288"/>
              <a:gd name="T65" fmla="*/ 257 h 288"/>
              <a:gd name="T66" fmla="*/ 108 w 288"/>
              <a:gd name="T67" fmla="*/ 261 h 288"/>
              <a:gd name="T68" fmla="*/ 135 w 288"/>
              <a:gd name="T69" fmla="*/ 288 h 288"/>
              <a:gd name="T70" fmla="*/ 153 w 288"/>
              <a:gd name="T71" fmla="*/ 288 h 288"/>
              <a:gd name="T72" fmla="*/ 180 w 288"/>
              <a:gd name="T73" fmla="*/ 261 h 288"/>
              <a:gd name="T74" fmla="*/ 180 w 288"/>
              <a:gd name="T75" fmla="*/ 257 h 288"/>
              <a:gd name="T76" fmla="*/ 199 w 288"/>
              <a:gd name="T77" fmla="*/ 249 h 288"/>
              <a:gd name="T78" fmla="*/ 204 w 288"/>
              <a:gd name="T79" fmla="*/ 255 h 288"/>
              <a:gd name="T80" fmla="*/ 242 w 288"/>
              <a:gd name="T81" fmla="*/ 255 h 288"/>
              <a:gd name="T82" fmla="*/ 254 w 288"/>
              <a:gd name="T83" fmla="*/ 242 h 288"/>
              <a:gd name="T84" fmla="*/ 254 w 288"/>
              <a:gd name="T85" fmla="*/ 204 h 288"/>
              <a:gd name="T86" fmla="*/ 249 w 288"/>
              <a:gd name="T87" fmla="*/ 199 h 288"/>
              <a:gd name="T88" fmla="*/ 257 w 288"/>
              <a:gd name="T89" fmla="*/ 180 h 288"/>
              <a:gd name="T90" fmla="*/ 261 w 288"/>
              <a:gd name="T91" fmla="*/ 180 h 288"/>
              <a:gd name="T92" fmla="*/ 288 w 288"/>
              <a:gd name="T93" fmla="*/ 153 h 288"/>
              <a:gd name="T94" fmla="*/ 288 w 288"/>
              <a:gd name="T95" fmla="*/ 135 h 288"/>
              <a:gd name="T96" fmla="*/ 261 w 288"/>
              <a:gd name="T97" fmla="*/ 108 h 288"/>
              <a:gd name="T98" fmla="*/ 144 w 288"/>
              <a:gd name="T99" fmla="*/ 198 h 288"/>
              <a:gd name="T100" fmla="*/ 90 w 288"/>
              <a:gd name="T101" fmla="*/ 145 h 288"/>
              <a:gd name="T102" fmla="*/ 144 w 288"/>
              <a:gd name="T103" fmla="*/ 91 h 288"/>
              <a:gd name="T104" fmla="*/ 197 w 288"/>
              <a:gd name="T105" fmla="*/ 145 h 288"/>
              <a:gd name="T106" fmla="*/ 144 w 288"/>
              <a:gd name="T107" fmla="*/ 19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61" y="108"/>
                </a:moveTo>
                <a:cubicBezTo>
                  <a:pt x="257" y="108"/>
                  <a:pt x="257" y="108"/>
                  <a:pt x="257" y="108"/>
                </a:cubicBezTo>
                <a:cubicBezTo>
                  <a:pt x="242" y="108"/>
                  <a:pt x="239" y="100"/>
                  <a:pt x="249" y="89"/>
                </a:cubicBezTo>
                <a:cubicBezTo>
                  <a:pt x="254" y="84"/>
                  <a:pt x="254" y="84"/>
                  <a:pt x="254" y="84"/>
                </a:cubicBezTo>
                <a:cubicBezTo>
                  <a:pt x="265" y="74"/>
                  <a:pt x="265" y="57"/>
                  <a:pt x="254" y="46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31" y="23"/>
                  <a:pt x="214" y="23"/>
                  <a:pt x="204" y="33"/>
                </a:cubicBezTo>
                <a:cubicBezTo>
                  <a:pt x="199" y="39"/>
                  <a:pt x="199" y="39"/>
                  <a:pt x="199" y="39"/>
                </a:cubicBezTo>
                <a:cubicBezTo>
                  <a:pt x="188" y="49"/>
                  <a:pt x="180" y="46"/>
                  <a:pt x="180" y="31"/>
                </a:cubicBezTo>
                <a:cubicBezTo>
                  <a:pt x="180" y="27"/>
                  <a:pt x="180" y="27"/>
                  <a:pt x="180" y="27"/>
                </a:cubicBezTo>
                <a:cubicBezTo>
                  <a:pt x="180" y="12"/>
                  <a:pt x="168" y="0"/>
                  <a:pt x="153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20" y="0"/>
                  <a:pt x="108" y="12"/>
                  <a:pt x="108" y="27"/>
                </a:cubicBezTo>
                <a:cubicBezTo>
                  <a:pt x="108" y="31"/>
                  <a:pt x="108" y="31"/>
                  <a:pt x="108" y="31"/>
                </a:cubicBezTo>
                <a:cubicBezTo>
                  <a:pt x="108" y="46"/>
                  <a:pt x="100" y="49"/>
                  <a:pt x="89" y="39"/>
                </a:cubicBezTo>
                <a:cubicBezTo>
                  <a:pt x="84" y="33"/>
                  <a:pt x="84" y="33"/>
                  <a:pt x="84" y="33"/>
                </a:cubicBezTo>
                <a:cubicBezTo>
                  <a:pt x="73" y="23"/>
                  <a:pt x="56" y="23"/>
                  <a:pt x="46" y="33"/>
                </a:cubicBezTo>
                <a:cubicBezTo>
                  <a:pt x="33" y="46"/>
                  <a:pt x="33" y="46"/>
                  <a:pt x="33" y="46"/>
                </a:cubicBezTo>
                <a:cubicBezTo>
                  <a:pt x="23" y="57"/>
                  <a:pt x="23" y="74"/>
                  <a:pt x="33" y="84"/>
                </a:cubicBezTo>
                <a:cubicBezTo>
                  <a:pt x="39" y="89"/>
                  <a:pt x="39" y="89"/>
                  <a:pt x="39" y="89"/>
                </a:cubicBezTo>
                <a:cubicBezTo>
                  <a:pt x="49" y="100"/>
                  <a:pt x="45" y="108"/>
                  <a:pt x="31" y="108"/>
                </a:cubicBezTo>
                <a:cubicBezTo>
                  <a:pt x="27" y="108"/>
                  <a:pt x="27" y="108"/>
                  <a:pt x="27" y="108"/>
                </a:cubicBezTo>
                <a:cubicBezTo>
                  <a:pt x="12" y="108"/>
                  <a:pt x="0" y="120"/>
                  <a:pt x="0" y="135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68"/>
                  <a:pt x="12" y="180"/>
                  <a:pt x="27" y="180"/>
                </a:cubicBezTo>
                <a:cubicBezTo>
                  <a:pt x="31" y="180"/>
                  <a:pt x="31" y="180"/>
                  <a:pt x="31" y="180"/>
                </a:cubicBezTo>
                <a:cubicBezTo>
                  <a:pt x="45" y="180"/>
                  <a:pt x="49" y="188"/>
                  <a:pt x="39" y="199"/>
                </a:cubicBezTo>
                <a:cubicBezTo>
                  <a:pt x="33" y="204"/>
                  <a:pt x="33" y="204"/>
                  <a:pt x="33" y="204"/>
                </a:cubicBezTo>
                <a:cubicBezTo>
                  <a:pt x="23" y="214"/>
                  <a:pt x="23" y="231"/>
                  <a:pt x="33" y="242"/>
                </a:cubicBezTo>
                <a:cubicBezTo>
                  <a:pt x="46" y="255"/>
                  <a:pt x="46" y="255"/>
                  <a:pt x="46" y="255"/>
                </a:cubicBezTo>
                <a:cubicBezTo>
                  <a:pt x="56" y="265"/>
                  <a:pt x="73" y="265"/>
                  <a:pt x="84" y="255"/>
                </a:cubicBezTo>
                <a:cubicBezTo>
                  <a:pt x="89" y="249"/>
                  <a:pt x="89" y="249"/>
                  <a:pt x="89" y="249"/>
                </a:cubicBezTo>
                <a:cubicBezTo>
                  <a:pt x="100" y="239"/>
                  <a:pt x="108" y="242"/>
                  <a:pt x="108" y="257"/>
                </a:cubicBezTo>
                <a:cubicBezTo>
                  <a:pt x="108" y="261"/>
                  <a:pt x="108" y="261"/>
                  <a:pt x="108" y="261"/>
                </a:cubicBezTo>
                <a:cubicBezTo>
                  <a:pt x="108" y="276"/>
                  <a:pt x="120" y="288"/>
                  <a:pt x="135" y="288"/>
                </a:cubicBezTo>
                <a:cubicBezTo>
                  <a:pt x="153" y="288"/>
                  <a:pt x="153" y="288"/>
                  <a:pt x="153" y="288"/>
                </a:cubicBezTo>
                <a:cubicBezTo>
                  <a:pt x="168" y="288"/>
                  <a:pt x="180" y="276"/>
                  <a:pt x="180" y="261"/>
                </a:cubicBezTo>
                <a:cubicBezTo>
                  <a:pt x="180" y="257"/>
                  <a:pt x="180" y="257"/>
                  <a:pt x="180" y="257"/>
                </a:cubicBezTo>
                <a:cubicBezTo>
                  <a:pt x="180" y="242"/>
                  <a:pt x="188" y="239"/>
                  <a:pt x="199" y="249"/>
                </a:cubicBezTo>
                <a:cubicBezTo>
                  <a:pt x="204" y="255"/>
                  <a:pt x="204" y="255"/>
                  <a:pt x="204" y="255"/>
                </a:cubicBezTo>
                <a:cubicBezTo>
                  <a:pt x="214" y="265"/>
                  <a:pt x="231" y="265"/>
                  <a:pt x="242" y="255"/>
                </a:cubicBezTo>
                <a:cubicBezTo>
                  <a:pt x="254" y="242"/>
                  <a:pt x="254" y="242"/>
                  <a:pt x="254" y="242"/>
                </a:cubicBezTo>
                <a:cubicBezTo>
                  <a:pt x="265" y="231"/>
                  <a:pt x="265" y="214"/>
                  <a:pt x="254" y="204"/>
                </a:cubicBezTo>
                <a:cubicBezTo>
                  <a:pt x="249" y="199"/>
                  <a:pt x="249" y="199"/>
                  <a:pt x="249" y="199"/>
                </a:cubicBezTo>
                <a:cubicBezTo>
                  <a:pt x="239" y="188"/>
                  <a:pt x="242" y="180"/>
                  <a:pt x="257" y="180"/>
                </a:cubicBezTo>
                <a:cubicBezTo>
                  <a:pt x="261" y="180"/>
                  <a:pt x="261" y="180"/>
                  <a:pt x="261" y="180"/>
                </a:cubicBezTo>
                <a:cubicBezTo>
                  <a:pt x="276" y="180"/>
                  <a:pt x="288" y="168"/>
                  <a:pt x="288" y="153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88" y="120"/>
                  <a:pt x="276" y="108"/>
                  <a:pt x="261" y="108"/>
                </a:cubicBezTo>
                <a:close/>
                <a:moveTo>
                  <a:pt x="144" y="198"/>
                </a:moveTo>
                <a:cubicBezTo>
                  <a:pt x="114" y="198"/>
                  <a:pt x="90" y="174"/>
                  <a:pt x="90" y="145"/>
                </a:cubicBezTo>
                <a:cubicBezTo>
                  <a:pt x="90" y="115"/>
                  <a:pt x="114" y="91"/>
                  <a:pt x="144" y="91"/>
                </a:cubicBezTo>
                <a:cubicBezTo>
                  <a:pt x="173" y="91"/>
                  <a:pt x="197" y="115"/>
                  <a:pt x="197" y="145"/>
                </a:cubicBezTo>
                <a:cubicBezTo>
                  <a:pt x="197" y="174"/>
                  <a:pt x="173" y="198"/>
                  <a:pt x="144" y="19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5" name="Freeform 73"/>
          <p:cNvSpPr>
            <a:spLocks noEditPoints="1"/>
          </p:cNvSpPr>
          <p:nvPr/>
        </p:nvSpPr>
        <p:spPr bwMode="auto">
          <a:xfrm>
            <a:off x="7875322" y="5153377"/>
            <a:ext cx="238225" cy="238225"/>
          </a:xfrm>
          <a:custGeom>
            <a:avLst/>
            <a:gdLst>
              <a:gd name="T0" fmla="*/ 196 w 216"/>
              <a:gd name="T1" fmla="*/ 81 h 216"/>
              <a:gd name="T2" fmla="*/ 193 w 216"/>
              <a:gd name="T3" fmla="*/ 81 h 216"/>
              <a:gd name="T4" fmla="*/ 187 w 216"/>
              <a:gd name="T5" fmla="*/ 67 h 216"/>
              <a:gd name="T6" fmla="*/ 191 w 216"/>
              <a:gd name="T7" fmla="*/ 63 h 216"/>
              <a:gd name="T8" fmla="*/ 191 w 216"/>
              <a:gd name="T9" fmla="*/ 35 h 216"/>
              <a:gd name="T10" fmla="*/ 181 w 216"/>
              <a:gd name="T11" fmla="*/ 25 h 216"/>
              <a:gd name="T12" fmla="*/ 153 w 216"/>
              <a:gd name="T13" fmla="*/ 25 h 216"/>
              <a:gd name="T14" fmla="*/ 149 w 216"/>
              <a:gd name="T15" fmla="*/ 29 h 216"/>
              <a:gd name="T16" fmla="*/ 135 w 216"/>
              <a:gd name="T17" fmla="*/ 23 h 216"/>
              <a:gd name="T18" fmla="*/ 135 w 216"/>
              <a:gd name="T19" fmla="*/ 20 h 216"/>
              <a:gd name="T20" fmla="*/ 115 w 216"/>
              <a:gd name="T21" fmla="*/ 0 h 216"/>
              <a:gd name="T22" fmla="*/ 101 w 216"/>
              <a:gd name="T23" fmla="*/ 0 h 216"/>
              <a:gd name="T24" fmla="*/ 81 w 216"/>
              <a:gd name="T25" fmla="*/ 20 h 216"/>
              <a:gd name="T26" fmla="*/ 81 w 216"/>
              <a:gd name="T27" fmla="*/ 23 h 216"/>
              <a:gd name="T28" fmla="*/ 67 w 216"/>
              <a:gd name="T29" fmla="*/ 29 h 216"/>
              <a:gd name="T30" fmla="*/ 63 w 216"/>
              <a:gd name="T31" fmla="*/ 25 h 216"/>
              <a:gd name="T32" fmla="*/ 34 w 216"/>
              <a:gd name="T33" fmla="*/ 25 h 216"/>
              <a:gd name="T34" fmla="*/ 25 w 216"/>
              <a:gd name="T35" fmla="*/ 35 h 216"/>
              <a:gd name="T36" fmla="*/ 25 w 216"/>
              <a:gd name="T37" fmla="*/ 63 h 216"/>
              <a:gd name="T38" fmla="*/ 29 w 216"/>
              <a:gd name="T39" fmla="*/ 67 h 216"/>
              <a:gd name="T40" fmla="*/ 23 w 216"/>
              <a:gd name="T41" fmla="*/ 81 h 216"/>
              <a:gd name="T42" fmla="*/ 20 w 216"/>
              <a:gd name="T43" fmla="*/ 81 h 216"/>
              <a:gd name="T44" fmla="*/ 0 w 216"/>
              <a:gd name="T45" fmla="*/ 101 h 216"/>
              <a:gd name="T46" fmla="*/ 0 w 216"/>
              <a:gd name="T47" fmla="*/ 115 h 216"/>
              <a:gd name="T48" fmla="*/ 20 w 216"/>
              <a:gd name="T49" fmla="*/ 135 h 216"/>
              <a:gd name="T50" fmla="*/ 23 w 216"/>
              <a:gd name="T51" fmla="*/ 135 h 216"/>
              <a:gd name="T52" fmla="*/ 29 w 216"/>
              <a:gd name="T53" fmla="*/ 149 h 216"/>
              <a:gd name="T54" fmla="*/ 25 w 216"/>
              <a:gd name="T55" fmla="*/ 153 h 216"/>
              <a:gd name="T56" fmla="*/ 25 w 216"/>
              <a:gd name="T57" fmla="*/ 182 h 216"/>
              <a:gd name="T58" fmla="*/ 34 w 216"/>
              <a:gd name="T59" fmla="*/ 191 h 216"/>
              <a:gd name="T60" fmla="*/ 63 w 216"/>
              <a:gd name="T61" fmla="*/ 191 h 216"/>
              <a:gd name="T62" fmla="*/ 67 w 216"/>
              <a:gd name="T63" fmla="*/ 187 h 216"/>
              <a:gd name="T64" fmla="*/ 81 w 216"/>
              <a:gd name="T65" fmla="*/ 193 h 216"/>
              <a:gd name="T66" fmla="*/ 81 w 216"/>
              <a:gd name="T67" fmla="*/ 196 h 216"/>
              <a:gd name="T68" fmla="*/ 101 w 216"/>
              <a:gd name="T69" fmla="*/ 216 h 216"/>
              <a:gd name="T70" fmla="*/ 115 w 216"/>
              <a:gd name="T71" fmla="*/ 216 h 216"/>
              <a:gd name="T72" fmla="*/ 135 w 216"/>
              <a:gd name="T73" fmla="*/ 196 h 216"/>
              <a:gd name="T74" fmla="*/ 135 w 216"/>
              <a:gd name="T75" fmla="*/ 193 h 216"/>
              <a:gd name="T76" fmla="*/ 149 w 216"/>
              <a:gd name="T77" fmla="*/ 187 h 216"/>
              <a:gd name="T78" fmla="*/ 153 w 216"/>
              <a:gd name="T79" fmla="*/ 191 h 216"/>
              <a:gd name="T80" fmla="*/ 181 w 216"/>
              <a:gd name="T81" fmla="*/ 191 h 216"/>
              <a:gd name="T82" fmla="*/ 191 w 216"/>
              <a:gd name="T83" fmla="*/ 182 h 216"/>
              <a:gd name="T84" fmla="*/ 191 w 216"/>
              <a:gd name="T85" fmla="*/ 153 h 216"/>
              <a:gd name="T86" fmla="*/ 187 w 216"/>
              <a:gd name="T87" fmla="*/ 149 h 216"/>
              <a:gd name="T88" fmla="*/ 193 w 216"/>
              <a:gd name="T89" fmla="*/ 135 h 216"/>
              <a:gd name="T90" fmla="*/ 196 w 216"/>
              <a:gd name="T91" fmla="*/ 135 h 216"/>
              <a:gd name="T92" fmla="*/ 216 w 216"/>
              <a:gd name="T93" fmla="*/ 115 h 216"/>
              <a:gd name="T94" fmla="*/ 216 w 216"/>
              <a:gd name="T95" fmla="*/ 101 h 216"/>
              <a:gd name="T96" fmla="*/ 196 w 216"/>
              <a:gd name="T97" fmla="*/ 81 h 216"/>
              <a:gd name="T98" fmla="*/ 108 w 216"/>
              <a:gd name="T99" fmla="*/ 149 h 216"/>
              <a:gd name="T100" fmla="*/ 67 w 216"/>
              <a:gd name="T101" fmla="*/ 109 h 216"/>
              <a:gd name="T102" fmla="*/ 108 w 216"/>
              <a:gd name="T103" fmla="*/ 68 h 216"/>
              <a:gd name="T104" fmla="*/ 148 w 216"/>
              <a:gd name="T105" fmla="*/ 109 h 216"/>
              <a:gd name="T106" fmla="*/ 108 w 216"/>
              <a:gd name="T107" fmla="*/ 14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196" y="81"/>
                </a:moveTo>
                <a:cubicBezTo>
                  <a:pt x="193" y="81"/>
                  <a:pt x="193" y="81"/>
                  <a:pt x="193" y="81"/>
                </a:cubicBezTo>
                <a:cubicBezTo>
                  <a:pt x="182" y="81"/>
                  <a:pt x="179" y="75"/>
                  <a:pt x="187" y="67"/>
                </a:cubicBezTo>
                <a:cubicBezTo>
                  <a:pt x="191" y="63"/>
                  <a:pt x="191" y="63"/>
                  <a:pt x="191" y="63"/>
                </a:cubicBezTo>
                <a:cubicBezTo>
                  <a:pt x="199" y="55"/>
                  <a:pt x="199" y="43"/>
                  <a:pt x="191" y="35"/>
                </a:cubicBezTo>
                <a:cubicBezTo>
                  <a:pt x="181" y="25"/>
                  <a:pt x="181" y="25"/>
                  <a:pt x="181" y="25"/>
                </a:cubicBezTo>
                <a:cubicBezTo>
                  <a:pt x="174" y="17"/>
                  <a:pt x="161" y="17"/>
                  <a:pt x="153" y="25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1" y="37"/>
                  <a:pt x="135" y="34"/>
                  <a:pt x="135" y="23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9"/>
                  <a:pt x="126" y="0"/>
                  <a:pt x="11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0" y="0"/>
                  <a:pt x="81" y="9"/>
                  <a:pt x="81" y="20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34"/>
                  <a:pt x="75" y="37"/>
                  <a:pt x="67" y="29"/>
                </a:cubicBezTo>
                <a:cubicBezTo>
                  <a:pt x="63" y="25"/>
                  <a:pt x="63" y="25"/>
                  <a:pt x="63" y="25"/>
                </a:cubicBezTo>
                <a:cubicBezTo>
                  <a:pt x="55" y="17"/>
                  <a:pt x="42" y="17"/>
                  <a:pt x="34" y="25"/>
                </a:cubicBezTo>
                <a:cubicBezTo>
                  <a:pt x="25" y="35"/>
                  <a:pt x="25" y="35"/>
                  <a:pt x="25" y="35"/>
                </a:cubicBezTo>
                <a:cubicBezTo>
                  <a:pt x="17" y="43"/>
                  <a:pt x="17" y="55"/>
                  <a:pt x="25" y="63"/>
                </a:cubicBezTo>
                <a:cubicBezTo>
                  <a:pt x="29" y="67"/>
                  <a:pt x="29" y="67"/>
                  <a:pt x="29" y="67"/>
                </a:cubicBezTo>
                <a:cubicBezTo>
                  <a:pt x="37" y="75"/>
                  <a:pt x="34" y="81"/>
                  <a:pt x="23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9" y="81"/>
                  <a:pt x="0" y="90"/>
                  <a:pt x="0" y="10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6"/>
                  <a:pt x="9" y="135"/>
                  <a:pt x="20" y="135"/>
                </a:cubicBezTo>
                <a:cubicBezTo>
                  <a:pt x="23" y="135"/>
                  <a:pt x="23" y="135"/>
                  <a:pt x="23" y="135"/>
                </a:cubicBezTo>
                <a:cubicBezTo>
                  <a:pt x="34" y="135"/>
                  <a:pt x="37" y="141"/>
                  <a:pt x="29" y="149"/>
                </a:cubicBezTo>
                <a:cubicBezTo>
                  <a:pt x="25" y="153"/>
                  <a:pt x="25" y="153"/>
                  <a:pt x="25" y="153"/>
                </a:cubicBezTo>
                <a:cubicBezTo>
                  <a:pt x="17" y="161"/>
                  <a:pt x="17" y="174"/>
                  <a:pt x="25" y="182"/>
                </a:cubicBezTo>
                <a:cubicBezTo>
                  <a:pt x="34" y="191"/>
                  <a:pt x="34" y="191"/>
                  <a:pt x="34" y="191"/>
                </a:cubicBezTo>
                <a:cubicBezTo>
                  <a:pt x="42" y="199"/>
                  <a:pt x="55" y="199"/>
                  <a:pt x="63" y="191"/>
                </a:cubicBezTo>
                <a:cubicBezTo>
                  <a:pt x="67" y="187"/>
                  <a:pt x="67" y="187"/>
                  <a:pt x="67" y="187"/>
                </a:cubicBezTo>
                <a:cubicBezTo>
                  <a:pt x="75" y="179"/>
                  <a:pt x="81" y="182"/>
                  <a:pt x="81" y="193"/>
                </a:cubicBezTo>
                <a:cubicBezTo>
                  <a:pt x="81" y="196"/>
                  <a:pt x="81" y="196"/>
                  <a:pt x="81" y="196"/>
                </a:cubicBezTo>
                <a:cubicBezTo>
                  <a:pt x="81" y="207"/>
                  <a:pt x="90" y="216"/>
                  <a:pt x="101" y="216"/>
                </a:cubicBezTo>
                <a:cubicBezTo>
                  <a:pt x="115" y="216"/>
                  <a:pt x="115" y="216"/>
                  <a:pt x="115" y="216"/>
                </a:cubicBezTo>
                <a:cubicBezTo>
                  <a:pt x="126" y="216"/>
                  <a:pt x="135" y="207"/>
                  <a:pt x="135" y="19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35" y="182"/>
                  <a:pt x="141" y="180"/>
                  <a:pt x="149" y="187"/>
                </a:cubicBezTo>
                <a:cubicBezTo>
                  <a:pt x="153" y="191"/>
                  <a:pt x="153" y="191"/>
                  <a:pt x="153" y="191"/>
                </a:cubicBezTo>
                <a:cubicBezTo>
                  <a:pt x="161" y="199"/>
                  <a:pt x="174" y="199"/>
                  <a:pt x="181" y="191"/>
                </a:cubicBezTo>
                <a:cubicBezTo>
                  <a:pt x="191" y="182"/>
                  <a:pt x="191" y="182"/>
                  <a:pt x="191" y="182"/>
                </a:cubicBezTo>
                <a:cubicBezTo>
                  <a:pt x="199" y="174"/>
                  <a:pt x="199" y="161"/>
                  <a:pt x="191" y="153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179" y="141"/>
                  <a:pt x="182" y="135"/>
                  <a:pt x="193" y="135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207" y="135"/>
                  <a:pt x="216" y="126"/>
                  <a:pt x="216" y="115"/>
                </a:cubicBezTo>
                <a:cubicBezTo>
                  <a:pt x="216" y="101"/>
                  <a:pt x="216" y="101"/>
                  <a:pt x="216" y="101"/>
                </a:cubicBezTo>
                <a:cubicBezTo>
                  <a:pt x="216" y="90"/>
                  <a:pt x="207" y="81"/>
                  <a:pt x="196" y="81"/>
                </a:cubicBezTo>
                <a:close/>
                <a:moveTo>
                  <a:pt x="108" y="149"/>
                </a:moveTo>
                <a:cubicBezTo>
                  <a:pt x="86" y="149"/>
                  <a:pt x="67" y="131"/>
                  <a:pt x="67" y="109"/>
                </a:cubicBezTo>
                <a:cubicBezTo>
                  <a:pt x="67" y="86"/>
                  <a:pt x="86" y="68"/>
                  <a:pt x="108" y="68"/>
                </a:cubicBezTo>
                <a:cubicBezTo>
                  <a:pt x="130" y="68"/>
                  <a:pt x="148" y="86"/>
                  <a:pt x="148" y="109"/>
                </a:cubicBezTo>
                <a:cubicBezTo>
                  <a:pt x="148" y="131"/>
                  <a:pt x="130" y="149"/>
                  <a:pt x="108" y="1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6" name="Freeform 74"/>
          <p:cNvSpPr>
            <a:spLocks noEditPoints="1"/>
          </p:cNvSpPr>
          <p:nvPr/>
        </p:nvSpPr>
        <p:spPr bwMode="auto">
          <a:xfrm>
            <a:off x="8076234" y="5073013"/>
            <a:ext cx="117678" cy="120547"/>
          </a:xfrm>
          <a:custGeom>
            <a:avLst/>
            <a:gdLst>
              <a:gd name="T0" fmla="*/ 98 w 108"/>
              <a:gd name="T1" fmla="*/ 41 h 108"/>
              <a:gd name="T2" fmla="*/ 96 w 108"/>
              <a:gd name="T3" fmla="*/ 41 h 108"/>
              <a:gd name="T4" fmla="*/ 93 w 108"/>
              <a:gd name="T5" fmla="*/ 34 h 108"/>
              <a:gd name="T6" fmla="*/ 95 w 108"/>
              <a:gd name="T7" fmla="*/ 32 h 108"/>
              <a:gd name="T8" fmla="*/ 95 w 108"/>
              <a:gd name="T9" fmla="*/ 18 h 108"/>
              <a:gd name="T10" fmla="*/ 91 w 108"/>
              <a:gd name="T11" fmla="*/ 13 h 108"/>
              <a:gd name="T12" fmla="*/ 76 w 108"/>
              <a:gd name="T13" fmla="*/ 13 h 108"/>
              <a:gd name="T14" fmla="*/ 74 w 108"/>
              <a:gd name="T15" fmla="*/ 15 h 108"/>
              <a:gd name="T16" fmla="*/ 67 w 108"/>
              <a:gd name="T17" fmla="*/ 12 h 108"/>
              <a:gd name="T18" fmla="*/ 67 w 108"/>
              <a:gd name="T19" fmla="*/ 10 h 108"/>
              <a:gd name="T20" fmla="*/ 57 w 108"/>
              <a:gd name="T21" fmla="*/ 0 h 108"/>
              <a:gd name="T22" fmla="*/ 51 w 108"/>
              <a:gd name="T23" fmla="*/ 0 h 108"/>
              <a:gd name="T24" fmla="*/ 41 w 108"/>
              <a:gd name="T25" fmla="*/ 10 h 108"/>
              <a:gd name="T26" fmla="*/ 41 w 108"/>
              <a:gd name="T27" fmla="*/ 12 h 108"/>
              <a:gd name="T28" fmla="*/ 34 w 108"/>
              <a:gd name="T29" fmla="*/ 15 h 108"/>
              <a:gd name="T30" fmla="*/ 32 w 108"/>
              <a:gd name="T31" fmla="*/ 13 h 108"/>
              <a:gd name="T32" fmla="*/ 17 w 108"/>
              <a:gd name="T33" fmla="*/ 13 h 108"/>
              <a:gd name="T34" fmla="*/ 13 w 108"/>
              <a:gd name="T35" fmla="*/ 18 h 108"/>
              <a:gd name="T36" fmla="*/ 13 w 108"/>
              <a:gd name="T37" fmla="*/ 32 h 108"/>
              <a:gd name="T38" fmla="*/ 15 w 108"/>
              <a:gd name="T39" fmla="*/ 34 h 108"/>
              <a:gd name="T40" fmla="*/ 12 w 108"/>
              <a:gd name="T41" fmla="*/ 41 h 108"/>
              <a:gd name="T42" fmla="*/ 10 w 108"/>
              <a:gd name="T43" fmla="*/ 41 h 108"/>
              <a:gd name="T44" fmla="*/ 0 w 108"/>
              <a:gd name="T45" fmla="*/ 51 h 108"/>
              <a:gd name="T46" fmla="*/ 0 w 108"/>
              <a:gd name="T47" fmla="*/ 58 h 108"/>
              <a:gd name="T48" fmla="*/ 10 w 108"/>
              <a:gd name="T49" fmla="*/ 68 h 108"/>
              <a:gd name="T50" fmla="*/ 12 w 108"/>
              <a:gd name="T51" fmla="*/ 68 h 108"/>
              <a:gd name="T52" fmla="*/ 15 w 108"/>
              <a:gd name="T53" fmla="*/ 75 h 108"/>
              <a:gd name="T54" fmla="*/ 13 w 108"/>
              <a:gd name="T55" fmla="*/ 77 h 108"/>
              <a:gd name="T56" fmla="*/ 13 w 108"/>
              <a:gd name="T57" fmla="*/ 91 h 108"/>
              <a:gd name="T58" fmla="*/ 17 w 108"/>
              <a:gd name="T59" fmla="*/ 96 h 108"/>
              <a:gd name="T60" fmla="*/ 32 w 108"/>
              <a:gd name="T61" fmla="*/ 96 h 108"/>
              <a:gd name="T62" fmla="*/ 34 w 108"/>
              <a:gd name="T63" fmla="*/ 94 h 108"/>
              <a:gd name="T64" fmla="*/ 41 w 108"/>
              <a:gd name="T65" fmla="*/ 97 h 108"/>
              <a:gd name="T66" fmla="*/ 41 w 108"/>
              <a:gd name="T67" fmla="*/ 98 h 108"/>
              <a:gd name="T68" fmla="*/ 51 w 108"/>
              <a:gd name="T69" fmla="*/ 108 h 108"/>
              <a:gd name="T70" fmla="*/ 57 w 108"/>
              <a:gd name="T71" fmla="*/ 108 h 108"/>
              <a:gd name="T72" fmla="*/ 67 w 108"/>
              <a:gd name="T73" fmla="*/ 98 h 108"/>
              <a:gd name="T74" fmla="*/ 67 w 108"/>
              <a:gd name="T75" fmla="*/ 97 h 108"/>
              <a:gd name="T76" fmla="*/ 74 w 108"/>
              <a:gd name="T77" fmla="*/ 94 h 108"/>
              <a:gd name="T78" fmla="*/ 76 w 108"/>
              <a:gd name="T79" fmla="*/ 96 h 108"/>
              <a:gd name="T80" fmla="*/ 91 w 108"/>
              <a:gd name="T81" fmla="*/ 96 h 108"/>
              <a:gd name="T82" fmla="*/ 95 w 108"/>
              <a:gd name="T83" fmla="*/ 91 h 108"/>
              <a:gd name="T84" fmla="*/ 95 w 108"/>
              <a:gd name="T85" fmla="*/ 77 h 108"/>
              <a:gd name="T86" fmla="*/ 93 w 108"/>
              <a:gd name="T87" fmla="*/ 75 h 108"/>
              <a:gd name="T88" fmla="*/ 96 w 108"/>
              <a:gd name="T89" fmla="*/ 68 h 108"/>
              <a:gd name="T90" fmla="*/ 98 w 108"/>
              <a:gd name="T91" fmla="*/ 68 h 108"/>
              <a:gd name="T92" fmla="*/ 108 w 108"/>
              <a:gd name="T93" fmla="*/ 58 h 108"/>
              <a:gd name="T94" fmla="*/ 108 w 108"/>
              <a:gd name="T95" fmla="*/ 51 h 108"/>
              <a:gd name="T96" fmla="*/ 98 w 108"/>
              <a:gd name="T97" fmla="*/ 41 h 108"/>
              <a:gd name="T98" fmla="*/ 54 w 108"/>
              <a:gd name="T99" fmla="*/ 75 h 108"/>
              <a:gd name="T100" fmla="*/ 34 w 108"/>
              <a:gd name="T101" fmla="*/ 54 h 108"/>
              <a:gd name="T102" fmla="*/ 54 w 108"/>
              <a:gd name="T103" fmla="*/ 34 h 108"/>
              <a:gd name="T104" fmla="*/ 74 w 108"/>
              <a:gd name="T105" fmla="*/ 54 h 108"/>
              <a:gd name="T106" fmla="*/ 54 w 108"/>
              <a:gd name="T107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98" y="41"/>
                </a:moveTo>
                <a:cubicBezTo>
                  <a:pt x="96" y="41"/>
                  <a:pt x="96" y="41"/>
                  <a:pt x="96" y="41"/>
                </a:cubicBezTo>
                <a:cubicBezTo>
                  <a:pt x="91" y="41"/>
                  <a:pt x="89" y="38"/>
                  <a:pt x="93" y="34"/>
                </a:cubicBezTo>
                <a:cubicBezTo>
                  <a:pt x="95" y="32"/>
                  <a:pt x="95" y="32"/>
                  <a:pt x="95" y="32"/>
                </a:cubicBezTo>
                <a:cubicBezTo>
                  <a:pt x="99" y="28"/>
                  <a:pt x="99" y="21"/>
                  <a:pt x="95" y="18"/>
                </a:cubicBezTo>
                <a:cubicBezTo>
                  <a:pt x="91" y="13"/>
                  <a:pt x="91" y="13"/>
                  <a:pt x="91" y="13"/>
                </a:cubicBezTo>
                <a:cubicBezTo>
                  <a:pt x="87" y="9"/>
                  <a:pt x="80" y="9"/>
                  <a:pt x="76" y="13"/>
                </a:cubicBezTo>
                <a:cubicBezTo>
                  <a:pt x="74" y="15"/>
                  <a:pt x="74" y="15"/>
                  <a:pt x="74" y="15"/>
                </a:cubicBezTo>
                <a:cubicBezTo>
                  <a:pt x="71" y="19"/>
                  <a:pt x="67" y="17"/>
                  <a:pt x="67" y="12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5"/>
                  <a:pt x="63" y="0"/>
                  <a:pt x="5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5" y="0"/>
                  <a:pt x="41" y="5"/>
                  <a:pt x="41" y="10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7"/>
                  <a:pt x="37" y="19"/>
                  <a:pt x="34" y="15"/>
                </a:cubicBezTo>
                <a:cubicBezTo>
                  <a:pt x="32" y="13"/>
                  <a:pt x="32" y="13"/>
                  <a:pt x="32" y="13"/>
                </a:cubicBezTo>
                <a:cubicBezTo>
                  <a:pt x="28" y="9"/>
                  <a:pt x="21" y="9"/>
                  <a:pt x="17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9" y="21"/>
                  <a:pt x="9" y="28"/>
                  <a:pt x="13" y="32"/>
                </a:cubicBezTo>
                <a:cubicBezTo>
                  <a:pt x="15" y="34"/>
                  <a:pt x="15" y="34"/>
                  <a:pt x="15" y="34"/>
                </a:cubicBezTo>
                <a:cubicBezTo>
                  <a:pt x="18" y="38"/>
                  <a:pt x="17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5" y="41"/>
                  <a:pt x="0" y="45"/>
                  <a:pt x="0" y="51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3"/>
                  <a:pt x="5" y="68"/>
                  <a:pt x="10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7" y="68"/>
                  <a:pt x="18" y="71"/>
                  <a:pt x="15" y="75"/>
                </a:cubicBezTo>
                <a:cubicBezTo>
                  <a:pt x="13" y="77"/>
                  <a:pt x="13" y="77"/>
                  <a:pt x="13" y="77"/>
                </a:cubicBezTo>
                <a:cubicBezTo>
                  <a:pt x="9" y="81"/>
                  <a:pt x="9" y="87"/>
                  <a:pt x="13" y="91"/>
                </a:cubicBezTo>
                <a:cubicBezTo>
                  <a:pt x="17" y="96"/>
                  <a:pt x="17" y="96"/>
                  <a:pt x="17" y="96"/>
                </a:cubicBezTo>
                <a:cubicBezTo>
                  <a:pt x="21" y="100"/>
                  <a:pt x="28" y="100"/>
                  <a:pt x="32" y="96"/>
                </a:cubicBezTo>
                <a:cubicBezTo>
                  <a:pt x="34" y="94"/>
                  <a:pt x="34" y="94"/>
                  <a:pt x="34" y="94"/>
                </a:cubicBezTo>
                <a:cubicBezTo>
                  <a:pt x="37" y="90"/>
                  <a:pt x="41" y="91"/>
                  <a:pt x="41" y="97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104"/>
                  <a:pt x="45" y="108"/>
                  <a:pt x="51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3" y="108"/>
                  <a:pt x="67" y="104"/>
                  <a:pt x="67" y="98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1"/>
                  <a:pt x="71" y="90"/>
                  <a:pt x="74" y="94"/>
                </a:cubicBezTo>
                <a:cubicBezTo>
                  <a:pt x="76" y="96"/>
                  <a:pt x="76" y="96"/>
                  <a:pt x="76" y="96"/>
                </a:cubicBezTo>
                <a:cubicBezTo>
                  <a:pt x="80" y="100"/>
                  <a:pt x="87" y="100"/>
                  <a:pt x="91" y="96"/>
                </a:cubicBezTo>
                <a:cubicBezTo>
                  <a:pt x="95" y="91"/>
                  <a:pt x="95" y="91"/>
                  <a:pt x="95" y="91"/>
                </a:cubicBezTo>
                <a:cubicBezTo>
                  <a:pt x="99" y="87"/>
                  <a:pt x="99" y="81"/>
                  <a:pt x="95" y="77"/>
                </a:cubicBezTo>
                <a:cubicBezTo>
                  <a:pt x="93" y="75"/>
                  <a:pt x="93" y="75"/>
                  <a:pt x="93" y="75"/>
                </a:cubicBezTo>
                <a:cubicBezTo>
                  <a:pt x="90" y="71"/>
                  <a:pt x="91" y="68"/>
                  <a:pt x="96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103" y="68"/>
                  <a:pt x="108" y="63"/>
                  <a:pt x="108" y="58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45"/>
                  <a:pt x="103" y="41"/>
                  <a:pt x="98" y="41"/>
                </a:cubicBezTo>
                <a:close/>
                <a:moveTo>
                  <a:pt x="54" y="75"/>
                </a:moveTo>
                <a:cubicBezTo>
                  <a:pt x="43" y="75"/>
                  <a:pt x="34" y="66"/>
                  <a:pt x="34" y="54"/>
                </a:cubicBezTo>
                <a:cubicBezTo>
                  <a:pt x="34" y="43"/>
                  <a:pt x="43" y="34"/>
                  <a:pt x="54" y="34"/>
                </a:cubicBezTo>
                <a:cubicBezTo>
                  <a:pt x="65" y="34"/>
                  <a:pt x="74" y="43"/>
                  <a:pt x="74" y="54"/>
                </a:cubicBezTo>
                <a:cubicBezTo>
                  <a:pt x="74" y="66"/>
                  <a:pt x="65" y="75"/>
                  <a:pt x="54" y="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7" name="Line 113"/>
          <p:cNvSpPr>
            <a:spLocks noChangeShapeType="1"/>
          </p:cNvSpPr>
          <p:nvPr/>
        </p:nvSpPr>
        <p:spPr bwMode="auto">
          <a:xfrm>
            <a:off x="3475354" y="275104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8" name="Line 114"/>
          <p:cNvSpPr>
            <a:spLocks noChangeShapeType="1"/>
          </p:cNvSpPr>
          <p:nvPr/>
        </p:nvSpPr>
        <p:spPr bwMode="auto">
          <a:xfrm>
            <a:off x="3475354" y="2751046"/>
            <a:ext cx="0" cy="0"/>
          </a:xfrm>
          <a:prstGeom prst="line">
            <a:avLst/>
          </a:prstGeom>
          <a:solidFill>
            <a:srgbClr val="C00000"/>
          </a:solidFill>
          <a:ln w="0" cap="rnd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09" name="Freeform 115"/>
          <p:cNvSpPr>
            <a:spLocks/>
          </p:cNvSpPr>
          <p:nvPr/>
        </p:nvSpPr>
        <p:spPr bwMode="auto">
          <a:xfrm>
            <a:off x="3475354" y="2518564"/>
            <a:ext cx="177950" cy="318589"/>
          </a:xfrm>
          <a:custGeom>
            <a:avLst/>
            <a:gdLst>
              <a:gd name="T0" fmla="*/ 159 w 159"/>
              <a:gd name="T1" fmla="*/ 80 h 287"/>
              <a:gd name="T2" fmla="*/ 143 w 159"/>
              <a:gd name="T3" fmla="*/ 79 h 287"/>
              <a:gd name="T4" fmla="*/ 143 w 159"/>
              <a:gd name="T5" fmla="*/ 208 h 287"/>
              <a:gd name="T6" fmla="*/ 143 w 159"/>
              <a:gd name="T7" fmla="*/ 208 h 287"/>
              <a:gd name="T8" fmla="*/ 16 w 159"/>
              <a:gd name="T9" fmla="*/ 208 h 287"/>
              <a:gd name="T10" fmla="*/ 16 w 159"/>
              <a:gd name="T11" fmla="*/ 62 h 287"/>
              <a:gd name="T12" fmla="*/ 109 w 159"/>
              <a:gd name="T13" fmla="*/ 62 h 287"/>
              <a:gd name="T14" fmla="*/ 109 w 159"/>
              <a:gd name="T15" fmla="*/ 101 h 287"/>
              <a:gd name="T16" fmla="*/ 109 w 159"/>
              <a:gd name="T17" fmla="*/ 207 h 287"/>
              <a:gd name="T18" fmla="*/ 109 w 159"/>
              <a:gd name="T19" fmla="*/ 208 h 287"/>
              <a:gd name="T20" fmla="*/ 109 w 159"/>
              <a:gd name="T21" fmla="*/ 209 h 287"/>
              <a:gd name="T22" fmla="*/ 109 w 159"/>
              <a:gd name="T23" fmla="*/ 210 h 287"/>
              <a:gd name="T24" fmla="*/ 80 w 159"/>
              <a:gd name="T25" fmla="*/ 236 h 287"/>
              <a:gd name="T26" fmla="*/ 52 w 159"/>
              <a:gd name="T27" fmla="*/ 210 h 287"/>
              <a:gd name="T28" fmla="*/ 52 w 159"/>
              <a:gd name="T29" fmla="*/ 208 h 287"/>
              <a:gd name="T30" fmla="*/ 52 w 159"/>
              <a:gd name="T31" fmla="*/ 207 h 287"/>
              <a:gd name="T32" fmla="*/ 36 w 159"/>
              <a:gd name="T33" fmla="*/ 80 h 287"/>
              <a:gd name="T34" fmla="*/ 36 w 159"/>
              <a:gd name="T35" fmla="*/ 208 h 287"/>
              <a:gd name="T36" fmla="*/ 36 w 159"/>
              <a:gd name="T37" fmla="*/ 210 h 287"/>
              <a:gd name="T38" fmla="*/ 80 w 159"/>
              <a:gd name="T39" fmla="*/ 252 h 287"/>
              <a:gd name="T40" fmla="*/ 125 w 159"/>
              <a:gd name="T41" fmla="*/ 210 h 287"/>
              <a:gd name="T42" fmla="*/ 125 w 159"/>
              <a:gd name="T43" fmla="*/ 208 h 287"/>
              <a:gd name="T44" fmla="*/ 125 w 159"/>
              <a:gd name="T45" fmla="*/ 131 h 287"/>
              <a:gd name="T46" fmla="*/ 125 w 159"/>
              <a:gd name="T47" fmla="*/ 62 h 287"/>
              <a:gd name="T48" fmla="*/ 125 w 159"/>
              <a:gd name="T49" fmla="*/ 62 h 287"/>
              <a:gd name="T50" fmla="*/ 0 w 159"/>
              <a:gd name="T51" fmla="*/ 62 h 287"/>
              <a:gd name="T52" fmla="*/ 0 w 159"/>
              <a:gd name="T53" fmla="*/ 62 h 287"/>
              <a:gd name="T54" fmla="*/ 0 w 159"/>
              <a:gd name="T55" fmla="*/ 210 h 287"/>
              <a:gd name="T56" fmla="*/ 0 w 159"/>
              <a:gd name="T57" fmla="*/ 210 h 287"/>
              <a:gd name="T58" fmla="*/ 159 w 159"/>
              <a:gd name="T59" fmla="*/ 208 h 287"/>
              <a:gd name="T60" fmla="*/ 159 w 159"/>
              <a:gd name="T61" fmla="*/ 208 h 287"/>
              <a:gd name="T62" fmla="*/ 159 w 159"/>
              <a:gd name="T63" fmla="*/ 20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9" h="287">
                <a:moveTo>
                  <a:pt x="159" y="80"/>
                </a:moveTo>
                <a:cubicBezTo>
                  <a:pt x="159" y="80"/>
                  <a:pt x="159" y="80"/>
                  <a:pt x="159" y="80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08"/>
                  <a:pt x="143" y="208"/>
                  <a:pt x="143" y="208"/>
                </a:cubicBezTo>
                <a:cubicBezTo>
                  <a:pt x="143" y="243"/>
                  <a:pt x="114" y="271"/>
                  <a:pt x="79" y="271"/>
                </a:cubicBezTo>
                <a:cubicBezTo>
                  <a:pt x="45" y="271"/>
                  <a:pt x="16" y="243"/>
                  <a:pt x="16" y="208"/>
                </a:cubicBezTo>
                <a:cubicBezTo>
                  <a:pt x="16" y="208"/>
                  <a:pt x="16" y="208"/>
                  <a:pt x="16" y="208"/>
                </a:cubicBezTo>
                <a:cubicBezTo>
                  <a:pt x="16" y="62"/>
                  <a:pt x="16" y="62"/>
                  <a:pt x="16" y="62"/>
                </a:cubicBezTo>
                <a:cubicBezTo>
                  <a:pt x="16" y="37"/>
                  <a:pt x="37" y="16"/>
                  <a:pt x="62" y="16"/>
                </a:cubicBezTo>
                <a:cubicBezTo>
                  <a:pt x="88" y="16"/>
                  <a:pt x="109" y="37"/>
                  <a:pt x="109" y="62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01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7"/>
                </a:cubicBezTo>
                <a:cubicBezTo>
                  <a:pt x="109" y="207"/>
                  <a:pt x="109" y="207"/>
                  <a:pt x="109" y="208"/>
                </a:cubicBezTo>
                <a:cubicBezTo>
                  <a:pt x="109" y="208"/>
                  <a:pt x="109" y="208"/>
                  <a:pt x="109" y="208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9" y="210"/>
                  <a:pt x="109" y="210"/>
                  <a:pt x="109" y="210"/>
                </a:cubicBezTo>
                <a:cubicBezTo>
                  <a:pt x="109" y="209"/>
                  <a:pt x="109" y="209"/>
                  <a:pt x="109" y="209"/>
                </a:cubicBezTo>
                <a:cubicBezTo>
                  <a:pt x="108" y="224"/>
                  <a:pt x="96" y="236"/>
                  <a:pt x="80" y="236"/>
                </a:cubicBezTo>
                <a:cubicBezTo>
                  <a:pt x="65" y="236"/>
                  <a:pt x="53" y="224"/>
                  <a:pt x="52" y="209"/>
                </a:cubicBezTo>
                <a:cubicBezTo>
                  <a:pt x="52" y="209"/>
                  <a:pt x="52" y="209"/>
                  <a:pt x="52" y="210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8"/>
                  <a:pt x="52" y="208"/>
                  <a:pt x="52" y="208"/>
                </a:cubicBezTo>
                <a:cubicBezTo>
                  <a:pt x="52" y="207"/>
                  <a:pt x="52" y="207"/>
                  <a:pt x="52" y="207"/>
                </a:cubicBezTo>
                <a:cubicBezTo>
                  <a:pt x="52" y="80"/>
                  <a:pt x="52" y="80"/>
                  <a:pt x="5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207"/>
                  <a:pt x="36" y="207"/>
                  <a:pt x="36" y="207"/>
                </a:cubicBezTo>
                <a:cubicBezTo>
                  <a:pt x="36" y="207"/>
                  <a:pt x="36" y="208"/>
                  <a:pt x="36" y="208"/>
                </a:cubicBezTo>
                <a:cubicBezTo>
                  <a:pt x="36" y="208"/>
                  <a:pt x="36" y="208"/>
                  <a:pt x="36" y="208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6" y="210"/>
                  <a:pt x="36" y="210"/>
                  <a:pt x="36" y="210"/>
                </a:cubicBezTo>
                <a:cubicBezTo>
                  <a:pt x="37" y="233"/>
                  <a:pt x="57" y="252"/>
                  <a:pt x="80" y="252"/>
                </a:cubicBezTo>
                <a:cubicBezTo>
                  <a:pt x="104" y="252"/>
                  <a:pt x="124" y="233"/>
                  <a:pt x="125" y="210"/>
                </a:cubicBezTo>
                <a:cubicBezTo>
                  <a:pt x="125" y="210"/>
                  <a:pt x="125" y="210"/>
                  <a:pt x="125" y="210"/>
                </a:cubicBezTo>
                <a:cubicBezTo>
                  <a:pt x="125" y="209"/>
                  <a:pt x="125" y="209"/>
                  <a:pt x="125" y="209"/>
                </a:cubicBezTo>
                <a:cubicBezTo>
                  <a:pt x="125" y="208"/>
                  <a:pt x="125" y="208"/>
                  <a:pt x="125" y="208"/>
                </a:cubicBezTo>
                <a:cubicBezTo>
                  <a:pt x="125" y="207"/>
                  <a:pt x="125" y="207"/>
                  <a:pt x="125" y="207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131"/>
                  <a:pt x="125" y="131"/>
                  <a:pt x="125" y="131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62"/>
                  <a:pt x="125" y="62"/>
                  <a:pt x="125" y="62"/>
                </a:cubicBez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0"/>
                  <a:pt x="0" y="210"/>
                  <a:pt x="0" y="210"/>
                </a:cubicBezTo>
                <a:cubicBezTo>
                  <a:pt x="1" y="253"/>
                  <a:pt x="36" y="287"/>
                  <a:pt x="79" y="287"/>
                </a:cubicBezTo>
                <a:cubicBezTo>
                  <a:pt x="123" y="287"/>
                  <a:pt x="158" y="252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8"/>
                  <a:pt x="159" y="208"/>
                  <a:pt x="159" y="208"/>
                </a:cubicBezTo>
                <a:cubicBezTo>
                  <a:pt x="159" y="207"/>
                  <a:pt x="159" y="207"/>
                  <a:pt x="159" y="207"/>
                </a:cubicBezTo>
                <a:cubicBezTo>
                  <a:pt x="159" y="207"/>
                  <a:pt x="159" y="207"/>
                  <a:pt x="159" y="207"/>
                </a:cubicBezTo>
                <a:lnTo>
                  <a:pt x="159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0" name="Freeform 116"/>
          <p:cNvSpPr>
            <a:spLocks/>
          </p:cNvSpPr>
          <p:nvPr/>
        </p:nvSpPr>
        <p:spPr bwMode="auto">
          <a:xfrm>
            <a:off x="4144104" y="2785488"/>
            <a:ext cx="0" cy="0"/>
          </a:xfrm>
          <a:custGeom>
            <a:avLst/>
            <a:gdLst>
              <a:gd name="T0" fmla="*/ 0 h 1"/>
              <a:gd name="T1" fmla="*/ 0 h 1"/>
              <a:gd name="T2" fmla="*/ 1 h 1"/>
              <a:gd name="T3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1" name="Freeform 117"/>
          <p:cNvSpPr>
            <a:spLocks/>
          </p:cNvSpPr>
          <p:nvPr/>
        </p:nvSpPr>
        <p:spPr bwMode="auto">
          <a:xfrm>
            <a:off x="4124012" y="2518564"/>
            <a:ext cx="157860" cy="318589"/>
          </a:xfrm>
          <a:custGeom>
            <a:avLst/>
            <a:gdLst>
              <a:gd name="T0" fmla="*/ 71 w 143"/>
              <a:gd name="T1" fmla="*/ 0 h 287"/>
              <a:gd name="T2" fmla="*/ 0 w 143"/>
              <a:gd name="T3" fmla="*/ 71 h 287"/>
              <a:gd name="T4" fmla="*/ 0 w 143"/>
              <a:gd name="T5" fmla="*/ 71 h 287"/>
              <a:gd name="T6" fmla="*/ 0 w 143"/>
              <a:gd name="T7" fmla="*/ 71 h 287"/>
              <a:gd name="T8" fmla="*/ 0 w 143"/>
              <a:gd name="T9" fmla="*/ 240 h 287"/>
              <a:gd name="T10" fmla="*/ 0 w 143"/>
              <a:gd name="T11" fmla="*/ 240 h 287"/>
              <a:gd name="T12" fmla="*/ 18 w 143"/>
              <a:gd name="T13" fmla="*/ 239 h 287"/>
              <a:gd name="T14" fmla="*/ 18 w 143"/>
              <a:gd name="T15" fmla="*/ 71 h 287"/>
              <a:gd name="T16" fmla="*/ 71 w 143"/>
              <a:gd name="T17" fmla="*/ 18 h 287"/>
              <a:gd name="T18" fmla="*/ 124 w 143"/>
              <a:gd name="T19" fmla="*/ 71 h 287"/>
              <a:gd name="T20" fmla="*/ 124 w 143"/>
              <a:gd name="T21" fmla="*/ 116 h 287"/>
              <a:gd name="T22" fmla="*/ 124 w 143"/>
              <a:gd name="T23" fmla="*/ 116 h 287"/>
              <a:gd name="T24" fmla="*/ 124 w 143"/>
              <a:gd name="T25" fmla="*/ 236 h 287"/>
              <a:gd name="T26" fmla="*/ 124 w 143"/>
              <a:gd name="T27" fmla="*/ 236 h 287"/>
              <a:gd name="T28" fmla="*/ 124 w 143"/>
              <a:gd name="T29" fmla="*/ 236 h 287"/>
              <a:gd name="T30" fmla="*/ 124 w 143"/>
              <a:gd name="T31" fmla="*/ 237 h 287"/>
              <a:gd name="T32" fmla="*/ 124 w 143"/>
              <a:gd name="T33" fmla="*/ 238 h 287"/>
              <a:gd name="T34" fmla="*/ 124 w 143"/>
              <a:gd name="T35" fmla="*/ 238 h 287"/>
              <a:gd name="T36" fmla="*/ 124 w 143"/>
              <a:gd name="T37" fmla="*/ 238 h 287"/>
              <a:gd name="T38" fmla="*/ 124 w 143"/>
              <a:gd name="T39" fmla="*/ 239 h 287"/>
              <a:gd name="T40" fmla="*/ 124 w 143"/>
              <a:gd name="T41" fmla="*/ 238 h 287"/>
              <a:gd name="T42" fmla="*/ 92 w 143"/>
              <a:gd name="T43" fmla="*/ 269 h 287"/>
              <a:gd name="T44" fmla="*/ 60 w 143"/>
              <a:gd name="T45" fmla="*/ 238 h 287"/>
              <a:gd name="T46" fmla="*/ 60 w 143"/>
              <a:gd name="T47" fmla="*/ 239 h 287"/>
              <a:gd name="T48" fmla="*/ 60 w 143"/>
              <a:gd name="T49" fmla="*/ 237 h 287"/>
              <a:gd name="T50" fmla="*/ 60 w 143"/>
              <a:gd name="T51" fmla="*/ 237 h 287"/>
              <a:gd name="T52" fmla="*/ 60 w 143"/>
              <a:gd name="T53" fmla="*/ 237 h 287"/>
              <a:gd name="T54" fmla="*/ 60 w 143"/>
              <a:gd name="T55" fmla="*/ 237 h 287"/>
              <a:gd name="T56" fmla="*/ 60 w 143"/>
              <a:gd name="T57" fmla="*/ 91 h 287"/>
              <a:gd name="T58" fmla="*/ 42 w 143"/>
              <a:gd name="T59" fmla="*/ 91 h 287"/>
              <a:gd name="T60" fmla="*/ 42 w 143"/>
              <a:gd name="T61" fmla="*/ 237 h 287"/>
              <a:gd name="T62" fmla="*/ 42 w 143"/>
              <a:gd name="T63" fmla="*/ 237 h 287"/>
              <a:gd name="T64" fmla="*/ 42 w 143"/>
              <a:gd name="T65" fmla="*/ 237 h 287"/>
              <a:gd name="T66" fmla="*/ 42 w 143"/>
              <a:gd name="T67" fmla="*/ 239 h 287"/>
              <a:gd name="T68" fmla="*/ 42 w 143"/>
              <a:gd name="T69" fmla="*/ 239 h 287"/>
              <a:gd name="T70" fmla="*/ 92 w 143"/>
              <a:gd name="T71" fmla="*/ 287 h 287"/>
              <a:gd name="T72" fmla="*/ 143 w 143"/>
              <a:gd name="T73" fmla="*/ 239 h 287"/>
              <a:gd name="T74" fmla="*/ 143 w 143"/>
              <a:gd name="T75" fmla="*/ 239 h 287"/>
              <a:gd name="T76" fmla="*/ 143 w 143"/>
              <a:gd name="T77" fmla="*/ 238 h 287"/>
              <a:gd name="T78" fmla="*/ 143 w 143"/>
              <a:gd name="T79" fmla="*/ 237 h 287"/>
              <a:gd name="T80" fmla="*/ 143 w 143"/>
              <a:gd name="T81" fmla="*/ 236 h 287"/>
              <a:gd name="T82" fmla="*/ 143 w 143"/>
              <a:gd name="T83" fmla="*/ 150 h 287"/>
              <a:gd name="T84" fmla="*/ 143 w 143"/>
              <a:gd name="T85" fmla="*/ 150 h 287"/>
              <a:gd name="T86" fmla="*/ 143 w 143"/>
              <a:gd name="T87" fmla="*/ 71 h 287"/>
              <a:gd name="T88" fmla="*/ 143 w 143"/>
              <a:gd name="T89" fmla="*/ 71 h 287"/>
              <a:gd name="T90" fmla="*/ 143 w 143"/>
              <a:gd name="T91" fmla="*/ 71 h 287"/>
              <a:gd name="T92" fmla="*/ 71 w 143"/>
              <a:gd name="T93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3" h="287">
                <a:moveTo>
                  <a:pt x="71" y="0"/>
                </a:moveTo>
                <a:cubicBezTo>
                  <a:pt x="32" y="0"/>
                  <a:pt x="0" y="32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18" y="239"/>
                  <a:pt x="18" y="239"/>
                  <a:pt x="18" y="239"/>
                </a:cubicBezTo>
                <a:cubicBezTo>
                  <a:pt x="18" y="71"/>
                  <a:pt x="18" y="71"/>
                  <a:pt x="18" y="71"/>
                </a:cubicBezTo>
                <a:cubicBezTo>
                  <a:pt x="18" y="42"/>
                  <a:pt x="42" y="18"/>
                  <a:pt x="71" y="18"/>
                </a:cubicBezTo>
                <a:cubicBezTo>
                  <a:pt x="101" y="18"/>
                  <a:pt x="125" y="42"/>
                  <a:pt x="124" y="71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116"/>
                  <a:pt x="124" y="116"/>
                </a:cubicBezTo>
                <a:cubicBezTo>
                  <a:pt x="124" y="11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6"/>
                  <a:pt x="124" y="236"/>
                </a:cubicBezTo>
                <a:cubicBezTo>
                  <a:pt x="124" y="236"/>
                  <a:pt x="124" y="237"/>
                  <a:pt x="124" y="237"/>
                </a:cubicBezTo>
                <a:cubicBezTo>
                  <a:pt x="124" y="237"/>
                  <a:pt x="124" y="237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4" y="239"/>
                  <a:pt x="124" y="239"/>
                  <a:pt x="124" y="239"/>
                </a:cubicBezTo>
                <a:cubicBezTo>
                  <a:pt x="124" y="239"/>
                  <a:pt x="124" y="239"/>
                  <a:pt x="124" y="238"/>
                </a:cubicBezTo>
                <a:cubicBezTo>
                  <a:pt x="124" y="256"/>
                  <a:pt x="109" y="269"/>
                  <a:pt x="92" y="269"/>
                </a:cubicBezTo>
                <a:cubicBezTo>
                  <a:pt x="75" y="269"/>
                  <a:pt x="61" y="256"/>
                  <a:pt x="60" y="238"/>
                </a:cubicBezTo>
                <a:cubicBezTo>
                  <a:pt x="60" y="239"/>
                  <a:pt x="60" y="239"/>
                  <a:pt x="60" y="239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237"/>
                  <a:pt x="60" y="237"/>
                  <a:pt x="60" y="237"/>
                </a:cubicBezTo>
                <a:cubicBezTo>
                  <a:pt x="60" y="91"/>
                  <a:pt x="60" y="91"/>
                  <a:pt x="60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7"/>
                  <a:pt x="42" y="237"/>
                  <a:pt x="42" y="237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2" y="239"/>
                  <a:pt x="42" y="239"/>
                  <a:pt x="42" y="239"/>
                </a:cubicBezTo>
                <a:cubicBezTo>
                  <a:pt x="43" y="266"/>
                  <a:pt x="65" y="287"/>
                  <a:pt x="92" y="287"/>
                </a:cubicBezTo>
                <a:cubicBezTo>
                  <a:pt x="119" y="287"/>
                  <a:pt x="141" y="266"/>
                  <a:pt x="143" y="239"/>
                </a:cubicBezTo>
                <a:cubicBezTo>
                  <a:pt x="143" y="239"/>
                  <a:pt x="143" y="239"/>
                  <a:pt x="143" y="239"/>
                </a:cubicBezTo>
                <a:cubicBezTo>
                  <a:pt x="143" y="238"/>
                  <a:pt x="143" y="238"/>
                  <a:pt x="143" y="238"/>
                </a:cubicBezTo>
                <a:cubicBezTo>
                  <a:pt x="143" y="238"/>
                  <a:pt x="143" y="237"/>
                  <a:pt x="143" y="237"/>
                </a:cubicBezTo>
                <a:cubicBezTo>
                  <a:pt x="143" y="237"/>
                  <a:pt x="143" y="236"/>
                  <a:pt x="143" y="236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150"/>
                  <a:pt x="143" y="150"/>
                  <a:pt x="143" y="150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71"/>
                  <a:pt x="143" y="71"/>
                  <a:pt x="143" y="71"/>
                </a:cubicBezTo>
                <a:cubicBezTo>
                  <a:pt x="143" y="32"/>
                  <a:pt x="111" y="0"/>
                  <a:pt x="71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2" name="Freeform 135"/>
          <p:cNvSpPr>
            <a:spLocks noEditPoints="1"/>
          </p:cNvSpPr>
          <p:nvPr/>
        </p:nvSpPr>
        <p:spPr bwMode="auto">
          <a:xfrm>
            <a:off x="4680825" y="6401899"/>
            <a:ext cx="321459" cy="215263"/>
          </a:xfrm>
          <a:custGeom>
            <a:avLst/>
            <a:gdLst>
              <a:gd name="T0" fmla="*/ 266 w 289"/>
              <a:gd name="T1" fmla="*/ 0 h 194"/>
              <a:gd name="T2" fmla="*/ 23 w 289"/>
              <a:gd name="T3" fmla="*/ 0 h 194"/>
              <a:gd name="T4" fmla="*/ 0 w 289"/>
              <a:gd name="T5" fmla="*/ 23 h 194"/>
              <a:gd name="T6" fmla="*/ 0 w 289"/>
              <a:gd name="T7" fmla="*/ 172 h 194"/>
              <a:gd name="T8" fmla="*/ 23 w 289"/>
              <a:gd name="T9" fmla="*/ 194 h 194"/>
              <a:gd name="T10" fmla="*/ 266 w 289"/>
              <a:gd name="T11" fmla="*/ 194 h 194"/>
              <a:gd name="T12" fmla="*/ 289 w 289"/>
              <a:gd name="T13" fmla="*/ 172 h 194"/>
              <a:gd name="T14" fmla="*/ 289 w 289"/>
              <a:gd name="T15" fmla="*/ 23 h 194"/>
              <a:gd name="T16" fmla="*/ 266 w 289"/>
              <a:gd name="T17" fmla="*/ 0 h 194"/>
              <a:gd name="T18" fmla="*/ 269 w 289"/>
              <a:gd name="T19" fmla="*/ 78 h 194"/>
              <a:gd name="T20" fmla="*/ 21 w 289"/>
              <a:gd name="T21" fmla="*/ 78 h 194"/>
              <a:gd name="T22" fmla="*/ 21 w 289"/>
              <a:gd name="T23" fmla="*/ 35 h 194"/>
              <a:gd name="T24" fmla="*/ 269 w 289"/>
              <a:gd name="T25" fmla="*/ 35 h 194"/>
              <a:gd name="T26" fmla="*/ 269 w 289"/>
              <a:gd name="T27" fmla="*/ 7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9" h="194">
                <a:moveTo>
                  <a:pt x="26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84"/>
                  <a:pt x="10" y="194"/>
                  <a:pt x="23" y="194"/>
                </a:cubicBezTo>
                <a:cubicBezTo>
                  <a:pt x="266" y="194"/>
                  <a:pt x="266" y="194"/>
                  <a:pt x="266" y="194"/>
                </a:cubicBezTo>
                <a:cubicBezTo>
                  <a:pt x="278" y="194"/>
                  <a:pt x="289" y="184"/>
                  <a:pt x="289" y="172"/>
                </a:cubicBezTo>
                <a:cubicBezTo>
                  <a:pt x="289" y="23"/>
                  <a:pt x="289" y="23"/>
                  <a:pt x="289" y="23"/>
                </a:cubicBezTo>
                <a:cubicBezTo>
                  <a:pt x="289" y="10"/>
                  <a:pt x="278" y="0"/>
                  <a:pt x="266" y="0"/>
                </a:cubicBezTo>
                <a:close/>
                <a:moveTo>
                  <a:pt x="269" y="78"/>
                </a:moveTo>
                <a:cubicBezTo>
                  <a:pt x="21" y="78"/>
                  <a:pt x="21" y="78"/>
                  <a:pt x="21" y="78"/>
                </a:cubicBezTo>
                <a:cubicBezTo>
                  <a:pt x="21" y="35"/>
                  <a:pt x="21" y="35"/>
                  <a:pt x="21" y="35"/>
                </a:cubicBezTo>
                <a:cubicBezTo>
                  <a:pt x="269" y="35"/>
                  <a:pt x="269" y="35"/>
                  <a:pt x="269" y="35"/>
                </a:cubicBezTo>
                <a:lnTo>
                  <a:pt x="269" y="7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3" name="Freeform 136"/>
          <p:cNvSpPr>
            <a:spLocks noEditPoints="1"/>
          </p:cNvSpPr>
          <p:nvPr/>
        </p:nvSpPr>
        <p:spPr bwMode="auto">
          <a:xfrm>
            <a:off x="5320873" y="6404770"/>
            <a:ext cx="318590" cy="215263"/>
          </a:xfrm>
          <a:custGeom>
            <a:avLst/>
            <a:gdLst>
              <a:gd name="T0" fmla="*/ 265 w 287"/>
              <a:gd name="T1" fmla="*/ 0 h 194"/>
              <a:gd name="T2" fmla="*/ 22 w 287"/>
              <a:gd name="T3" fmla="*/ 0 h 194"/>
              <a:gd name="T4" fmla="*/ 0 w 287"/>
              <a:gd name="T5" fmla="*/ 22 h 194"/>
              <a:gd name="T6" fmla="*/ 0 w 287"/>
              <a:gd name="T7" fmla="*/ 171 h 194"/>
              <a:gd name="T8" fmla="*/ 22 w 287"/>
              <a:gd name="T9" fmla="*/ 194 h 194"/>
              <a:gd name="T10" fmla="*/ 265 w 287"/>
              <a:gd name="T11" fmla="*/ 194 h 194"/>
              <a:gd name="T12" fmla="*/ 287 w 287"/>
              <a:gd name="T13" fmla="*/ 171 h 194"/>
              <a:gd name="T14" fmla="*/ 287 w 287"/>
              <a:gd name="T15" fmla="*/ 22 h 194"/>
              <a:gd name="T16" fmla="*/ 265 w 287"/>
              <a:gd name="T17" fmla="*/ 0 h 194"/>
              <a:gd name="T18" fmla="*/ 22 w 287"/>
              <a:gd name="T19" fmla="*/ 18 h 194"/>
              <a:gd name="T20" fmla="*/ 265 w 287"/>
              <a:gd name="T21" fmla="*/ 18 h 194"/>
              <a:gd name="T22" fmla="*/ 270 w 287"/>
              <a:gd name="T23" fmla="*/ 22 h 194"/>
              <a:gd name="T24" fmla="*/ 270 w 287"/>
              <a:gd name="T25" fmla="*/ 39 h 194"/>
              <a:gd name="T26" fmla="*/ 17 w 287"/>
              <a:gd name="T27" fmla="*/ 39 h 194"/>
              <a:gd name="T28" fmla="*/ 17 w 287"/>
              <a:gd name="T29" fmla="*/ 22 h 194"/>
              <a:gd name="T30" fmla="*/ 22 w 287"/>
              <a:gd name="T31" fmla="*/ 18 h 194"/>
              <a:gd name="T32" fmla="*/ 265 w 287"/>
              <a:gd name="T33" fmla="*/ 176 h 194"/>
              <a:gd name="T34" fmla="*/ 22 w 287"/>
              <a:gd name="T35" fmla="*/ 176 h 194"/>
              <a:gd name="T36" fmla="*/ 17 w 287"/>
              <a:gd name="T37" fmla="*/ 171 h 194"/>
              <a:gd name="T38" fmla="*/ 17 w 287"/>
              <a:gd name="T39" fmla="*/ 82 h 194"/>
              <a:gd name="T40" fmla="*/ 270 w 287"/>
              <a:gd name="T41" fmla="*/ 82 h 194"/>
              <a:gd name="T42" fmla="*/ 270 w 287"/>
              <a:gd name="T43" fmla="*/ 171 h 194"/>
              <a:gd name="T44" fmla="*/ 265 w 287"/>
              <a:gd name="T45" fmla="*/ 17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7" h="194">
                <a:moveTo>
                  <a:pt x="2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1"/>
                  <a:pt x="0" y="171"/>
                  <a:pt x="0" y="171"/>
                </a:cubicBezTo>
                <a:cubicBezTo>
                  <a:pt x="0" y="184"/>
                  <a:pt x="10" y="194"/>
                  <a:pt x="22" y="194"/>
                </a:cubicBezTo>
                <a:cubicBezTo>
                  <a:pt x="265" y="194"/>
                  <a:pt x="265" y="194"/>
                  <a:pt x="265" y="194"/>
                </a:cubicBezTo>
                <a:cubicBezTo>
                  <a:pt x="277" y="194"/>
                  <a:pt x="287" y="184"/>
                  <a:pt x="287" y="171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7" y="10"/>
                  <a:pt x="277" y="0"/>
                  <a:pt x="265" y="0"/>
                </a:cubicBezTo>
                <a:close/>
                <a:moveTo>
                  <a:pt x="22" y="18"/>
                </a:moveTo>
                <a:cubicBezTo>
                  <a:pt x="265" y="18"/>
                  <a:pt x="265" y="18"/>
                  <a:pt x="265" y="18"/>
                </a:cubicBezTo>
                <a:cubicBezTo>
                  <a:pt x="267" y="18"/>
                  <a:pt x="270" y="20"/>
                  <a:pt x="270" y="22"/>
                </a:cubicBezTo>
                <a:cubicBezTo>
                  <a:pt x="270" y="39"/>
                  <a:pt x="270" y="39"/>
                  <a:pt x="270" y="39"/>
                </a:cubicBezTo>
                <a:cubicBezTo>
                  <a:pt x="17" y="39"/>
                  <a:pt x="17" y="39"/>
                  <a:pt x="17" y="3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0"/>
                  <a:pt x="20" y="18"/>
                  <a:pt x="22" y="18"/>
                </a:cubicBezTo>
                <a:close/>
                <a:moveTo>
                  <a:pt x="265" y="176"/>
                </a:moveTo>
                <a:cubicBezTo>
                  <a:pt x="22" y="176"/>
                  <a:pt x="22" y="176"/>
                  <a:pt x="22" y="176"/>
                </a:cubicBezTo>
                <a:cubicBezTo>
                  <a:pt x="20" y="176"/>
                  <a:pt x="17" y="174"/>
                  <a:pt x="17" y="171"/>
                </a:cubicBezTo>
                <a:cubicBezTo>
                  <a:pt x="17" y="82"/>
                  <a:pt x="17" y="82"/>
                  <a:pt x="17" y="82"/>
                </a:cubicBezTo>
                <a:cubicBezTo>
                  <a:pt x="270" y="82"/>
                  <a:pt x="270" y="82"/>
                  <a:pt x="270" y="82"/>
                </a:cubicBezTo>
                <a:cubicBezTo>
                  <a:pt x="270" y="171"/>
                  <a:pt x="270" y="171"/>
                  <a:pt x="270" y="171"/>
                </a:cubicBezTo>
                <a:cubicBezTo>
                  <a:pt x="270" y="174"/>
                  <a:pt x="267" y="176"/>
                  <a:pt x="265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4" name="Rectangle 143"/>
          <p:cNvSpPr>
            <a:spLocks noChangeArrowheads="1"/>
          </p:cNvSpPr>
          <p:nvPr/>
        </p:nvSpPr>
        <p:spPr bwMode="auto">
          <a:xfrm>
            <a:off x="849152" y="5939803"/>
            <a:ext cx="45923" cy="4592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5" name="Rectangle 144"/>
          <p:cNvSpPr>
            <a:spLocks noChangeArrowheads="1"/>
          </p:cNvSpPr>
          <p:nvPr/>
        </p:nvSpPr>
        <p:spPr bwMode="auto">
          <a:xfrm>
            <a:off x="918036" y="5893881"/>
            <a:ext cx="45923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6" name="Rectangle 145"/>
          <p:cNvSpPr>
            <a:spLocks noChangeArrowheads="1"/>
          </p:cNvSpPr>
          <p:nvPr/>
        </p:nvSpPr>
        <p:spPr bwMode="auto">
          <a:xfrm>
            <a:off x="986920" y="5850827"/>
            <a:ext cx="45923" cy="13489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7" name="Rectangle 146"/>
          <p:cNvSpPr>
            <a:spLocks noChangeArrowheads="1"/>
          </p:cNvSpPr>
          <p:nvPr/>
        </p:nvSpPr>
        <p:spPr bwMode="auto">
          <a:xfrm>
            <a:off x="1052933" y="5804904"/>
            <a:ext cx="45923" cy="1808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8" name="Rectangle 147"/>
          <p:cNvSpPr>
            <a:spLocks noChangeArrowheads="1"/>
          </p:cNvSpPr>
          <p:nvPr/>
        </p:nvSpPr>
        <p:spPr bwMode="auto">
          <a:xfrm>
            <a:off x="1121817" y="5758982"/>
            <a:ext cx="45923" cy="2267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19" name="Freeform 173"/>
          <p:cNvSpPr>
            <a:spLocks noEditPoints="1"/>
          </p:cNvSpPr>
          <p:nvPr/>
        </p:nvSpPr>
        <p:spPr bwMode="auto">
          <a:xfrm>
            <a:off x="6687073" y="2607538"/>
            <a:ext cx="137768" cy="137768"/>
          </a:xfrm>
          <a:custGeom>
            <a:avLst/>
            <a:gdLst>
              <a:gd name="T0" fmla="*/ 62 w 124"/>
              <a:gd name="T1" fmla="*/ 0 h 124"/>
              <a:gd name="T2" fmla="*/ 124 w 124"/>
              <a:gd name="T3" fmla="*/ 62 h 124"/>
              <a:gd name="T4" fmla="*/ 62 w 124"/>
              <a:gd name="T5" fmla="*/ 124 h 124"/>
              <a:gd name="T6" fmla="*/ 0 w 124"/>
              <a:gd name="T7" fmla="*/ 62 h 124"/>
              <a:gd name="T8" fmla="*/ 62 w 124"/>
              <a:gd name="T9" fmla="*/ 0 h 124"/>
              <a:gd name="T10" fmla="*/ 62 w 124"/>
              <a:gd name="T11" fmla="*/ 18 h 124"/>
              <a:gd name="T12" fmla="*/ 19 w 124"/>
              <a:gd name="T13" fmla="*/ 62 h 124"/>
              <a:gd name="T14" fmla="*/ 62 w 124"/>
              <a:gd name="T15" fmla="*/ 106 h 124"/>
              <a:gd name="T16" fmla="*/ 106 w 124"/>
              <a:gd name="T17" fmla="*/ 62 h 124"/>
              <a:gd name="T18" fmla="*/ 62 w 124"/>
              <a:gd name="T19" fmla="*/ 1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96" y="0"/>
                  <a:pt x="124" y="28"/>
                  <a:pt x="124" y="62"/>
                </a:cubicBezTo>
                <a:cubicBezTo>
                  <a:pt x="124" y="96"/>
                  <a:pt x="96" y="124"/>
                  <a:pt x="62" y="124"/>
                </a:cubicBezTo>
                <a:cubicBezTo>
                  <a:pt x="28" y="124"/>
                  <a:pt x="0" y="96"/>
                  <a:pt x="0" y="62"/>
                </a:cubicBezTo>
                <a:cubicBezTo>
                  <a:pt x="0" y="28"/>
                  <a:pt x="28" y="0"/>
                  <a:pt x="62" y="0"/>
                </a:cubicBezTo>
                <a:moveTo>
                  <a:pt x="62" y="18"/>
                </a:moveTo>
                <a:cubicBezTo>
                  <a:pt x="38" y="18"/>
                  <a:pt x="19" y="38"/>
                  <a:pt x="19" y="62"/>
                </a:cubicBezTo>
                <a:cubicBezTo>
                  <a:pt x="19" y="86"/>
                  <a:pt x="38" y="106"/>
                  <a:pt x="62" y="106"/>
                </a:cubicBezTo>
                <a:cubicBezTo>
                  <a:pt x="86" y="106"/>
                  <a:pt x="106" y="86"/>
                  <a:pt x="106" y="62"/>
                </a:cubicBezTo>
                <a:cubicBezTo>
                  <a:pt x="106" y="38"/>
                  <a:pt x="86" y="18"/>
                  <a:pt x="62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0" name="Freeform 174"/>
          <p:cNvSpPr>
            <a:spLocks noEditPoints="1"/>
          </p:cNvSpPr>
          <p:nvPr/>
        </p:nvSpPr>
        <p:spPr bwMode="auto">
          <a:xfrm>
            <a:off x="6641150" y="2564486"/>
            <a:ext cx="229613" cy="226744"/>
          </a:xfrm>
          <a:custGeom>
            <a:avLst/>
            <a:gdLst>
              <a:gd name="T0" fmla="*/ 103 w 206"/>
              <a:gd name="T1" fmla="*/ 0 h 206"/>
              <a:gd name="T2" fmla="*/ 206 w 206"/>
              <a:gd name="T3" fmla="*/ 103 h 206"/>
              <a:gd name="T4" fmla="*/ 103 w 206"/>
              <a:gd name="T5" fmla="*/ 206 h 206"/>
              <a:gd name="T6" fmla="*/ 0 w 206"/>
              <a:gd name="T7" fmla="*/ 103 h 206"/>
              <a:gd name="T8" fmla="*/ 103 w 206"/>
              <a:gd name="T9" fmla="*/ 0 h 206"/>
              <a:gd name="T10" fmla="*/ 103 w 206"/>
              <a:gd name="T11" fmla="*/ 18 h 206"/>
              <a:gd name="T12" fmla="*/ 18 w 206"/>
              <a:gd name="T13" fmla="*/ 103 h 206"/>
              <a:gd name="T14" fmla="*/ 103 w 206"/>
              <a:gd name="T15" fmla="*/ 188 h 206"/>
              <a:gd name="T16" fmla="*/ 188 w 206"/>
              <a:gd name="T17" fmla="*/ 103 h 206"/>
              <a:gd name="T18" fmla="*/ 103 w 206"/>
              <a:gd name="T19" fmla="*/ 1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6" h="206">
                <a:moveTo>
                  <a:pt x="103" y="0"/>
                </a:moveTo>
                <a:cubicBezTo>
                  <a:pt x="160" y="0"/>
                  <a:pt x="206" y="46"/>
                  <a:pt x="206" y="103"/>
                </a:cubicBezTo>
                <a:cubicBezTo>
                  <a:pt x="206" y="160"/>
                  <a:pt x="160" y="206"/>
                  <a:pt x="103" y="206"/>
                </a:cubicBezTo>
                <a:cubicBezTo>
                  <a:pt x="46" y="206"/>
                  <a:pt x="0" y="160"/>
                  <a:pt x="0" y="103"/>
                </a:cubicBezTo>
                <a:cubicBezTo>
                  <a:pt x="0" y="46"/>
                  <a:pt x="46" y="0"/>
                  <a:pt x="103" y="0"/>
                </a:cubicBezTo>
                <a:moveTo>
                  <a:pt x="103" y="18"/>
                </a:moveTo>
                <a:cubicBezTo>
                  <a:pt x="56" y="18"/>
                  <a:pt x="18" y="56"/>
                  <a:pt x="18" y="103"/>
                </a:cubicBezTo>
                <a:cubicBezTo>
                  <a:pt x="18" y="150"/>
                  <a:pt x="56" y="188"/>
                  <a:pt x="103" y="188"/>
                </a:cubicBezTo>
                <a:cubicBezTo>
                  <a:pt x="150" y="188"/>
                  <a:pt x="188" y="150"/>
                  <a:pt x="188" y="103"/>
                </a:cubicBezTo>
                <a:cubicBezTo>
                  <a:pt x="188" y="56"/>
                  <a:pt x="150" y="18"/>
                  <a:pt x="103" y="1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1" name="Freeform 175"/>
          <p:cNvSpPr>
            <a:spLocks noEditPoints="1"/>
          </p:cNvSpPr>
          <p:nvPr/>
        </p:nvSpPr>
        <p:spPr bwMode="auto">
          <a:xfrm>
            <a:off x="6598097" y="2515692"/>
            <a:ext cx="318590" cy="321459"/>
          </a:xfrm>
          <a:custGeom>
            <a:avLst/>
            <a:gdLst>
              <a:gd name="T0" fmla="*/ 144 w 288"/>
              <a:gd name="T1" fmla="*/ 0 h 289"/>
              <a:gd name="T2" fmla="*/ 288 w 288"/>
              <a:gd name="T3" fmla="*/ 145 h 289"/>
              <a:gd name="T4" fmla="*/ 144 w 288"/>
              <a:gd name="T5" fmla="*/ 289 h 289"/>
              <a:gd name="T6" fmla="*/ 0 w 288"/>
              <a:gd name="T7" fmla="*/ 145 h 289"/>
              <a:gd name="T8" fmla="*/ 144 w 288"/>
              <a:gd name="T9" fmla="*/ 0 h 289"/>
              <a:gd name="T10" fmla="*/ 144 w 288"/>
              <a:gd name="T11" fmla="*/ 19 h 289"/>
              <a:gd name="T12" fmla="*/ 18 w 288"/>
              <a:gd name="T13" fmla="*/ 145 h 289"/>
              <a:gd name="T14" fmla="*/ 144 w 288"/>
              <a:gd name="T15" fmla="*/ 270 h 289"/>
              <a:gd name="T16" fmla="*/ 270 w 288"/>
              <a:gd name="T17" fmla="*/ 145 h 289"/>
              <a:gd name="T18" fmla="*/ 144 w 288"/>
              <a:gd name="T19" fmla="*/ 1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224" y="0"/>
                  <a:pt x="288" y="65"/>
                  <a:pt x="288" y="145"/>
                </a:cubicBezTo>
                <a:cubicBezTo>
                  <a:pt x="288" y="224"/>
                  <a:pt x="224" y="289"/>
                  <a:pt x="144" y="289"/>
                </a:cubicBezTo>
                <a:cubicBezTo>
                  <a:pt x="65" y="289"/>
                  <a:pt x="0" y="224"/>
                  <a:pt x="0" y="145"/>
                </a:cubicBezTo>
                <a:cubicBezTo>
                  <a:pt x="0" y="65"/>
                  <a:pt x="65" y="0"/>
                  <a:pt x="144" y="0"/>
                </a:cubicBezTo>
                <a:moveTo>
                  <a:pt x="144" y="19"/>
                </a:moveTo>
                <a:cubicBezTo>
                  <a:pt x="75" y="19"/>
                  <a:pt x="18" y="75"/>
                  <a:pt x="18" y="145"/>
                </a:cubicBezTo>
                <a:cubicBezTo>
                  <a:pt x="18" y="214"/>
                  <a:pt x="75" y="270"/>
                  <a:pt x="144" y="270"/>
                </a:cubicBezTo>
                <a:cubicBezTo>
                  <a:pt x="214" y="270"/>
                  <a:pt x="270" y="214"/>
                  <a:pt x="270" y="145"/>
                </a:cubicBezTo>
                <a:cubicBezTo>
                  <a:pt x="270" y="75"/>
                  <a:pt x="214" y="19"/>
                  <a:pt x="144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2" name="Oval 176"/>
          <p:cNvSpPr>
            <a:spLocks noChangeArrowheads="1"/>
          </p:cNvSpPr>
          <p:nvPr/>
        </p:nvSpPr>
        <p:spPr bwMode="auto">
          <a:xfrm>
            <a:off x="6732995" y="2656332"/>
            <a:ext cx="45923" cy="4592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3" name="Freeform 177"/>
          <p:cNvSpPr>
            <a:spLocks/>
          </p:cNvSpPr>
          <p:nvPr/>
        </p:nvSpPr>
        <p:spPr bwMode="auto">
          <a:xfrm>
            <a:off x="3495446" y="2047856"/>
            <a:ext cx="137768" cy="57403"/>
          </a:xfrm>
          <a:custGeom>
            <a:avLst/>
            <a:gdLst>
              <a:gd name="T0" fmla="*/ 0 w 123"/>
              <a:gd name="T1" fmla="*/ 34 h 53"/>
              <a:gd name="T2" fmla="*/ 18 w 123"/>
              <a:gd name="T3" fmla="*/ 52 h 53"/>
              <a:gd name="T4" fmla="*/ 105 w 123"/>
              <a:gd name="T5" fmla="*/ 52 h 53"/>
              <a:gd name="T6" fmla="*/ 105 w 123"/>
              <a:gd name="T7" fmla="*/ 53 h 53"/>
              <a:gd name="T8" fmla="*/ 123 w 123"/>
              <a:gd name="T9" fmla="*/ 35 h 53"/>
              <a:gd name="T10" fmla="*/ 123 w 123"/>
              <a:gd name="T11" fmla="*/ 34 h 53"/>
              <a:gd name="T12" fmla="*/ 0 w 123"/>
              <a:gd name="T13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3" h="53">
                <a:moveTo>
                  <a:pt x="0" y="34"/>
                </a:moveTo>
                <a:cubicBezTo>
                  <a:pt x="18" y="52"/>
                  <a:pt x="18" y="52"/>
                  <a:pt x="18" y="52"/>
                </a:cubicBezTo>
                <a:cubicBezTo>
                  <a:pt x="42" y="29"/>
                  <a:pt x="81" y="29"/>
                  <a:pt x="105" y="52"/>
                </a:cubicBezTo>
                <a:cubicBezTo>
                  <a:pt x="105" y="53"/>
                  <a:pt x="105" y="53"/>
                  <a:pt x="105" y="53"/>
                </a:cubicBezTo>
                <a:cubicBezTo>
                  <a:pt x="123" y="35"/>
                  <a:pt x="123" y="35"/>
                  <a:pt x="123" y="35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89" y="0"/>
                  <a:pt x="34" y="0"/>
                  <a:pt x="0" y="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4" name="Freeform 178"/>
          <p:cNvSpPr>
            <a:spLocks/>
          </p:cNvSpPr>
          <p:nvPr/>
        </p:nvSpPr>
        <p:spPr bwMode="auto">
          <a:xfrm>
            <a:off x="3449524" y="1978972"/>
            <a:ext cx="226744" cy="83236"/>
          </a:xfrm>
          <a:custGeom>
            <a:avLst/>
            <a:gdLst>
              <a:gd name="T0" fmla="*/ 0 w 205"/>
              <a:gd name="T1" fmla="*/ 56 h 75"/>
              <a:gd name="T2" fmla="*/ 18 w 205"/>
              <a:gd name="T3" fmla="*/ 75 h 75"/>
              <a:gd name="T4" fmla="*/ 186 w 205"/>
              <a:gd name="T5" fmla="*/ 75 h 75"/>
              <a:gd name="T6" fmla="*/ 186 w 205"/>
              <a:gd name="T7" fmla="*/ 75 h 75"/>
              <a:gd name="T8" fmla="*/ 205 w 205"/>
              <a:gd name="T9" fmla="*/ 57 h 75"/>
              <a:gd name="T10" fmla="*/ 204 w 205"/>
              <a:gd name="T11" fmla="*/ 57 h 75"/>
              <a:gd name="T12" fmla="*/ 0 w 205"/>
              <a:gd name="T13" fmla="*/ 5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" h="75">
                <a:moveTo>
                  <a:pt x="0" y="56"/>
                </a:moveTo>
                <a:cubicBezTo>
                  <a:pt x="18" y="75"/>
                  <a:pt x="18" y="75"/>
                  <a:pt x="18" y="75"/>
                </a:cubicBezTo>
                <a:cubicBezTo>
                  <a:pt x="64" y="28"/>
                  <a:pt x="140" y="28"/>
                  <a:pt x="186" y="75"/>
                </a:cubicBezTo>
                <a:cubicBezTo>
                  <a:pt x="186" y="75"/>
                  <a:pt x="186" y="75"/>
                  <a:pt x="186" y="75"/>
                </a:cubicBezTo>
                <a:cubicBezTo>
                  <a:pt x="205" y="57"/>
                  <a:pt x="205" y="57"/>
                  <a:pt x="205" y="57"/>
                </a:cubicBezTo>
                <a:cubicBezTo>
                  <a:pt x="205" y="57"/>
                  <a:pt x="204" y="57"/>
                  <a:pt x="204" y="57"/>
                </a:cubicBezTo>
                <a:cubicBezTo>
                  <a:pt x="148" y="0"/>
                  <a:pt x="56" y="0"/>
                  <a:pt x="0" y="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5" name="Freeform 179"/>
          <p:cNvSpPr>
            <a:spLocks/>
          </p:cNvSpPr>
          <p:nvPr/>
        </p:nvSpPr>
        <p:spPr bwMode="auto">
          <a:xfrm>
            <a:off x="3403601" y="1907217"/>
            <a:ext cx="318590" cy="109066"/>
          </a:xfrm>
          <a:custGeom>
            <a:avLst/>
            <a:gdLst>
              <a:gd name="T0" fmla="*/ 287 w 288"/>
              <a:gd name="T1" fmla="*/ 79 h 98"/>
              <a:gd name="T2" fmla="*/ 1 w 288"/>
              <a:gd name="T3" fmla="*/ 79 h 98"/>
              <a:gd name="T4" fmla="*/ 0 w 288"/>
              <a:gd name="T5" fmla="*/ 79 h 98"/>
              <a:gd name="T6" fmla="*/ 19 w 288"/>
              <a:gd name="T7" fmla="*/ 97 h 98"/>
              <a:gd name="T8" fmla="*/ 19 w 288"/>
              <a:gd name="T9" fmla="*/ 97 h 98"/>
              <a:gd name="T10" fmla="*/ 269 w 288"/>
              <a:gd name="T11" fmla="*/ 97 h 98"/>
              <a:gd name="T12" fmla="*/ 270 w 288"/>
              <a:gd name="T13" fmla="*/ 98 h 98"/>
              <a:gd name="T14" fmla="*/ 288 w 288"/>
              <a:gd name="T15" fmla="*/ 79 h 98"/>
              <a:gd name="T16" fmla="*/ 287 w 288"/>
              <a:gd name="T17" fmla="*/ 7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98">
                <a:moveTo>
                  <a:pt x="287" y="79"/>
                </a:moveTo>
                <a:cubicBezTo>
                  <a:pt x="208" y="0"/>
                  <a:pt x="80" y="0"/>
                  <a:pt x="1" y="79"/>
                </a:cubicBezTo>
                <a:cubicBezTo>
                  <a:pt x="0" y="79"/>
                  <a:pt x="0" y="79"/>
                  <a:pt x="0" y="79"/>
                </a:cubicBezTo>
                <a:cubicBezTo>
                  <a:pt x="19" y="97"/>
                  <a:pt x="19" y="97"/>
                  <a:pt x="19" y="97"/>
                </a:cubicBezTo>
                <a:cubicBezTo>
                  <a:pt x="19" y="97"/>
                  <a:pt x="19" y="97"/>
                  <a:pt x="19" y="97"/>
                </a:cubicBezTo>
                <a:cubicBezTo>
                  <a:pt x="88" y="28"/>
                  <a:pt x="200" y="28"/>
                  <a:pt x="269" y="97"/>
                </a:cubicBezTo>
                <a:cubicBezTo>
                  <a:pt x="269" y="97"/>
                  <a:pt x="270" y="97"/>
                  <a:pt x="270" y="98"/>
                </a:cubicBezTo>
                <a:cubicBezTo>
                  <a:pt x="288" y="79"/>
                  <a:pt x="288" y="79"/>
                  <a:pt x="288" y="79"/>
                </a:cubicBezTo>
                <a:cubicBezTo>
                  <a:pt x="288" y="79"/>
                  <a:pt x="288" y="79"/>
                  <a:pt x="287" y="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6" name="Freeform 180"/>
          <p:cNvSpPr>
            <a:spLocks/>
          </p:cNvSpPr>
          <p:nvPr/>
        </p:nvSpPr>
        <p:spPr bwMode="auto">
          <a:xfrm>
            <a:off x="3541369" y="2119609"/>
            <a:ext cx="45923" cy="34442"/>
          </a:xfrm>
          <a:custGeom>
            <a:avLst/>
            <a:gdLst>
              <a:gd name="T0" fmla="*/ 0 w 41"/>
              <a:gd name="T1" fmla="*/ 12 h 32"/>
              <a:gd name="T2" fmla="*/ 20 w 41"/>
              <a:gd name="T3" fmla="*/ 32 h 32"/>
              <a:gd name="T4" fmla="*/ 41 w 41"/>
              <a:gd name="T5" fmla="*/ 12 h 32"/>
              <a:gd name="T6" fmla="*/ 0 w 41"/>
              <a:gd name="T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32">
                <a:moveTo>
                  <a:pt x="0" y="12"/>
                </a:moveTo>
                <a:cubicBezTo>
                  <a:pt x="20" y="32"/>
                  <a:pt x="20" y="32"/>
                  <a:pt x="20" y="32"/>
                </a:cubicBezTo>
                <a:cubicBezTo>
                  <a:pt x="41" y="12"/>
                  <a:pt x="41" y="12"/>
                  <a:pt x="41" y="12"/>
                </a:cubicBezTo>
                <a:cubicBezTo>
                  <a:pt x="30" y="0"/>
                  <a:pt x="11" y="0"/>
                  <a:pt x="0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7" name="Freeform 181"/>
          <p:cNvSpPr>
            <a:spLocks/>
          </p:cNvSpPr>
          <p:nvPr/>
        </p:nvSpPr>
        <p:spPr bwMode="auto">
          <a:xfrm>
            <a:off x="6649760" y="1878515"/>
            <a:ext cx="212392" cy="321459"/>
          </a:xfrm>
          <a:custGeom>
            <a:avLst/>
            <a:gdLst>
              <a:gd name="T0" fmla="*/ 74 w 74"/>
              <a:gd name="T1" fmla="*/ 0 h 112"/>
              <a:gd name="T2" fmla="*/ 11 w 74"/>
              <a:gd name="T3" fmla="*/ 59 h 112"/>
              <a:gd name="T4" fmla="*/ 32 w 74"/>
              <a:gd name="T5" fmla="*/ 59 h 112"/>
              <a:gd name="T6" fmla="*/ 0 w 74"/>
              <a:gd name="T7" fmla="*/ 112 h 112"/>
              <a:gd name="T8" fmla="*/ 69 w 74"/>
              <a:gd name="T9" fmla="*/ 47 h 112"/>
              <a:gd name="T10" fmla="*/ 48 w 74"/>
              <a:gd name="T11" fmla="*/ 47 h 112"/>
              <a:gd name="T12" fmla="*/ 74 w 74"/>
              <a:gd name="T1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112">
                <a:moveTo>
                  <a:pt x="74" y="0"/>
                </a:moveTo>
                <a:lnTo>
                  <a:pt x="11" y="59"/>
                </a:lnTo>
                <a:lnTo>
                  <a:pt x="32" y="59"/>
                </a:lnTo>
                <a:lnTo>
                  <a:pt x="0" y="112"/>
                </a:lnTo>
                <a:lnTo>
                  <a:pt x="69" y="47"/>
                </a:lnTo>
                <a:lnTo>
                  <a:pt x="48" y="47"/>
                </a:lnTo>
                <a:lnTo>
                  <a:pt x="7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8" name="Freeform 184"/>
          <p:cNvSpPr>
            <a:spLocks/>
          </p:cNvSpPr>
          <p:nvPr/>
        </p:nvSpPr>
        <p:spPr bwMode="auto">
          <a:xfrm>
            <a:off x="9221430" y="7084999"/>
            <a:ext cx="48794" cy="83236"/>
          </a:xfrm>
          <a:custGeom>
            <a:avLst/>
            <a:gdLst>
              <a:gd name="T0" fmla="*/ 22 w 44"/>
              <a:gd name="T1" fmla="*/ 0 h 76"/>
              <a:gd name="T2" fmla="*/ 22 w 44"/>
              <a:gd name="T3" fmla="*/ 0 h 76"/>
              <a:gd name="T4" fmla="*/ 7 w 44"/>
              <a:gd name="T5" fmla="*/ 57 h 76"/>
              <a:gd name="T6" fmla="*/ 0 w 44"/>
              <a:gd name="T7" fmla="*/ 76 h 76"/>
              <a:gd name="T8" fmla="*/ 44 w 44"/>
              <a:gd name="T9" fmla="*/ 76 h 76"/>
              <a:gd name="T10" fmla="*/ 38 w 44"/>
              <a:gd name="T11" fmla="*/ 57 h 76"/>
              <a:gd name="T12" fmla="*/ 22 w 44"/>
              <a:gd name="T13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6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8" y="19"/>
                  <a:pt x="13" y="37"/>
                  <a:pt x="7" y="57"/>
                </a:cubicBezTo>
                <a:cubicBezTo>
                  <a:pt x="7" y="57"/>
                  <a:pt x="2" y="70"/>
                  <a:pt x="0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38" y="57"/>
                  <a:pt x="38" y="57"/>
                  <a:pt x="38" y="57"/>
                </a:cubicBezTo>
                <a:cubicBezTo>
                  <a:pt x="31" y="37"/>
                  <a:pt x="26" y="19"/>
                  <a:pt x="22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29" name="Freeform 185"/>
          <p:cNvSpPr>
            <a:spLocks/>
          </p:cNvSpPr>
          <p:nvPr/>
        </p:nvSpPr>
        <p:spPr bwMode="auto">
          <a:xfrm>
            <a:off x="9393640" y="7191196"/>
            <a:ext cx="43053" cy="37313"/>
          </a:xfrm>
          <a:custGeom>
            <a:avLst/>
            <a:gdLst>
              <a:gd name="T0" fmla="*/ 0 w 37"/>
              <a:gd name="T1" fmla="*/ 17 h 32"/>
              <a:gd name="T2" fmla="*/ 17 w 37"/>
              <a:gd name="T3" fmla="*/ 32 h 32"/>
              <a:gd name="T4" fmla="*/ 37 w 37"/>
              <a:gd name="T5" fmla="*/ 7 h 32"/>
              <a:gd name="T6" fmla="*/ 37 w 37"/>
              <a:gd name="T7" fmla="*/ 2 h 32"/>
              <a:gd name="T8" fmla="*/ 20 w 37"/>
              <a:gd name="T9" fmla="*/ 0 h 32"/>
              <a:gd name="T10" fmla="*/ 0 w 37"/>
              <a:gd name="T11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" h="32">
                <a:moveTo>
                  <a:pt x="0" y="17"/>
                </a:moveTo>
                <a:cubicBezTo>
                  <a:pt x="0" y="27"/>
                  <a:pt x="8" y="32"/>
                  <a:pt x="17" y="32"/>
                </a:cubicBezTo>
                <a:cubicBezTo>
                  <a:pt x="29" y="32"/>
                  <a:pt x="37" y="20"/>
                  <a:pt x="37" y="7"/>
                </a:cubicBezTo>
                <a:cubicBezTo>
                  <a:pt x="37" y="2"/>
                  <a:pt x="37" y="2"/>
                  <a:pt x="37" y="2"/>
                </a:cubicBezTo>
                <a:cubicBezTo>
                  <a:pt x="30" y="1"/>
                  <a:pt x="27" y="0"/>
                  <a:pt x="20" y="0"/>
                </a:cubicBezTo>
                <a:cubicBezTo>
                  <a:pt x="10" y="0"/>
                  <a:pt x="0" y="6"/>
                  <a:pt x="0" y="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0" name="Freeform 186"/>
          <p:cNvSpPr>
            <a:spLocks noEditPoints="1"/>
          </p:cNvSpPr>
          <p:nvPr/>
        </p:nvSpPr>
        <p:spPr bwMode="auto">
          <a:xfrm>
            <a:off x="9152546" y="7039076"/>
            <a:ext cx="189431" cy="215263"/>
          </a:xfrm>
          <a:custGeom>
            <a:avLst/>
            <a:gdLst>
              <a:gd name="T0" fmla="*/ 69 w 173"/>
              <a:gd name="T1" fmla="*/ 0 h 196"/>
              <a:gd name="T2" fmla="*/ 0 w 173"/>
              <a:gd name="T3" fmla="*/ 196 h 196"/>
              <a:gd name="T4" fmla="*/ 37 w 173"/>
              <a:gd name="T5" fmla="*/ 196 h 196"/>
              <a:gd name="T6" fmla="*/ 52 w 173"/>
              <a:gd name="T7" fmla="*/ 150 h 196"/>
              <a:gd name="T8" fmla="*/ 118 w 173"/>
              <a:gd name="T9" fmla="*/ 150 h 196"/>
              <a:gd name="T10" fmla="*/ 133 w 173"/>
              <a:gd name="T11" fmla="*/ 196 h 196"/>
              <a:gd name="T12" fmla="*/ 173 w 173"/>
              <a:gd name="T13" fmla="*/ 196 h 196"/>
              <a:gd name="T14" fmla="*/ 104 w 173"/>
              <a:gd name="T15" fmla="*/ 0 h 196"/>
              <a:gd name="T16" fmla="*/ 69 w 173"/>
              <a:gd name="T17" fmla="*/ 0 h 196"/>
              <a:gd name="T18" fmla="*/ 63 w 173"/>
              <a:gd name="T19" fmla="*/ 117 h 196"/>
              <a:gd name="T20" fmla="*/ 70 w 173"/>
              <a:gd name="T21" fmla="*/ 98 h 196"/>
              <a:gd name="T22" fmla="*/ 85 w 173"/>
              <a:gd name="T23" fmla="*/ 41 h 196"/>
              <a:gd name="T24" fmla="*/ 85 w 173"/>
              <a:gd name="T25" fmla="*/ 41 h 196"/>
              <a:gd name="T26" fmla="*/ 101 w 173"/>
              <a:gd name="T27" fmla="*/ 98 h 196"/>
              <a:gd name="T28" fmla="*/ 107 w 173"/>
              <a:gd name="T29" fmla="*/ 117 h 196"/>
              <a:gd name="T30" fmla="*/ 63 w 173"/>
              <a:gd name="T31" fmla="*/ 117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3" h="196">
                <a:moveTo>
                  <a:pt x="69" y="0"/>
                </a:moveTo>
                <a:cubicBezTo>
                  <a:pt x="0" y="196"/>
                  <a:pt x="0" y="196"/>
                  <a:pt x="0" y="196"/>
                </a:cubicBezTo>
                <a:cubicBezTo>
                  <a:pt x="37" y="196"/>
                  <a:pt x="37" y="196"/>
                  <a:pt x="37" y="196"/>
                </a:cubicBezTo>
                <a:cubicBezTo>
                  <a:pt x="37" y="196"/>
                  <a:pt x="44" y="177"/>
                  <a:pt x="52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33" y="196"/>
                  <a:pt x="133" y="196"/>
                  <a:pt x="133" y="196"/>
                </a:cubicBezTo>
                <a:cubicBezTo>
                  <a:pt x="173" y="196"/>
                  <a:pt x="173" y="196"/>
                  <a:pt x="173" y="196"/>
                </a:cubicBezTo>
                <a:cubicBezTo>
                  <a:pt x="104" y="0"/>
                  <a:pt x="104" y="0"/>
                  <a:pt x="104" y="0"/>
                </a:cubicBezTo>
                <a:lnTo>
                  <a:pt x="69" y="0"/>
                </a:lnTo>
                <a:close/>
                <a:moveTo>
                  <a:pt x="63" y="117"/>
                </a:moveTo>
                <a:cubicBezTo>
                  <a:pt x="65" y="111"/>
                  <a:pt x="70" y="98"/>
                  <a:pt x="70" y="98"/>
                </a:cubicBezTo>
                <a:cubicBezTo>
                  <a:pt x="76" y="78"/>
                  <a:pt x="81" y="60"/>
                  <a:pt x="85" y="41"/>
                </a:cubicBezTo>
                <a:cubicBezTo>
                  <a:pt x="85" y="41"/>
                  <a:pt x="85" y="41"/>
                  <a:pt x="85" y="41"/>
                </a:cubicBezTo>
                <a:cubicBezTo>
                  <a:pt x="89" y="60"/>
                  <a:pt x="94" y="78"/>
                  <a:pt x="101" y="98"/>
                </a:cubicBezTo>
                <a:cubicBezTo>
                  <a:pt x="107" y="117"/>
                  <a:pt x="107" y="117"/>
                  <a:pt x="107" y="117"/>
                </a:cubicBezTo>
                <a:lnTo>
                  <a:pt x="6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1" name="Freeform 187"/>
          <p:cNvSpPr>
            <a:spLocks noEditPoints="1"/>
          </p:cNvSpPr>
          <p:nvPr/>
        </p:nvSpPr>
        <p:spPr bwMode="auto">
          <a:xfrm>
            <a:off x="9362069" y="7122312"/>
            <a:ext cx="109066" cy="134899"/>
          </a:xfrm>
          <a:custGeom>
            <a:avLst/>
            <a:gdLst>
              <a:gd name="T0" fmla="*/ 53 w 99"/>
              <a:gd name="T1" fmla="*/ 0 h 123"/>
              <a:gd name="T2" fmla="*/ 10 w 99"/>
              <a:gd name="T3" fmla="*/ 8 h 123"/>
              <a:gd name="T4" fmla="*/ 14 w 99"/>
              <a:gd name="T5" fmla="*/ 35 h 123"/>
              <a:gd name="T6" fmla="*/ 45 w 99"/>
              <a:gd name="T7" fmla="*/ 27 h 123"/>
              <a:gd name="T8" fmla="*/ 66 w 99"/>
              <a:gd name="T9" fmla="*/ 43 h 123"/>
              <a:gd name="T10" fmla="*/ 66 w 99"/>
              <a:gd name="T11" fmla="*/ 45 h 123"/>
              <a:gd name="T12" fmla="*/ 65 w 99"/>
              <a:gd name="T13" fmla="*/ 45 h 123"/>
              <a:gd name="T14" fmla="*/ 45 w 99"/>
              <a:gd name="T15" fmla="*/ 44 h 123"/>
              <a:gd name="T16" fmla="*/ 0 w 99"/>
              <a:gd name="T17" fmla="*/ 84 h 123"/>
              <a:gd name="T18" fmla="*/ 33 w 99"/>
              <a:gd name="T19" fmla="*/ 123 h 123"/>
              <a:gd name="T20" fmla="*/ 65 w 99"/>
              <a:gd name="T21" fmla="*/ 106 h 123"/>
              <a:gd name="T22" fmla="*/ 66 w 99"/>
              <a:gd name="T23" fmla="*/ 106 h 123"/>
              <a:gd name="T24" fmla="*/ 66 w 99"/>
              <a:gd name="T25" fmla="*/ 121 h 123"/>
              <a:gd name="T26" fmla="*/ 99 w 99"/>
              <a:gd name="T27" fmla="*/ 121 h 123"/>
              <a:gd name="T28" fmla="*/ 99 w 99"/>
              <a:gd name="T29" fmla="*/ 42 h 123"/>
              <a:gd name="T30" fmla="*/ 53 w 99"/>
              <a:gd name="T31" fmla="*/ 0 h 123"/>
              <a:gd name="T32" fmla="*/ 66 w 99"/>
              <a:gd name="T33" fmla="*/ 71 h 123"/>
              <a:gd name="T34" fmla="*/ 46 w 99"/>
              <a:gd name="T35" fmla="*/ 96 h 123"/>
              <a:gd name="T36" fmla="*/ 29 w 99"/>
              <a:gd name="T37" fmla="*/ 81 h 123"/>
              <a:gd name="T38" fmla="*/ 49 w 99"/>
              <a:gd name="T39" fmla="*/ 64 h 123"/>
              <a:gd name="T40" fmla="*/ 66 w 99"/>
              <a:gd name="T41" fmla="*/ 66 h 123"/>
              <a:gd name="T42" fmla="*/ 66 w 99"/>
              <a:gd name="T43" fmla="*/ 7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9" h="123">
                <a:moveTo>
                  <a:pt x="53" y="0"/>
                </a:moveTo>
                <a:cubicBezTo>
                  <a:pt x="36" y="0"/>
                  <a:pt x="23" y="3"/>
                  <a:pt x="10" y="8"/>
                </a:cubicBezTo>
                <a:cubicBezTo>
                  <a:pt x="14" y="35"/>
                  <a:pt x="14" y="35"/>
                  <a:pt x="14" y="35"/>
                </a:cubicBezTo>
                <a:cubicBezTo>
                  <a:pt x="24" y="30"/>
                  <a:pt x="33" y="27"/>
                  <a:pt x="45" y="27"/>
                </a:cubicBezTo>
                <a:cubicBezTo>
                  <a:pt x="59" y="27"/>
                  <a:pt x="66" y="33"/>
                  <a:pt x="66" y="43"/>
                </a:cubicBezTo>
                <a:cubicBezTo>
                  <a:pt x="66" y="45"/>
                  <a:pt x="66" y="45"/>
                  <a:pt x="66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0" y="44"/>
                  <a:pt x="53" y="44"/>
                  <a:pt x="45" y="44"/>
                </a:cubicBezTo>
                <a:cubicBezTo>
                  <a:pt x="18" y="44"/>
                  <a:pt x="0" y="58"/>
                  <a:pt x="0" y="84"/>
                </a:cubicBezTo>
                <a:cubicBezTo>
                  <a:pt x="0" y="111"/>
                  <a:pt x="18" y="123"/>
                  <a:pt x="33" y="123"/>
                </a:cubicBezTo>
                <a:cubicBezTo>
                  <a:pt x="48" y="123"/>
                  <a:pt x="56" y="118"/>
                  <a:pt x="65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6" y="121"/>
                  <a:pt x="66" y="121"/>
                  <a:pt x="66" y="121"/>
                </a:cubicBezTo>
                <a:cubicBezTo>
                  <a:pt x="99" y="121"/>
                  <a:pt x="99" y="121"/>
                  <a:pt x="99" y="12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15"/>
                  <a:pt x="81" y="0"/>
                  <a:pt x="53" y="0"/>
                </a:cubicBezTo>
                <a:close/>
                <a:moveTo>
                  <a:pt x="66" y="71"/>
                </a:moveTo>
                <a:cubicBezTo>
                  <a:pt x="66" y="84"/>
                  <a:pt x="58" y="96"/>
                  <a:pt x="46" y="96"/>
                </a:cubicBezTo>
                <a:cubicBezTo>
                  <a:pt x="37" y="96"/>
                  <a:pt x="29" y="91"/>
                  <a:pt x="29" y="81"/>
                </a:cubicBezTo>
                <a:cubicBezTo>
                  <a:pt x="29" y="70"/>
                  <a:pt x="39" y="64"/>
                  <a:pt x="49" y="64"/>
                </a:cubicBezTo>
                <a:cubicBezTo>
                  <a:pt x="56" y="64"/>
                  <a:pt x="59" y="65"/>
                  <a:pt x="66" y="66"/>
                </a:cubicBezTo>
                <a:lnTo>
                  <a:pt x="66" y="7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2" name="Freeform 188"/>
          <p:cNvSpPr>
            <a:spLocks/>
          </p:cNvSpPr>
          <p:nvPr/>
        </p:nvSpPr>
        <p:spPr bwMode="auto">
          <a:xfrm>
            <a:off x="5958050" y="3175831"/>
            <a:ext cx="318590" cy="281276"/>
          </a:xfrm>
          <a:custGeom>
            <a:avLst/>
            <a:gdLst>
              <a:gd name="T0" fmla="*/ 217 w 288"/>
              <a:gd name="T1" fmla="*/ 0 h 252"/>
              <a:gd name="T2" fmla="*/ 144 w 288"/>
              <a:gd name="T3" fmla="*/ 44 h 252"/>
              <a:gd name="T4" fmla="*/ 72 w 288"/>
              <a:gd name="T5" fmla="*/ 0 h 252"/>
              <a:gd name="T6" fmla="*/ 0 w 288"/>
              <a:gd name="T7" fmla="*/ 72 h 252"/>
              <a:gd name="T8" fmla="*/ 36 w 288"/>
              <a:gd name="T9" fmla="*/ 144 h 252"/>
              <a:gd name="T10" fmla="*/ 144 w 288"/>
              <a:gd name="T11" fmla="*/ 252 h 252"/>
              <a:gd name="T12" fmla="*/ 252 w 288"/>
              <a:gd name="T13" fmla="*/ 144 h 252"/>
              <a:gd name="T14" fmla="*/ 288 w 288"/>
              <a:gd name="T15" fmla="*/ 72 h 252"/>
              <a:gd name="T16" fmla="*/ 217 w 288"/>
              <a:gd name="T1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8" h="252">
                <a:moveTo>
                  <a:pt x="217" y="0"/>
                </a:moveTo>
                <a:cubicBezTo>
                  <a:pt x="180" y="0"/>
                  <a:pt x="144" y="44"/>
                  <a:pt x="144" y="44"/>
                </a:cubicBezTo>
                <a:cubicBezTo>
                  <a:pt x="144" y="44"/>
                  <a:pt x="108" y="0"/>
                  <a:pt x="72" y="0"/>
                </a:cubicBezTo>
                <a:cubicBezTo>
                  <a:pt x="35" y="0"/>
                  <a:pt x="0" y="18"/>
                  <a:pt x="0" y="72"/>
                </a:cubicBezTo>
                <a:cubicBezTo>
                  <a:pt x="0" y="111"/>
                  <a:pt x="36" y="144"/>
                  <a:pt x="36" y="144"/>
                </a:cubicBezTo>
                <a:cubicBezTo>
                  <a:pt x="144" y="252"/>
                  <a:pt x="144" y="252"/>
                  <a:pt x="144" y="252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44"/>
                  <a:pt x="288" y="111"/>
                  <a:pt x="288" y="72"/>
                </a:cubicBezTo>
                <a:cubicBezTo>
                  <a:pt x="288" y="18"/>
                  <a:pt x="253" y="0"/>
                  <a:pt x="21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3" name="Freeform 189"/>
          <p:cNvSpPr>
            <a:spLocks noEditPoints="1"/>
          </p:cNvSpPr>
          <p:nvPr/>
        </p:nvSpPr>
        <p:spPr bwMode="auto">
          <a:xfrm>
            <a:off x="849152" y="2538654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21 w 111"/>
              <a:gd name="T5" fmla="*/ 0 h 97"/>
              <a:gd name="T6" fmla="*/ 0 w 111"/>
              <a:gd name="T7" fmla="*/ 56 h 97"/>
              <a:gd name="T8" fmla="*/ 0 w 111"/>
              <a:gd name="T9" fmla="*/ 97 h 97"/>
              <a:gd name="T10" fmla="*/ 111 w 111"/>
              <a:gd name="T11" fmla="*/ 97 h 97"/>
              <a:gd name="T12" fmla="*/ 111 w 111"/>
              <a:gd name="T13" fmla="*/ 56 h 97"/>
              <a:gd name="T14" fmla="*/ 71 w 111"/>
              <a:gd name="T15" fmla="*/ 56 h 97"/>
              <a:gd name="T16" fmla="*/ 64 w 111"/>
              <a:gd name="T17" fmla="*/ 69 h 97"/>
              <a:gd name="T18" fmla="*/ 47 w 111"/>
              <a:gd name="T19" fmla="*/ 69 h 97"/>
              <a:gd name="T20" fmla="*/ 40 w 111"/>
              <a:gd name="T21" fmla="*/ 56 h 97"/>
              <a:gd name="T22" fmla="*/ 14 w 111"/>
              <a:gd name="T23" fmla="*/ 56 h 97"/>
              <a:gd name="T24" fmla="*/ 28 w 111"/>
              <a:gd name="T25" fmla="*/ 13 h 97"/>
              <a:gd name="T26" fmla="*/ 83 w 111"/>
              <a:gd name="T27" fmla="*/ 13 h 97"/>
              <a:gd name="T28" fmla="*/ 97 w 111"/>
              <a:gd name="T29" fmla="*/ 56 h 97"/>
              <a:gd name="T30" fmla="*/ 71 w 111"/>
              <a:gd name="T31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  <a:moveTo>
                  <a:pt x="71" y="56"/>
                </a:move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4" name="Freeform 192"/>
          <p:cNvSpPr>
            <a:spLocks/>
          </p:cNvSpPr>
          <p:nvPr/>
        </p:nvSpPr>
        <p:spPr bwMode="auto">
          <a:xfrm>
            <a:off x="7875322" y="1927309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126 w 288"/>
              <a:gd name="T27" fmla="*/ 200 h 200"/>
              <a:gd name="T28" fmla="*/ 126 w 288"/>
              <a:gd name="T29" fmla="*/ 144 h 200"/>
              <a:gd name="T30" fmla="*/ 116 w 288"/>
              <a:gd name="T31" fmla="*/ 144 h 200"/>
              <a:gd name="T32" fmla="*/ 90 w 288"/>
              <a:gd name="T33" fmla="*/ 144 h 200"/>
              <a:gd name="T34" fmla="*/ 86 w 288"/>
              <a:gd name="T35" fmla="*/ 136 h 200"/>
              <a:gd name="T36" fmla="*/ 136 w 288"/>
              <a:gd name="T37" fmla="*/ 76 h 200"/>
              <a:gd name="T38" fmla="*/ 149 w 288"/>
              <a:gd name="T39" fmla="*/ 76 h 200"/>
              <a:gd name="T40" fmla="*/ 200 w 288"/>
              <a:gd name="T41" fmla="*/ 136 h 200"/>
              <a:gd name="T42" fmla="*/ 196 w 288"/>
              <a:gd name="T43" fmla="*/ 144 h 200"/>
              <a:gd name="T44" fmla="*/ 170 w 288"/>
              <a:gd name="T45" fmla="*/ 144 h 200"/>
              <a:gd name="T46" fmla="*/ 159 w 288"/>
              <a:gd name="T47" fmla="*/ 144 h 200"/>
              <a:gd name="T48" fmla="*/ 159 w 288"/>
              <a:gd name="T49" fmla="*/ 200 h 200"/>
              <a:gd name="T50" fmla="*/ 228 w 288"/>
              <a:gd name="T51" fmla="*/ 200 h 200"/>
              <a:gd name="T52" fmla="*/ 231 w 288"/>
              <a:gd name="T53" fmla="*/ 200 h 200"/>
              <a:gd name="T54" fmla="*/ 288 w 288"/>
              <a:gd name="T55" fmla="*/ 143 h 200"/>
              <a:gd name="T56" fmla="*/ 253 w 288"/>
              <a:gd name="T57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126" y="200"/>
                  <a:pt x="126" y="200"/>
                  <a:pt x="126" y="200"/>
                </a:cubicBezTo>
                <a:cubicBezTo>
                  <a:pt x="126" y="144"/>
                  <a:pt x="126" y="144"/>
                  <a:pt x="126" y="144"/>
                </a:cubicBezTo>
                <a:cubicBezTo>
                  <a:pt x="123" y="144"/>
                  <a:pt x="119" y="144"/>
                  <a:pt x="116" y="144"/>
                </a:cubicBezTo>
                <a:cubicBezTo>
                  <a:pt x="90" y="144"/>
                  <a:pt x="90" y="144"/>
                  <a:pt x="90" y="144"/>
                </a:cubicBezTo>
                <a:cubicBezTo>
                  <a:pt x="84" y="144"/>
                  <a:pt x="82" y="141"/>
                  <a:pt x="86" y="136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40" y="72"/>
                  <a:pt x="146" y="72"/>
                  <a:pt x="149" y="76"/>
                </a:cubicBezTo>
                <a:cubicBezTo>
                  <a:pt x="200" y="136"/>
                  <a:pt x="200" y="136"/>
                  <a:pt x="200" y="136"/>
                </a:cubicBezTo>
                <a:cubicBezTo>
                  <a:pt x="203" y="141"/>
                  <a:pt x="202" y="144"/>
                  <a:pt x="196" y="144"/>
                </a:cubicBezTo>
                <a:cubicBezTo>
                  <a:pt x="170" y="144"/>
                  <a:pt x="170" y="144"/>
                  <a:pt x="170" y="144"/>
                </a:cubicBezTo>
                <a:cubicBezTo>
                  <a:pt x="167" y="144"/>
                  <a:pt x="163" y="144"/>
                  <a:pt x="159" y="144"/>
                </a:cubicBezTo>
                <a:cubicBezTo>
                  <a:pt x="159" y="200"/>
                  <a:pt x="159" y="200"/>
                  <a:pt x="159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5" name="Freeform 193"/>
          <p:cNvSpPr>
            <a:spLocks/>
          </p:cNvSpPr>
          <p:nvPr/>
        </p:nvSpPr>
        <p:spPr bwMode="auto">
          <a:xfrm>
            <a:off x="9152546" y="1912957"/>
            <a:ext cx="318590" cy="223873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86 w 288"/>
              <a:gd name="T27" fmla="*/ 200 h 200"/>
              <a:gd name="T28" fmla="*/ 68 w 288"/>
              <a:gd name="T29" fmla="*/ 178 h 200"/>
              <a:gd name="T30" fmla="*/ 63 w 288"/>
              <a:gd name="T31" fmla="*/ 147 h 200"/>
              <a:gd name="T32" fmla="*/ 90 w 288"/>
              <a:gd name="T33" fmla="*/ 131 h 200"/>
              <a:gd name="T34" fmla="*/ 102 w 288"/>
              <a:gd name="T35" fmla="*/ 131 h 200"/>
              <a:gd name="T36" fmla="*/ 102 w 288"/>
              <a:gd name="T37" fmla="*/ 98 h 200"/>
              <a:gd name="T38" fmla="*/ 137 w 288"/>
              <a:gd name="T39" fmla="*/ 64 h 200"/>
              <a:gd name="T40" fmla="*/ 149 w 288"/>
              <a:gd name="T41" fmla="*/ 64 h 200"/>
              <a:gd name="T42" fmla="*/ 183 w 288"/>
              <a:gd name="T43" fmla="*/ 98 h 200"/>
              <a:gd name="T44" fmla="*/ 183 w 288"/>
              <a:gd name="T45" fmla="*/ 131 h 200"/>
              <a:gd name="T46" fmla="*/ 196 w 288"/>
              <a:gd name="T47" fmla="*/ 131 h 200"/>
              <a:gd name="T48" fmla="*/ 223 w 288"/>
              <a:gd name="T49" fmla="*/ 147 h 200"/>
              <a:gd name="T50" fmla="*/ 218 w 288"/>
              <a:gd name="T51" fmla="*/ 178 h 200"/>
              <a:gd name="T52" fmla="*/ 200 w 288"/>
              <a:gd name="T53" fmla="*/ 200 h 200"/>
              <a:gd name="T54" fmla="*/ 228 w 288"/>
              <a:gd name="T55" fmla="*/ 200 h 200"/>
              <a:gd name="T56" fmla="*/ 231 w 288"/>
              <a:gd name="T57" fmla="*/ 200 h 200"/>
              <a:gd name="T58" fmla="*/ 288 w 288"/>
              <a:gd name="T59" fmla="*/ 143 h 200"/>
              <a:gd name="T60" fmla="*/ 253 w 288"/>
              <a:gd name="T61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6" name="Freeform 194"/>
          <p:cNvSpPr>
            <a:spLocks/>
          </p:cNvSpPr>
          <p:nvPr/>
        </p:nvSpPr>
        <p:spPr bwMode="auto">
          <a:xfrm>
            <a:off x="9241522" y="2010543"/>
            <a:ext cx="134899" cy="154989"/>
          </a:xfrm>
          <a:custGeom>
            <a:avLst/>
            <a:gdLst>
              <a:gd name="T0" fmla="*/ 114 w 121"/>
              <a:gd name="T1" fmla="*/ 67 h 138"/>
              <a:gd name="T2" fmla="*/ 88 w 121"/>
              <a:gd name="T3" fmla="*/ 67 h 138"/>
              <a:gd name="T4" fmla="*/ 77 w 121"/>
              <a:gd name="T5" fmla="*/ 67 h 138"/>
              <a:gd name="T6" fmla="*/ 77 w 121"/>
              <a:gd name="T7" fmla="*/ 10 h 138"/>
              <a:gd name="T8" fmla="*/ 67 w 121"/>
              <a:gd name="T9" fmla="*/ 0 h 138"/>
              <a:gd name="T10" fmla="*/ 55 w 121"/>
              <a:gd name="T11" fmla="*/ 0 h 138"/>
              <a:gd name="T12" fmla="*/ 44 w 121"/>
              <a:gd name="T13" fmla="*/ 10 h 138"/>
              <a:gd name="T14" fmla="*/ 44 w 121"/>
              <a:gd name="T15" fmla="*/ 67 h 138"/>
              <a:gd name="T16" fmla="*/ 34 w 121"/>
              <a:gd name="T17" fmla="*/ 67 h 138"/>
              <a:gd name="T18" fmla="*/ 8 w 121"/>
              <a:gd name="T19" fmla="*/ 67 h 138"/>
              <a:gd name="T20" fmla="*/ 4 w 121"/>
              <a:gd name="T21" fmla="*/ 75 h 138"/>
              <a:gd name="T22" fmla="*/ 54 w 121"/>
              <a:gd name="T23" fmla="*/ 134 h 138"/>
              <a:gd name="T24" fmla="*/ 61 w 121"/>
              <a:gd name="T25" fmla="*/ 138 h 138"/>
              <a:gd name="T26" fmla="*/ 67 w 121"/>
              <a:gd name="T27" fmla="*/ 134 h 138"/>
              <a:gd name="T28" fmla="*/ 118 w 121"/>
              <a:gd name="T29" fmla="*/ 75 h 138"/>
              <a:gd name="T30" fmla="*/ 114 w 121"/>
              <a:gd name="T31" fmla="*/ 6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7" name="Freeform 195"/>
          <p:cNvSpPr>
            <a:spLocks/>
          </p:cNvSpPr>
          <p:nvPr/>
        </p:nvSpPr>
        <p:spPr bwMode="auto">
          <a:xfrm>
            <a:off x="8512499" y="1915828"/>
            <a:ext cx="318590" cy="223873"/>
          </a:xfrm>
          <a:custGeom>
            <a:avLst/>
            <a:gdLst>
              <a:gd name="T0" fmla="*/ 253 w 288"/>
              <a:gd name="T1" fmla="*/ 90 h 200"/>
              <a:gd name="T2" fmla="*/ 254 w 288"/>
              <a:gd name="T3" fmla="*/ 85 h 200"/>
              <a:gd name="T4" fmla="*/ 168 w 288"/>
              <a:gd name="T5" fmla="*/ 0 h 200"/>
              <a:gd name="T6" fmla="*/ 91 w 288"/>
              <a:gd name="T7" fmla="*/ 48 h 200"/>
              <a:gd name="T8" fmla="*/ 67 w 288"/>
              <a:gd name="T9" fmla="*/ 40 h 200"/>
              <a:gd name="T10" fmla="*/ 27 w 288"/>
              <a:gd name="T11" fmla="*/ 80 h 200"/>
              <a:gd name="T12" fmla="*/ 29 w 288"/>
              <a:gd name="T13" fmla="*/ 91 h 200"/>
              <a:gd name="T14" fmla="*/ 0 w 288"/>
              <a:gd name="T15" fmla="*/ 141 h 200"/>
              <a:gd name="T16" fmla="*/ 58 w 288"/>
              <a:gd name="T17" fmla="*/ 199 h 200"/>
              <a:gd name="T18" fmla="*/ 58 w 288"/>
              <a:gd name="T19" fmla="*/ 199 h 200"/>
              <a:gd name="T20" fmla="*/ 58 w 288"/>
              <a:gd name="T21" fmla="*/ 199 h 200"/>
              <a:gd name="T22" fmla="*/ 58 w 288"/>
              <a:gd name="T23" fmla="*/ 199 h 200"/>
              <a:gd name="T24" fmla="*/ 59 w 288"/>
              <a:gd name="T25" fmla="*/ 199 h 200"/>
              <a:gd name="T26" fmla="*/ 103 w 288"/>
              <a:gd name="T27" fmla="*/ 199 h 200"/>
              <a:gd name="T28" fmla="*/ 103 w 288"/>
              <a:gd name="T29" fmla="*/ 176 h 200"/>
              <a:gd name="T30" fmla="*/ 91 w 288"/>
              <a:gd name="T31" fmla="*/ 176 h 200"/>
              <a:gd name="T32" fmla="*/ 63 w 288"/>
              <a:gd name="T33" fmla="*/ 160 h 200"/>
              <a:gd name="T34" fmla="*/ 68 w 288"/>
              <a:gd name="T35" fmla="*/ 129 h 200"/>
              <a:gd name="T36" fmla="*/ 119 w 288"/>
              <a:gd name="T37" fmla="*/ 69 h 200"/>
              <a:gd name="T38" fmla="*/ 144 w 288"/>
              <a:gd name="T39" fmla="*/ 57 h 200"/>
              <a:gd name="T40" fmla="*/ 169 w 288"/>
              <a:gd name="T41" fmla="*/ 69 h 200"/>
              <a:gd name="T42" fmla="*/ 219 w 288"/>
              <a:gd name="T43" fmla="*/ 129 h 200"/>
              <a:gd name="T44" fmla="*/ 224 w 288"/>
              <a:gd name="T45" fmla="*/ 160 h 200"/>
              <a:gd name="T46" fmla="*/ 197 w 288"/>
              <a:gd name="T47" fmla="*/ 176 h 200"/>
              <a:gd name="T48" fmla="*/ 184 w 288"/>
              <a:gd name="T49" fmla="*/ 176 h 200"/>
              <a:gd name="T50" fmla="*/ 184 w 288"/>
              <a:gd name="T51" fmla="*/ 199 h 200"/>
              <a:gd name="T52" fmla="*/ 229 w 288"/>
              <a:gd name="T53" fmla="*/ 199 h 200"/>
              <a:gd name="T54" fmla="*/ 232 w 288"/>
              <a:gd name="T55" fmla="*/ 200 h 200"/>
              <a:gd name="T56" fmla="*/ 288 w 288"/>
              <a:gd name="T57" fmla="*/ 143 h 200"/>
              <a:gd name="T58" fmla="*/ 253 w 288"/>
              <a:gd name="T59" fmla="*/ 9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8" h="200">
                <a:moveTo>
                  <a:pt x="253" y="90"/>
                </a:moveTo>
                <a:cubicBezTo>
                  <a:pt x="254" y="89"/>
                  <a:pt x="254" y="87"/>
                  <a:pt x="254" y="85"/>
                </a:cubicBezTo>
                <a:cubicBezTo>
                  <a:pt x="254" y="38"/>
                  <a:pt x="215" y="0"/>
                  <a:pt x="168" y="0"/>
                </a:cubicBezTo>
                <a:cubicBezTo>
                  <a:pt x="134" y="0"/>
                  <a:pt x="105" y="20"/>
                  <a:pt x="91" y="48"/>
                </a:cubicBezTo>
                <a:cubicBezTo>
                  <a:pt x="84" y="43"/>
                  <a:pt x="76" y="40"/>
                  <a:pt x="67" y="40"/>
                </a:cubicBezTo>
                <a:cubicBezTo>
                  <a:pt x="45" y="40"/>
                  <a:pt x="27" y="58"/>
                  <a:pt x="27" y="80"/>
                </a:cubicBezTo>
                <a:cubicBezTo>
                  <a:pt x="27" y="84"/>
                  <a:pt x="28" y="88"/>
                  <a:pt x="29" y="91"/>
                </a:cubicBezTo>
                <a:cubicBezTo>
                  <a:pt x="12" y="102"/>
                  <a:pt x="0" y="120"/>
                  <a:pt x="0" y="141"/>
                </a:cubicBezTo>
                <a:cubicBezTo>
                  <a:pt x="0" y="173"/>
                  <a:pt x="26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8" y="199"/>
                  <a:pt x="58" y="199"/>
                </a:cubicBezTo>
                <a:cubicBezTo>
                  <a:pt x="58" y="199"/>
                  <a:pt x="59" y="199"/>
                  <a:pt x="59" y="199"/>
                </a:cubicBezTo>
                <a:cubicBezTo>
                  <a:pt x="103" y="199"/>
                  <a:pt x="103" y="199"/>
                  <a:pt x="103" y="199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91" y="176"/>
                  <a:pt x="91" y="176"/>
                  <a:pt x="91" y="176"/>
                </a:cubicBezTo>
                <a:cubicBezTo>
                  <a:pt x="78" y="176"/>
                  <a:pt x="68" y="170"/>
                  <a:pt x="63" y="160"/>
                </a:cubicBezTo>
                <a:cubicBezTo>
                  <a:pt x="59" y="150"/>
                  <a:pt x="61" y="138"/>
                  <a:pt x="68" y="129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25" y="61"/>
                  <a:pt x="134" y="57"/>
                  <a:pt x="144" y="57"/>
                </a:cubicBezTo>
                <a:cubicBezTo>
                  <a:pt x="153" y="57"/>
                  <a:pt x="162" y="61"/>
                  <a:pt x="169" y="69"/>
                </a:cubicBezTo>
                <a:cubicBezTo>
                  <a:pt x="219" y="129"/>
                  <a:pt x="219" y="129"/>
                  <a:pt x="219" y="129"/>
                </a:cubicBezTo>
                <a:cubicBezTo>
                  <a:pt x="227" y="138"/>
                  <a:pt x="228" y="150"/>
                  <a:pt x="224" y="160"/>
                </a:cubicBezTo>
                <a:cubicBezTo>
                  <a:pt x="219" y="170"/>
                  <a:pt x="209" y="176"/>
                  <a:pt x="197" y="176"/>
                </a:cubicBezTo>
                <a:cubicBezTo>
                  <a:pt x="184" y="176"/>
                  <a:pt x="184" y="176"/>
                  <a:pt x="184" y="176"/>
                </a:cubicBezTo>
                <a:cubicBezTo>
                  <a:pt x="184" y="199"/>
                  <a:pt x="184" y="199"/>
                  <a:pt x="184" y="199"/>
                </a:cubicBezTo>
                <a:cubicBezTo>
                  <a:pt x="229" y="199"/>
                  <a:pt x="229" y="199"/>
                  <a:pt x="229" y="199"/>
                </a:cubicBezTo>
                <a:cubicBezTo>
                  <a:pt x="230" y="199"/>
                  <a:pt x="231" y="200"/>
                  <a:pt x="232" y="200"/>
                </a:cubicBezTo>
                <a:cubicBezTo>
                  <a:pt x="263" y="200"/>
                  <a:pt x="288" y="174"/>
                  <a:pt x="288" y="143"/>
                </a:cubicBezTo>
                <a:cubicBezTo>
                  <a:pt x="288" y="119"/>
                  <a:pt x="274" y="99"/>
                  <a:pt x="253" y="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8" name="Freeform 196"/>
          <p:cNvSpPr>
            <a:spLocks/>
          </p:cNvSpPr>
          <p:nvPr/>
        </p:nvSpPr>
        <p:spPr bwMode="auto">
          <a:xfrm>
            <a:off x="8604345" y="2007674"/>
            <a:ext cx="134899" cy="152120"/>
          </a:xfrm>
          <a:custGeom>
            <a:avLst/>
            <a:gdLst>
              <a:gd name="T0" fmla="*/ 117 w 121"/>
              <a:gd name="T1" fmla="*/ 63 h 138"/>
              <a:gd name="T2" fmla="*/ 67 w 121"/>
              <a:gd name="T3" fmla="*/ 3 h 138"/>
              <a:gd name="T4" fmla="*/ 61 w 121"/>
              <a:gd name="T5" fmla="*/ 0 h 138"/>
              <a:gd name="T6" fmla="*/ 54 w 121"/>
              <a:gd name="T7" fmla="*/ 3 h 138"/>
              <a:gd name="T8" fmla="*/ 4 w 121"/>
              <a:gd name="T9" fmla="*/ 63 h 138"/>
              <a:gd name="T10" fmla="*/ 8 w 121"/>
              <a:gd name="T11" fmla="*/ 71 h 138"/>
              <a:gd name="T12" fmla="*/ 34 w 121"/>
              <a:gd name="T13" fmla="*/ 71 h 138"/>
              <a:gd name="T14" fmla="*/ 44 w 121"/>
              <a:gd name="T15" fmla="*/ 71 h 138"/>
              <a:gd name="T16" fmla="*/ 44 w 121"/>
              <a:gd name="T17" fmla="*/ 127 h 138"/>
              <a:gd name="T18" fmla="*/ 55 w 121"/>
              <a:gd name="T19" fmla="*/ 138 h 138"/>
              <a:gd name="T20" fmla="*/ 67 w 121"/>
              <a:gd name="T21" fmla="*/ 138 h 138"/>
              <a:gd name="T22" fmla="*/ 77 w 121"/>
              <a:gd name="T23" fmla="*/ 127 h 138"/>
              <a:gd name="T24" fmla="*/ 77 w 121"/>
              <a:gd name="T25" fmla="*/ 71 h 138"/>
              <a:gd name="T26" fmla="*/ 87 w 121"/>
              <a:gd name="T27" fmla="*/ 71 h 138"/>
              <a:gd name="T28" fmla="*/ 114 w 121"/>
              <a:gd name="T29" fmla="*/ 71 h 138"/>
              <a:gd name="T30" fmla="*/ 117 w 121"/>
              <a:gd name="T31" fmla="*/ 6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7" y="63"/>
                </a:moveTo>
                <a:cubicBezTo>
                  <a:pt x="67" y="3"/>
                  <a:pt x="67" y="3"/>
                  <a:pt x="67" y="3"/>
                </a:cubicBezTo>
                <a:cubicBezTo>
                  <a:pt x="65" y="1"/>
                  <a:pt x="63" y="0"/>
                  <a:pt x="61" y="0"/>
                </a:cubicBezTo>
                <a:cubicBezTo>
                  <a:pt x="58" y="0"/>
                  <a:pt x="56" y="1"/>
                  <a:pt x="54" y="3"/>
                </a:cubicBezTo>
                <a:cubicBezTo>
                  <a:pt x="4" y="63"/>
                  <a:pt x="4" y="63"/>
                  <a:pt x="4" y="63"/>
                </a:cubicBezTo>
                <a:cubicBezTo>
                  <a:pt x="0" y="68"/>
                  <a:pt x="2" y="71"/>
                  <a:pt x="8" y="71"/>
                </a:cubicBezTo>
                <a:cubicBezTo>
                  <a:pt x="34" y="71"/>
                  <a:pt x="34" y="71"/>
                  <a:pt x="34" y="71"/>
                </a:cubicBezTo>
                <a:cubicBezTo>
                  <a:pt x="37" y="71"/>
                  <a:pt x="40" y="71"/>
                  <a:pt x="44" y="71"/>
                </a:cubicBezTo>
                <a:cubicBezTo>
                  <a:pt x="44" y="127"/>
                  <a:pt x="44" y="127"/>
                  <a:pt x="44" y="127"/>
                </a:cubicBezTo>
                <a:cubicBezTo>
                  <a:pt x="44" y="133"/>
                  <a:pt x="49" y="138"/>
                  <a:pt x="55" y="138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2" y="138"/>
                  <a:pt x="77" y="133"/>
                  <a:pt x="77" y="127"/>
                </a:cubicBezTo>
                <a:cubicBezTo>
                  <a:pt x="77" y="71"/>
                  <a:pt x="77" y="71"/>
                  <a:pt x="77" y="71"/>
                </a:cubicBezTo>
                <a:cubicBezTo>
                  <a:pt x="81" y="71"/>
                  <a:pt x="84" y="71"/>
                  <a:pt x="87" y="71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9" y="71"/>
                  <a:pt x="121" y="68"/>
                  <a:pt x="117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39" name="Freeform 197"/>
          <p:cNvSpPr>
            <a:spLocks/>
          </p:cNvSpPr>
          <p:nvPr/>
        </p:nvSpPr>
        <p:spPr bwMode="auto">
          <a:xfrm>
            <a:off x="2126375" y="2538654"/>
            <a:ext cx="318590" cy="278407"/>
          </a:xfrm>
          <a:custGeom>
            <a:avLst/>
            <a:gdLst>
              <a:gd name="T0" fmla="*/ 111 w 111"/>
              <a:gd name="T1" fmla="*/ 56 h 97"/>
              <a:gd name="T2" fmla="*/ 90 w 111"/>
              <a:gd name="T3" fmla="*/ 0 h 97"/>
              <a:gd name="T4" fmla="*/ 67 w 111"/>
              <a:gd name="T5" fmla="*/ 0 h 97"/>
              <a:gd name="T6" fmla="*/ 76 w 111"/>
              <a:gd name="T7" fmla="*/ 13 h 97"/>
              <a:gd name="T8" fmla="*/ 83 w 111"/>
              <a:gd name="T9" fmla="*/ 13 h 97"/>
              <a:gd name="T10" fmla="*/ 97 w 111"/>
              <a:gd name="T11" fmla="*/ 56 h 97"/>
              <a:gd name="T12" fmla="*/ 71 w 111"/>
              <a:gd name="T13" fmla="*/ 56 h 97"/>
              <a:gd name="T14" fmla="*/ 64 w 111"/>
              <a:gd name="T15" fmla="*/ 69 h 97"/>
              <a:gd name="T16" fmla="*/ 47 w 111"/>
              <a:gd name="T17" fmla="*/ 69 h 97"/>
              <a:gd name="T18" fmla="*/ 40 w 111"/>
              <a:gd name="T19" fmla="*/ 56 h 97"/>
              <a:gd name="T20" fmla="*/ 14 w 111"/>
              <a:gd name="T21" fmla="*/ 56 h 97"/>
              <a:gd name="T22" fmla="*/ 28 w 111"/>
              <a:gd name="T23" fmla="*/ 13 h 97"/>
              <a:gd name="T24" fmla="*/ 35 w 111"/>
              <a:gd name="T25" fmla="*/ 13 h 97"/>
              <a:gd name="T26" fmla="*/ 44 w 111"/>
              <a:gd name="T27" fmla="*/ 0 h 97"/>
              <a:gd name="T28" fmla="*/ 21 w 111"/>
              <a:gd name="T29" fmla="*/ 0 h 97"/>
              <a:gd name="T30" fmla="*/ 0 w 111"/>
              <a:gd name="T31" fmla="*/ 56 h 97"/>
              <a:gd name="T32" fmla="*/ 0 w 111"/>
              <a:gd name="T33" fmla="*/ 97 h 97"/>
              <a:gd name="T34" fmla="*/ 111 w 111"/>
              <a:gd name="T35" fmla="*/ 97 h 97"/>
              <a:gd name="T36" fmla="*/ 111 w 111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1" h="97">
                <a:moveTo>
                  <a:pt x="111" y="56"/>
                </a:moveTo>
                <a:lnTo>
                  <a:pt x="90" y="0"/>
                </a:lnTo>
                <a:lnTo>
                  <a:pt x="67" y="0"/>
                </a:lnTo>
                <a:lnTo>
                  <a:pt x="76" y="13"/>
                </a:lnTo>
                <a:lnTo>
                  <a:pt x="83" y="13"/>
                </a:lnTo>
                <a:lnTo>
                  <a:pt x="97" y="56"/>
                </a:lnTo>
                <a:lnTo>
                  <a:pt x="71" y="56"/>
                </a:lnTo>
                <a:lnTo>
                  <a:pt x="64" y="69"/>
                </a:lnTo>
                <a:lnTo>
                  <a:pt x="47" y="69"/>
                </a:lnTo>
                <a:lnTo>
                  <a:pt x="40" y="56"/>
                </a:lnTo>
                <a:lnTo>
                  <a:pt x="14" y="56"/>
                </a:lnTo>
                <a:lnTo>
                  <a:pt x="28" y="13"/>
                </a:lnTo>
                <a:lnTo>
                  <a:pt x="35" y="13"/>
                </a:lnTo>
                <a:lnTo>
                  <a:pt x="44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1" y="97"/>
                </a:lnTo>
                <a:lnTo>
                  <a:pt x="111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0" name="Freeform 198"/>
          <p:cNvSpPr>
            <a:spLocks/>
          </p:cNvSpPr>
          <p:nvPr/>
        </p:nvSpPr>
        <p:spPr bwMode="auto">
          <a:xfrm>
            <a:off x="2206740" y="2538654"/>
            <a:ext cx="157860" cy="175081"/>
          </a:xfrm>
          <a:custGeom>
            <a:avLst/>
            <a:gdLst>
              <a:gd name="T0" fmla="*/ 28 w 55"/>
              <a:gd name="T1" fmla="*/ 0 h 61"/>
              <a:gd name="T2" fmla="*/ 0 w 55"/>
              <a:gd name="T3" fmla="*/ 32 h 61"/>
              <a:gd name="T4" fmla="*/ 21 w 55"/>
              <a:gd name="T5" fmla="*/ 32 h 61"/>
              <a:gd name="T6" fmla="*/ 21 w 55"/>
              <a:gd name="T7" fmla="*/ 61 h 61"/>
              <a:gd name="T8" fmla="*/ 35 w 55"/>
              <a:gd name="T9" fmla="*/ 61 h 61"/>
              <a:gd name="T10" fmla="*/ 35 w 55"/>
              <a:gd name="T11" fmla="*/ 32 h 61"/>
              <a:gd name="T12" fmla="*/ 55 w 55"/>
              <a:gd name="T13" fmla="*/ 32 h 61"/>
              <a:gd name="T14" fmla="*/ 28 w 55"/>
              <a:gd name="T1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8" y="0"/>
                </a:moveTo>
                <a:lnTo>
                  <a:pt x="0" y="32"/>
                </a:lnTo>
                <a:lnTo>
                  <a:pt x="21" y="32"/>
                </a:lnTo>
                <a:lnTo>
                  <a:pt x="21" y="61"/>
                </a:lnTo>
                <a:lnTo>
                  <a:pt x="35" y="61"/>
                </a:lnTo>
                <a:lnTo>
                  <a:pt x="35" y="32"/>
                </a:lnTo>
                <a:lnTo>
                  <a:pt x="55" y="32"/>
                </a:lnTo>
                <a:lnTo>
                  <a:pt x="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1" name="Freeform 199"/>
          <p:cNvSpPr>
            <a:spLocks/>
          </p:cNvSpPr>
          <p:nvPr/>
        </p:nvSpPr>
        <p:spPr bwMode="auto">
          <a:xfrm>
            <a:off x="1486329" y="2538654"/>
            <a:ext cx="321459" cy="278407"/>
          </a:xfrm>
          <a:custGeom>
            <a:avLst/>
            <a:gdLst>
              <a:gd name="T0" fmla="*/ 112 w 112"/>
              <a:gd name="T1" fmla="*/ 56 h 97"/>
              <a:gd name="T2" fmla="*/ 91 w 112"/>
              <a:gd name="T3" fmla="*/ 0 h 97"/>
              <a:gd name="T4" fmla="*/ 72 w 112"/>
              <a:gd name="T5" fmla="*/ 0 h 97"/>
              <a:gd name="T6" fmla="*/ 72 w 112"/>
              <a:gd name="T7" fmla="*/ 13 h 97"/>
              <a:gd name="T8" fmla="*/ 84 w 112"/>
              <a:gd name="T9" fmla="*/ 13 h 97"/>
              <a:gd name="T10" fmla="*/ 98 w 112"/>
              <a:gd name="T11" fmla="*/ 56 h 97"/>
              <a:gd name="T12" fmla="*/ 72 w 112"/>
              <a:gd name="T13" fmla="*/ 56 h 97"/>
              <a:gd name="T14" fmla="*/ 65 w 112"/>
              <a:gd name="T15" fmla="*/ 69 h 97"/>
              <a:gd name="T16" fmla="*/ 47 w 112"/>
              <a:gd name="T17" fmla="*/ 69 h 97"/>
              <a:gd name="T18" fmla="*/ 41 w 112"/>
              <a:gd name="T19" fmla="*/ 56 h 97"/>
              <a:gd name="T20" fmla="*/ 14 w 112"/>
              <a:gd name="T21" fmla="*/ 56 h 97"/>
              <a:gd name="T22" fmla="*/ 28 w 112"/>
              <a:gd name="T23" fmla="*/ 13 h 97"/>
              <a:gd name="T24" fmla="*/ 40 w 112"/>
              <a:gd name="T25" fmla="*/ 13 h 97"/>
              <a:gd name="T26" fmla="*/ 40 w 112"/>
              <a:gd name="T27" fmla="*/ 0 h 97"/>
              <a:gd name="T28" fmla="*/ 21 w 112"/>
              <a:gd name="T29" fmla="*/ 0 h 97"/>
              <a:gd name="T30" fmla="*/ 0 w 112"/>
              <a:gd name="T31" fmla="*/ 56 h 97"/>
              <a:gd name="T32" fmla="*/ 0 w 112"/>
              <a:gd name="T33" fmla="*/ 97 h 97"/>
              <a:gd name="T34" fmla="*/ 112 w 112"/>
              <a:gd name="T35" fmla="*/ 97 h 97"/>
              <a:gd name="T36" fmla="*/ 112 w 112"/>
              <a:gd name="T37" fmla="*/ 5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97">
                <a:moveTo>
                  <a:pt x="112" y="56"/>
                </a:moveTo>
                <a:lnTo>
                  <a:pt x="91" y="0"/>
                </a:lnTo>
                <a:lnTo>
                  <a:pt x="72" y="0"/>
                </a:lnTo>
                <a:lnTo>
                  <a:pt x="72" y="13"/>
                </a:lnTo>
                <a:lnTo>
                  <a:pt x="84" y="13"/>
                </a:lnTo>
                <a:lnTo>
                  <a:pt x="98" y="56"/>
                </a:lnTo>
                <a:lnTo>
                  <a:pt x="72" y="56"/>
                </a:lnTo>
                <a:lnTo>
                  <a:pt x="65" y="69"/>
                </a:lnTo>
                <a:lnTo>
                  <a:pt x="47" y="69"/>
                </a:lnTo>
                <a:lnTo>
                  <a:pt x="41" y="56"/>
                </a:lnTo>
                <a:lnTo>
                  <a:pt x="14" y="56"/>
                </a:lnTo>
                <a:lnTo>
                  <a:pt x="28" y="13"/>
                </a:lnTo>
                <a:lnTo>
                  <a:pt x="40" y="13"/>
                </a:lnTo>
                <a:lnTo>
                  <a:pt x="40" y="0"/>
                </a:lnTo>
                <a:lnTo>
                  <a:pt x="21" y="0"/>
                </a:lnTo>
                <a:lnTo>
                  <a:pt x="0" y="56"/>
                </a:lnTo>
                <a:lnTo>
                  <a:pt x="0" y="97"/>
                </a:lnTo>
                <a:lnTo>
                  <a:pt x="112" y="97"/>
                </a:lnTo>
                <a:lnTo>
                  <a:pt x="112" y="5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2" name="Freeform 200"/>
          <p:cNvSpPr>
            <a:spLocks/>
          </p:cNvSpPr>
          <p:nvPr/>
        </p:nvSpPr>
        <p:spPr bwMode="auto">
          <a:xfrm>
            <a:off x="1569563" y="2538654"/>
            <a:ext cx="157860" cy="175081"/>
          </a:xfrm>
          <a:custGeom>
            <a:avLst/>
            <a:gdLst>
              <a:gd name="T0" fmla="*/ 20 w 55"/>
              <a:gd name="T1" fmla="*/ 29 h 61"/>
              <a:gd name="T2" fmla="*/ 0 w 55"/>
              <a:gd name="T3" fmla="*/ 29 h 61"/>
              <a:gd name="T4" fmla="*/ 27 w 55"/>
              <a:gd name="T5" fmla="*/ 61 h 61"/>
              <a:gd name="T6" fmla="*/ 55 w 55"/>
              <a:gd name="T7" fmla="*/ 29 h 61"/>
              <a:gd name="T8" fmla="*/ 34 w 55"/>
              <a:gd name="T9" fmla="*/ 29 h 61"/>
              <a:gd name="T10" fmla="*/ 34 w 55"/>
              <a:gd name="T11" fmla="*/ 0 h 61"/>
              <a:gd name="T12" fmla="*/ 20 w 55"/>
              <a:gd name="T13" fmla="*/ 0 h 61"/>
              <a:gd name="T14" fmla="*/ 20 w 55"/>
              <a:gd name="T15" fmla="*/ 2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61">
                <a:moveTo>
                  <a:pt x="20" y="29"/>
                </a:moveTo>
                <a:lnTo>
                  <a:pt x="0" y="29"/>
                </a:lnTo>
                <a:lnTo>
                  <a:pt x="27" y="61"/>
                </a:lnTo>
                <a:lnTo>
                  <a:pt x="55" y="29"/>
                </a:lnTo>
                <a:lnTo>
                  <a:pt x="34" y="29"/>
                </a:lnTo>
                <a:lnTo>
                  <a:pt x="34" y="0"/>
                </a:lnTo>
                <a:lnTo>
                  <a:pt x="20" y="0"/>
                </a:lnTo>
                <a:lnTo>
                  <a:pt x="20" y="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3" name="Freeform 203"/>
          <p:cNvSpPr>
            <a:spLocks/>
          </p:cNvSpPr>
          <p:nvPr/>
        </p:nvSpPr>
        <p:spPr bwMode="auto">
          <a:xfrm>
            <a:off x="7235274" y="1927309"/>
            <a:ext cx="318590" cy="221004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228 w 288"/>
              <a:gd name="T27" fmla="*/ 200 h 200"/>
              <a:gd name="T28" fmla="*/ 231 w 288"/>
              <a:gd name="T29" fmla="*/ 200 h 200"/>
              <a:gd name="T30" fmla="*/ 288 w 288"/>
              <a:gd name="T31" fmla="*/ 143 h 200"/>
              <a:gd name="T32" fmla="*/ 253 w 288"/>
              <a:gd name="T33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4" name="Freeform 204"/>
          <p:cNvSpPr>
            <a:spLocks/>
          </p:cNvSpPr>
          <p:nvPr/>
        </p:nvSpPr>
        <p:spPr bwMode="auto">
          <a:xfrm>
            <a:off x="10429771" y="2544394"/>
            <a:ext cx="318590" cy="160729"/>
          </a:xfrm>
          <a:custGeom>
            <a:avLst/>
            <a:gdLst>
              <a:gd name="T0" fmla="*/ 55 w 111"/>
              <a:gd name="T1" fmla="*/ 0 h 56"/>
              <a:gd name="T2" fmla="*/ 0 w 111"/>
              <a:gd name="T3" fmla="*/ 56 h 56"/>
              <a:gd name="T4" fmla="*/ 111 w 111"/>
              <a:gd name="T5" fmla="*/ 56 h 56"/>
              <a:gd name="T6" fmla="*/ 55 w 111"/>
              <a:gd name="T7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56">
                <a:moveTo>
                  <a:pt x="55" y="0"/>
                </a:moveTo>
                <a:lnTo>
                  <a:pt x="0" y="56"/>
                </a:lnTo>
                <a:lnTo>
                  <a:pt x="111" y="56"/>
                </a:lnTo>
                <a:lnTo>
                  <a:pt x="55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5" name="Rectangle 206"/>
          <p:cNvSpPr>
            <a:spLocks noChangeArrowheads="1"/>
          </p:cNvSpPr>
          <p:nvPr/>
        </p:nvSpPr>
        <p:spPr bwMode="auto">
          <a:xfrm>
            <a:off x="10429769" y="2756787"/>
            <a:ext cx="318590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6" name="Freeform 211"/>
          <p:cNvSpPr>
            <a:spLocks/>
          </p:cNvSpPr>
          <p:nvPr/>
        </p:nvSpPr>
        <p:spPr bwMode="auto">
          <a:xfrm>
            <a:off x="2818085" y="6350236"/>
            <a:ext cx="212392" cy="318589"/>
          </a:xfrm>
          <a:custGeom>
            <a:avLst/>
            <a:gdLst>
              <a:gd name="T0" fmla="*/ 144 w 192"/>
              <a:gd name="T1" fmla="*/ 192 h 288"/>
              <a:gd name="T2" fmla="*/ 130 w 192"/>
              <a:gd name="T3" fmla="*/ 194 h 288"/>
              <a:gd name="T4" fmla="*/ 120 w 192"/>
              <a:gd name="T5" fmla="*/ 192 h 288"/>
              <a:gd name="T6" fmla="*/ 96 w 192"/>
              <a:gd name="T7" fmla="*/ 167 h 288"/>
              <a:gd name="T8" fmla="*/ 94 w 192"/>
              <a:gd name="T9" fmla="*/ 158 h 288"/>
              <a:gd name="T10" fmla="*/ 96 w 192"/>
              <a:gd name="T11" fmla="*/ 144 h 288"/>
              <a:gd name="T12" fmla="*/ 94 w 192"/>
              <a:gd name="T13" fmla="*/ 131 h 288"/>
              <a:gd name="T14" fmla="*/ 96 w 192"/>
              <a:gd name="T15" fmla="*/ 121 h 288"/>
              <a:gd name="T16" fmla="*/ 121 w 192"/>
              <a:gd name="T17" fmla="*/ 96 h 288"/>
              <a:gd name="T18" fmla="*/ 131 w 192"/>
              <a:gd name="T19" fmla="*/ 94 h 288"/>
              <a:gd name="T20" fmla="*/ 144 w 192"/>
              <a:gd name="T21" fmla="*/ 96 h 288"/>
              <a:gd name="T22" fmla="*/ 192 w 192"/>
              <a:gd name="T23" fmla="*/ 48 h 288"/>
              <a:gd name="T24" fmla="*/ 144 w 192"/>
              <a:gd name="T25" fmla="*/ 0 h 288"/>
              <a:gd name="T26" fmla="*/ 96 w 192"/>
              <a:gd name="T27" fmla="*/ 48 h 288"/>
              <a:gd name="T28" fmla="*/ 98 w 192"/>
              <a:gd name="T29" fmla="*/ 62 h 288"/>
              <a:gd name="T30" fmla="*/ 96 w 192"/>
              <a:gd name="T31" fmla="*/ 71 h 288"/>
              <a:gd name="T32" fmla="*/ 71 w 192"/>
              <a:gd name="T33" fmla="*/ 96 h 288"/>
              <a:gd name="T34" fmla="*/ 62 w 192"/>
              <a:gd name="T35" fmla="*/ 98 h 288"/>
              <a:gd name="T36" fmla="*/ 48 w 192"/>
              <a:gd name="T37" fmla="*/ 96 h 288"/>
              <a:gd name="T38" fmla="*/ 0 w 192"/>
              <a:gd name="T39" fmla="*/ 144 h 288"/>
              <a:gd name="T40" fmla="*/ 48 w 192"/>
              <a:gd name="T41" fmla="*/ 192 h 288"/>
              <a:gd name="T42" fmla="*/ 60 w 192"/>
              <a:gd name="T43" fmla="*/ 190 h 288"/>
              <a:gd name="T44" fmla="*/ 70 w 192"/>
              <a:gd name="T45" fmla="*/ 192 h 288"/>
              <a:gd name="T46" fmla="*/ 95 w 192"/>
              <a:gd name="T47" fmla="*/ 218 h 288"/>
              <a:gd name="T48" fmla="*/ 98 w 192"/>
              <a:gd name="T49" fmla="*/ 227 h 288"/>
              <a:gd name="T50" fmla="*/ 96 w 192"/>
              <a:gd name="T51" fmla="*/ 240 h 288"/>
              <a:gd name="T52" fmla="*/ 144 w 192"/>
              <a:gd name="T53" fmla="*/ 288 h 288"/>
              <a:gd name="T54" fmla="*/ 192 w 192"/>
              <a:gd name="T55" fmla="*/ 240 h 288"/>
              <a:gd name="T56" fmla="*/ 144 w 192"/>
              <a:gd name="T57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2" h="288">
                <a:moveTo>
                  <a:pt x="144" y="192"/>
                </a:moveTo>
                <a:cubicBezTo>
                  <a:pt x="137" y="192"/>
                  <a:pt x="130" y="194"/>
                  <a:pt x="130" y="194"/>
                </a:cubicBezTo>
                <a:cubicBezTo>
                  <a:pt x="127" y="195"/>
                  <a:pt x="123" y="194"/>
                  <a:pt x="120" y="192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4" y="165"/>
                  <a:pt x="93" y="161"/>
                  <a:pt x="94" y="158"/>
                </a:cubicBezTo>
                <a:cubicBezTo>
                  <a:pt x="94" y="158"/>
                  <a:pt x="96" y="151"/>
                  <a:pt x="96" y="144"/>
                </a:cubicBezTo>
                <a:cubicBezTo>
                  <a:pt x="96" y="137"/>
                  <a:pt x="94" y="131"/>
                  <a:pt x="94" y="131"/>
                </a:cubicBezTo>
                <a:cubicBezTo>
                  <a:pt x="93" y="128"/>
                  <a:pt x="94" y="124"/>
                  <a:pt x="96" y="121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3" y="94"/>
                  <a:pt x="128" y="93"/>
                  <a:pt x="131" y="94"/>
                </a:cubicBezTo>
                <a:cubicBezTo>
                  <a:pt x="131" y="94"/>
                  <a:pt x="137" y="96"/>
                  <a:pt x="144" y="96"/>
                </a:cubicBezTo>
                <a:cubicBezTo>
                  <a:pt x="170" y="96"/>
                  <a:pt x="192" y="75"/>
                  <a:pt x="192" y="48"/>
                </a:cubicBezTo>
                <a:cubicBezTo>
                  <a:pt x="192" y="22"/>
                  <a:pt x="170" y="0"/>
                  <a:pt x="144" y="0"/>
                </a:cubicBezTo>
                <a:cubicBezTo>
                  <a:pt x="117" y="0"/>
                  <a:pt x="96" y="22"/>
                  <a:pt x="96" y="48"/>
                </a:cubicBezTo>
                <a:cubicBezTo>
                  <a:pt x="96" y="55"/>
                  <a:pt x="98" y="62"/>
                  <a:pt x="98" y="62"/>
                </a:cubicBezTo>
                <a:cubicBezTo>
                  <a:pt x="99" y="65"/>
                  <a:pt x="98" y="69"/>
                  <a:pt x="96" y="71"/>
                </a:cubicBezTo>
                <a:cubicBezTo>
                  <a:pt x="71" y="96"/>
                  <a:pt x="71" y="96"/>
                  <a:pt x="71" y="96"/>
                </a:cubicBezTo>
                <a:cubicBezTo>
                  <a:pt x="69" y="98"/>
                  <a:pt x="65" y="99"/>
                  <a:pt x="62" y="98"/>
                </a:cubicBezTo>
                <a:cubicBezTo>
                  <a:pt x="62" y="98"/>
                  <a:pt x="55" y="96"/>
                  <a:pt x="48" y="96"/>
                </a:cubicBezTo>
                <a:cubicBezTo>
                  <a:pt x="21" y="96"/>
                  <a:pt x="0" y="117"/>
                  <a:pt x="0" y="144"/>
                </a:cubicBezTo>
                <a:cubicBezTo>
                  <a:pt x="0" y="170"/>
                  <a:pt x="21" y="192"/>
                  <a:pt x="48" y="192"/>
                </a:cubicBezTo>
                <a:cubicBezTo>
                  <a:pt x="54" y="192"/>
                  <a:pt x="60" y="190"/>
                  <a:pt x="60" y="190"/>
                </a:cubicBezTo>
                <a:cubicBezTo>
                  <a:pt x="63" y="189"/>
                  <a:pt x="68" y="190"/>
                  <a:pt x="70" y="192"/>
                </a:cubicBezTo>
                <a:cubicBezTo>
                  <a:pt x="95" y="218"/>
                  <a:pt x="95" y="218"/>
                  <a:pt x="95" y="218"/>
                </a:cubicBezTo>
                <a:cubicBezTo>
                  <a:pt x="97" y="220"/>
                  <a:pt x="98" y="224"/>
                  <a:pt x="98" y="227"/>
                </a:cubicBezTo>
                <a:cubicBezTo>
                  <a:pt x="98" y="227"/>
                  <a:pt x="96" y="234"/>
                  <a:pt x="96" y="240"/>
                </a:cubicBezTo>
                <a:cubicBezTo>
                  <a:pt x="96" y="266"/>
                  <a:pt x="117" y="288"/>
                  <a:pt x="144" y="288"/>
                </a:cubicBezTo>
                <a:cubicBezTo>
                  <a:pt x="170" y="288"/>
                  <a:pt x="192" y="266"/>
                  <a:pt x="192" y="240"/>
                </a:cubicBezTo>
                <a:cubicBezTo>
                  <a:pt x="192" y="213"/>
                  <a:pt x="170" y="192"/>
                  <a:pt x="144" y="19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7" name="Freeform 212"/>
          <p:cNvSpPr>
            <a:spLocks/>
          </p:cNvSpPr>
          <p:nvPr/>
        </p:nvSpPr>
        <p:spPr bwMode="auto">
          <a:xfrm>
            <a:off x="5958048" y="1987582"/>
            <a:ext cx="318590" cy="103326"/>
          </a:xfrm>
          <a:custGeom>
            <a:avLst/>
            <a:gdLst>
              <a:gd name="T0" fmla="*/ 0 w 111"/>
              <a:gd name="T1" fmla="*/ 36 h 36"/>
              <a:gd name="T2" fmla="*/ 49 w 111"/>
              <a:gd name="T3" fmla="*/ 0 h 36"/>
              <a:gd name="T4" fmla="*/ 67 w 111"/>
              <a:gd name="T5" fmla="*/ 18 h 36"/>
              <a:gd name="T6" fmla="*/ 111 w 111"/>
              <a:gd name="T7" fmla="*/ 0 h 36"/>
              <a:gd name="T8" fmla="*/ 63 w 111"/>
              <a:gd name="T9" fmla="*/ 36 h 36"/>
              <a:gd name="T10" fmla="*/ 45 w 111"/>
              <a:gd name="T11" fmla="*/ 18 h 36"/>
              <a:gd name="T12" fmla="*/ 0 w 111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36">
                <a:moveTo>
                  <a:pt x="0" y="36"/>
                </a:moveTo>
                <a:lnTo>
                  <a:pt x="49" y="0"/>
                </a:lnTo>
                <a:lnTo>
                  <a:pt x="67" y="18"/>
                </a:lnTo>
                <a:lnTo>
                  <a:pt x="111" y="0"/>
                </a:lnTo>
                <a:lnTo>
                  <a:pt x="63" y="36"/>
                </a:lnTo>
                <a:lnTo>
                  <a:pt x="45" y="18"/>
                </a:lnTo>
                <a:lnTo>
                  <a:pt x="0" y="3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8" name="Freeform 213"/>
          <p:cNvSpPr>
            <a:spLocks noEditPoints="1"/>
          </p:cNvSpPr>
          <p:nvPr/>
        </p:nvSpPr>
        <p:spPr bwMode="auto">
          <a:xfrm>
            <a:off x="9789723" y="5090234"/>
            <a:ext cx="74624" cy="284147"/>
          </a:xfrm>
          <a:custGeom>
            <a:avLst/>
            <a:gdLst>
              <a:gd name="T0" fmla="*/ 19 w 26"/>
              <a:gd name="T1" fmla="*/ 0 h 99"/>
              <a:gd name="T2" fmla="*/ 8 w 26"/>
              <a:gd name="T3" fmla="*/ 0 h 99"/>
              <a:gd name="T4" fmla="*/ 8 w 26"/>
              <a:gd name="T5" fmla="*/ 22 h 99"/>
              <a:gd name="T6" fmla="*/ 0 w 26"/>
              <a:gd name="T7" fmla="*/ 22 h 99"/>
              <a:gd name="T8" fmla="*/ 0 w 26"/>
              <a:gd name="T9" fmla="*/ 51 h 99"/>
              <a:gd name="T10" fmla="*/ 8 w 26"/>
              <a:gd name="T11" fmla="*/ 51 h 99"/>
              <a:gd name="T12" fmla="*/ 8 w 26"/>
              <a:gd name="T13" fmla="*/ 99 h 99"/>
              <a:gd name="T14" fmla="*/ 19 w 26"/>
              <a:gd name="T15" fmla="*/ 99 h 99"/>
              <a:gd name="T16" fmla="*/ 19 w 26"/>
              <a:gd name="T17" fmla="*/ 51 h 99"/>
              <a:gd name="T18" fmla="*/ 26 w 26"/>
              <a:gd name="T19" fmla="*/ 51 h 99"/>
              <a:gd name="T20" fmla="*/ 26 w 26"/>
              <a:gd name="T21" fmla="*/ 22 h 99"/>
              <a:gd name="T22" fmla="*/ 19 w 26"/>
              <a:gd name="T23" fmla="*/ 22 h 99"/>
              <a:gd name="T24" fmla="*/ 19 w 26"/>
              <a:gd name="T25" fmla="*/ 0 h 99"/>
              <a:gd name="T26" fmla="*/ 22 w 26"/>
              <a:gd name="T27" fmla="*/ 26 h 99"/>
              <a:gd name="T28" fmla="*/ 22 w 26"/>
              <a:gd name="T29" fmla="*/ 47 h 99"/>
              <a:gd name="T30" fmla="*/ 4 w 26"/>
              <a:gd name="T31" fmla="*/ 47 h 99"/>
              <a:gd name="T32" fmla="*/ 4 w 26"/>
              <a:gd name="T33" fmla="*/ 26 h 99"/>
              <a:gd name="T34" fmla="*/ 22 w 26"/>
              <a:gd name="T35" fmla="*/ 26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" h="99">
                <a:moveTo>
                  <a:pt x="19" y="0"/>
                </a:moveTo>
                <a:lnTo>
                  <a:pt x="8" y="0"/>
                </a:lnTo>
                <a:lnTo>
                  <a:pt x="8" y="22"/>
                </a:lnTo>
                <a:lnTo>
                  <a:pt x="0" y="22"/>
                </a:lnTo>
                <a:lnTo>
                  <a:pt x="0" y="51"/>
                </a:lnTo>
                <a:lnTo>
                  <a:pt x="8" y="51"/>
                </a:lnTo>
                <a:lnTo>
                  <a:pt x="8" y="99"/>
                </a:lnTo>
                <a:lnTo>
                  <a:pt x="19" y="99"/>
                </a:lnTo>
                <a:lnTo>
                  <a:pt x="19" y="51"/>
                </a:lnTo>
                <a:lnTo>
                  <a:pt x="26" y="51"/>
                </a:lnTo>
                <a:lnTo>
                  <a:pt x="26" y="22"/>
                </a:lnTo>
                <a:lnTo>
                  <a:pt x="19" y="22"/>
                </a:lnTo>
                <a:lnTo>
                  <a:pt x="19" y="0"/>
                </a:lnTo>
                <a:close/>
                <a:moveTo>
                  <a:pt x="22" y="26"/>
                </a:moveTo>
                <a:lnTo>
                  <a:pt x="22" y="47"/>
                </a:lnTo>
                <a:lnTo>
                  <a:pt x="4" y="47"/>
                </a:lnTo>
                <a:lnTo>
                  <a:pt x="4" y="26"/>
                </a:lnTo>
                <a:lnTo>
                  <a:pt x="22" y="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49" name="Freeform 214"/>
          <p:cNvSpPr>
            <a:spLocks noEditPoints="1"/>
          </p:cNvSpPr>
          <p:nvPr/>
        </p:nvSpPr>
        <p:spPr bwMode="auto">
          <a:xfrm>
            <a:off x="9872957" y="5090234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57 h 99"/>
              <a:gd name="T6" fmla="*/ 0 w 25"/>
              <a:gd name="T7" fmla="*/ 57 h 99"/>
              <a:gd name="T8" fmla="*/ 0 w 25"/>
              <a:gd name="T9" fmla="*/ 85 h 99"/>
              <a:gd name="T10" fmla="*/ 7 w 25"/>
              <a:gd name="T11" fmla="*/ 85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85 h 99"/>
              <a:gd name="T18" fmla="*/ 25 w 25"/>
              <a:gd name="T19" fmla="*/ 85 h 99"/>
              <a:gd name="T20" fmla="*/ 25 w 25"/>
              <a:gd name="T21" fmla="*/ 57 h 99"/>
              <a:gd name="T22" fmla="*/ 18 w 25"/>
              <a:gd name="T23" fmla="*/ 57 h 99"/>
              <a:gd name="T24" fmla="*/ 18 w 25"/>
              <a:gd name="T25" fmla="*/ 0 h 99"/>
              <a:gd name="T26" fmla="*/ 21 w 25"/>
              <a:gd name="T27" fmla="*/ 61 h 99"/>
              <a:gd name="T28" fmla="*/ 21 w 25"/>
              <a:gd name="T29" fmla="*/ 82 h 99"/>
              <a:gd name="T30" fmla="*/ 4 w 25"/>
              <a:gd name="T31" fmla="*/ 82 h 99"/>
              <a:gd name="T32" fmla="*/ 4 w 25"/>
              <a:gd name="T33" fmla="*/ 61 h 99"/>
              <a:gd name="T34" fmla="*/ 21 w 25"/>
              <a:gd name="T35" fmla="*/ 6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57"/>
                </a:lnTo>
                <a:lnTo>
                  <a:pt x="0" y="57"/>
                </a:lnTo>
                <a:lnTo>
                  <a:pt x="0" y="85"/>
                </a:lnTo>
                <a:lnTo>
                  <a:pt x="7" y="85"/>
                </a:lnTo>
                <a:lnTo>
                  <a:pt x="7" y="99"/>
                </a:lnTo>
                <a:lnTo>
                  <a:pt x="18" y="99"/>
                </a:lnTo>
                <a:lnTo>
                  <a:pt x="18" y="85"/>
                </a:lnTo>
                <a:lnTo>
                  <a:pt x="25" y="85"/>
                </a:lnTo>
                <a:lnTo>
                  <a:pt x="25" y="57"/>
                </a:lnTo>
                <a:lnTo>
                  <a:pt x="18" y="57"/>
                </a:lnTo>
                <a:lnTo>
                  <a:pt x="18" y="0"/>
                </a:lnTo>
                <a:close/>
                <a:moveTo>
                  <a:pt x="21" y="61"/>
                </a:moveTo>
                <a:lnTo>
                  <a:pt x="21" y="82"/>
                </a:lnTo>
                <a:lnTo>
                  <a:pt x="4" y="82"/>
                </a:lnTo>
                <a:lnTo>
                  <a:pt x="4" y="61"/>
                </a:lnTo>
                <a:lnTo>
                  <a:pt x="21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0" name="Freeform 215"/>
          <p:cNvSpPr>
            <a:spLocks noEditPoints="1"/>
          </p:cNvSpPr>
          <p:nvPr/>
        </p:nvSpPr>
        <p:spPr bwMode="auto">
          <a:xfrm>
            <a:off x="9956193" y="5090234"/>
            <a:ext cx="71755" cy="284147"/>
          </a:xfrm>
          <a:custGeom>
            <a:avLst/>
            <a:gdLst>
              <a:gd name="T0" fmla="*/ 18 w 25"/>
              <a:gd name="T1" fmla="*/ 0 h 99"/>
              <a:gd name="T2" fmla="*/ 7 w 25"/>
              <a:gd name="T3" fmla="*/ 0 h 99"/>
              <a:gd name="T4" fmla="*/ 7 w 25"/>
              <a:gd name="T5" fmla="*/ 12 h 99"/>
              <a:gd name="T6" fmla="*/ 0 w 25"/>
              <a:gd name="T7" fmla="*/ 12 h 99"/>
              <a:gd name="T8" fmla="*/ 0 w 25"/>
              <a:gd name="T9" fmla="*/ 40 h 99"/>
              <a:gd name="T10" fmla="*/ 7 w 25"/>
              <a:gd name="T11" fmla="*/ 40 h 99"/>
              <a:gd name="T12" fmla="*/ 7 w 25"/>
              <a:gd name="T13" fmla="*/ 99 h 99"/>
              <a:gd name="T14" fmla="*/ 18 w 25"/>
              <a:gd name="T15" fmla="*/ 99 h 99"/>
              <a:gd name="T16" fmla="*/ 18 w 25"/>
              <a:gd name="T17" fmla="*/ 40 h 99"/>
              <a:gd name="T18" fmla="*/ 25 w 25"/>
              <a:gd name="T19" fmla="*/ 40 h 99"/>
              <a:gd name="T20" fmla="*/ 25 w 25"/>
              <a:gd name="T21" fmla="*/ 12 h 99"/>
              <a:gd name="T22" fmla="*/ 18 w 25"/>
              <a:gd name="T23" fmla="*/ 12 h 99"/>
              <a:gd name="T24" fmla="*/ 18 w 25"/>
              <a:gd name="T25" fmla="*/ 0 h 99"/>
              <a:gd name="T26" fmla="*/ 21 w 25"/>
              <a:gd name="T27" fmla="*/ 15 h 99"/>
              <a:gd name="T28" fmla="*/ 21 w 25"/>
              <a:gd name="T29" fmla="*/ 37 h 99"/>
              <a:gd name="T30" fmla="*/ 3 w 25"/>
              <a:gd name="T31" fmla="*/ 37 h 99"/>
              <a:gd name="T32" fmla="*/ 3 w 25"/>
              <a:gd name="T33" fmla="*/ 15 h 99"/>
              <a:gd name="T34" fmla="*/ 21 w 25"/>
              <a:gd name="T35" fmla="*/ 1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0"/>
                </a:moveTo>
                <a:lnTo>
                  <a:pt x="7" y="0"/>
                </a:lnTo>
                <a:lnTo>
                  <a:pt x="7" y="12"/>
                </a:lnTo>
                <a:lnTo>
                  <a:pt x="0" y="12"/>
                </a:lnTo>
                <a:lnTo>
                  <a:pt x="0" y="40"/>
                </a:lnTo>
                <a:lnTo>
                  <a:pt x="7" y="40"/>
                </a:lnTo>
                <a:lnTo>
                  <a:pt x="7" y="99"/>
                </a:lnTo>
                <a:lnTo>
                  <a:pt x="18" y="99"/>
                </a:lnTo>
                <a:lnTo>
                  <a:pt x="18" y="40"/>
                </a:lnTo>
                <a:lnTo>
                  <a:pt x="25" y="40"/>
                </a:lnTo>
                <a:lnTo>
                  <a:pt x="25" y="12"/>
                </a:lnTo>
                <a:lnTo>
                  <a:pt x="18" y="12"/>
                </a:lnTo>
                <a:lnTo>
                  <a:pt x="18" y="0"/>
                </a:lnTo>
                <a:close/>
                <a:moveTo>
                  <a:pt x="21" y="15"/>
                </a:moveTo>
                <a:lnTo>
                  <a:pt x="21" y="37"/>
                </a:lnTo>
                <a:lnTo>
                  <a:pt x="3" y="37"/>
                </a:lnTo>
                <a:lnTo>
                  <a:pt x="3" y="15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1" name="Freeform 216"/>
          <p:cNvSpPr>
            <a:spLocks noEditPoints="1"/>
          </p:cNvSpPr>
          <p:nvPr/>
        </p:nvSpPr>
        <p:spPr bwMode="auto">
          <a:xfrm>
            <a:off x="10036557" y="5090234"/>
            <a:ext cx="71755" cy="284147"/>
          </a:xfrm>
          <a:custGeom>
            <a:avLst/>
            <a:gdLst>
              <a:gd name="T0" fmla="*/ 18 w 25"/>
              <a:gd name="T1" fmla="*/ 46 h 99"/>
              <a:gd name="T2" fmla="*/ 18 w 25"/>
              <a:gd name="T3" fmla="*/ 0 h 99"/>
              <a:gd name="T4" fmla="*/ 7 w 25"/>
              <a:gd name="T5" fmla="*/ 0 h 99"/>
              <a:gd name="T6" fmla="*/ 7 w 25"/>
              <a:gd name="T7" fmla="*/ 46 h 99"/>
              <a:gd name="T8" fmla="*/ 0 w 25"/>
              <a:gd name="T9" fmla="*/ 46 h 99"/>
              <a:gd name="T10" fmla="*/ 0 w 25"/>
              <a:gd name="T11" fmla="*/ 74 h 99"/>
              <a:gd name="T12" fmla="*/ 7 w 25"/>
              <a:gd name="T13" fmla="*/ 74 h 99"/>
              <a:gd name="T14" fmla="*/ 7 w 25"/>
              <a:gd name="T15" fmla="*/ 99 h 99"/>
              <a:gd name="T16" fmla="*/ 18 w 25"/>
              <a:gd name="T17" fmla="*/ 99 h 99"/>
              <a:gd name="T18" fmla="*/ 18 w 25"/>
              <a:gd name="T19" fmla="*/ 74 h 99"/>
              <a:gd name="T20" fmla="*/ 25 w 25"/>
              <a:gd name="T21" fmla="*/ 74 h 99"/>
              <a:gd name="T22" fmla="*/ 25 w 25"/>
              <a:gd name="T23" fmla="*/ 46 h 99"/>
              <a:gd name="T24" fmla="*/ 18 w 25"/>
              <a:gd name="T25" fmla="*/ 46 h 99"/>
              <a:gd name="T26" fmla="*/ 22 w 25"/>
              <a:gd name="T27" fmla="*/ 70 h 99"/>
              <a:gd name="T28" fmla="*/ 4 w 25"/>
              <a:gd name="T29" fmla="*/ 70 h 99"/>
              <a:gd name="T30" fmla="*/ 4 w 25"/>
              <a:gd name="T31" fmla="*/ 49 h 99"/>
              <a:gd name="T32" fmla="*/ 22 w 25"/>
              <a:gd name="T33" fmla="*/ 49 h 99"/>
              <a:gd name="T34" fmla="*/ 22 w 25"/>
              <a:gd name="T35" fmla="*/ 7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99">
                <a:moveTo>
                  <a:pt x="18" y="46"/>
                </a:moveTo>
                <a:lnTo>
                  <a:pt x="18" y="0"/>
                </a:lnTo>
                <a:lnTo>
                  <a:pt x="7" y="0"/>
                </a:lnTo>
                <a:lnTo>
                  <a:pt x="7" y="46"/>
                </a:lnTo>
                <a:lnTo>
                  <a:pt x="0" y="46"/>
                </a:lnTo>
                <a:lnTo>
                  <a:pt x="0" y="74"/>
                </a:lnTo>
                <a:lnTo>
                  <a:pt x="7" y="74"/>
                </a:lnTo>
                <a:lnTo>
                  <a:pt x="7" y="99"/>
                </a:lnTo>
                <a:lnTo>
                  <a:pt x="18" y="99"/>
                </a:lnTo>
                <a:lnTo>
                  <a:pt x="18" y="74"/>
                </a:lnTo>
                <a:lnTo>
                  <a:pt x="25" y="74"/>
                </a:lnTo>
                <a:lnTo>
                  <a:pt x="25" y="46"/>
                </a:lnTo>
                <a:lnTo>
                  <a:pt x="18" y="46"/>
                </a:lnTo>
                <a:close/>
                <a:moveTo>
                  <a:pt x="22" y="70"/>
                </a:moveTo>
                <a:lnTo>
                  <a:pt x="4" y="70"/>
                </a:lnTo>
                <a:lnTo>
                  <a:pt x="4" y="49"/>
                </a:lnTo>
                <a:lnTo>
                  <a:pt x="22" y="49"/>
                </a:lnTo>
                <a:lnTo>
                  <a:pt x="22" y="7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2" name="Freeform 237"/>
          <p:cNvSpPr>
            <a:spLocks/>
          </p:cNvSpPr>
          <p:nvPr/>
        </p:nvSpPr>
        <p:spPr bwMode="auto">
          <a:xfrm>
            <a:off x="4680825" y="5747501"/>
            <a:ext cx="284147" cy="284147"/>
          </a:xfrm>
          <a:custGeom>
            <a:avLst/>
            <a:gdLst>
              <a:gd name="T0" fmla="*/ 128 w 256"/>
              <a:gd name="T1" fmla="*/ 0 h 256"/>
              <a:gd name="T2" fmla="*/ 0 w 256"/>
              <a:gd name="T3" fmla="*/ 128 h 256"/>
              <a:gd name="T4" fmla="*/ 128 w 256"/>
              <a:gd name="T5" fmla="*/ 256 h 256"/>
              <a:gd name="T6" fmla="*/ 256 w 256"/>
              <a:gd name="T7" fmla="*/ 128 h 256"/>
              <a:gd name="T8" fmla="*/ 128 w 256"/>
              <a:gd name="T9" fmla="*/ 128 h 256"/>
              <a:gd name="T10" fmla="*/ 128 w 256"/>
              <a:gd name="T11" fmla="*/ 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256">
                <a:moveTo>
                  <a:pt x="128" y="0"/>
                </a:moveTo>
                <a:cubicBezTo>
                  <a:pt x="57" y="0"/>
                  <a:pt x="0" y="58"/>
                  <a:pt x="0" y="128"/>
                </a:cubicBezTo>
                <a:cubicBezTo>
                  <a:pt x="0" y="199"/>
                  <a:pt x="58" y="256"/>
                  <a:pt x="128" y="256"/>
                </a:cubicBezTo>
                <a:cubicBezTo>
                  <a:pt x="199" y="256"/>
                  <a:pt x="256" y="199"/>
                  <a:pt x="256" y="128"/>
                </a:cubicBezTo>
                <a:cubicBezTo>
                  <a:pt x="128" y="128"/>
                  <a:pt x="128" y="128"/>
                  <a:pt x="128" y="128"/>
                </a:cubicBezTo>
                <a:lnTo>
                  <a:pt x="12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3" name="Freeform 238"/>
          <p:cNvSpPr>
            <a:spLocks/>
          </p:cNvSpPr>
          <p:nvPr/>
        </p:nvSpPr>
        <p:spPr bwMode="auto">
          <a:xfrm>
            <a:off x="4855904" y="5710190"/>
            <a:ext cx="143508" cy="143508"/>
          </a:xfrm>
          <a:custGeom>
            <a:avLst/>
            <a:gdLst>
              <a:gd name="T0" fmla="*/ 0 w 128"/>
              <a:gd name="T1" fmla="*/ 0 h 128"/>
              <a:gd name="T2" fmla="*/ 0 w 128"/>
              <a:gd name="T3" fmla="*/ 0 h 128"/>
              <a:gd name="T4" fmla="*/ 0 w 128"/>
              <a:gd name="T5" fmla="*/ 128 h 128"/>
              <a:gd name="T6" fmla="*/ 128 w 128"/>
              <a:gd name="T7" fmla="*/ 128 h 128"/>
              <a:gd name="T8" fmla="*/ 128 w 128"/>
              <a:gd name="T9" fmla="*/ 128 h 128"/>
              <a:gd name="T10" fmla="*/ 0 w 128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128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28"/>
                  <a:pt x="0" y="128"/>
                  <a:pt x="0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128" y="57"/>
                  <a:pt x="71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4" name="Freeform 239"/>
          <p:cNvSpPr>
            <a:spLocks noEditPoints="1"/>
          </p:cNvSpPr>
          <p:nvPr/>
        </p:nvSpPr>
        <p:spPr bwMode="auto">
          <a:xfrm>
            <a:off x="5958048" y="2518564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3 w 288"/>
              <a:gd name="T11" fmla="*/ 234 h 288"/>
              <a:gd name="T12" fmla="*/ 144 w 288"/>
              <a:gd name="T13" fmla="*/ 144 h 288"/>
              <a:gd name="T14" fmla="*/ 84 w 288"/>
              <a:gd name="T15" fmla="*/ 234 h 288"/>
              <a:gd name="T16" fmla="*/ 36 w 288"/>
              <a:gd name="T17" fmla="*/ 144 h 288"/>
              <a:gd name="T18" fmla="*/ 144 w 288"/>
              <a:gd name="T19" fmla="*/ 144 h 288"/>
              <a:gd name="T20" fmla="*/ 79 w 288"/>
              <a:gd name="T21" fmla="*/ 58 h 288"/>
              <a:gd name="T22" fmla="*/ 144 w 288"/>
              <a:gd name="T23" fmla="*/ 36 h 288"/>
              <a:gd name="T24" fmla="*/ 209 w 288"/>
              <a:gd name="T25" fmla="*/ 58 h 288"/>
              <a:gd name="T26" fmla="*/ 144 w 288"/>
              <a:gd name="T27" fmla="*/ 144 h 288"/>
              <a:gd name="T28" fmla="*/ 252 w 288"/>
              <a:gd name="T29" fmla="*/ 144 h 288"/>
              <a:gd name="T30" fmla="*/ 203 w 288"/>
              <a:gd name="T31" fmla="*/ 23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5" name="Line 241"/>
          <p:cNvSpPr>
            <a:spLocks noChangeShapeType="1"/>
          </p:cNvSpPr>
          <p:nvPr/>
        </p:nvSpPr>
        <p:spPr bwMode="auto">
          <a:xfrm>
            <a:off x="4778410" y="5202169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6" name="Line 242"/>
          <p:cNvSpPr>
            <a:spLocks noChangeShapeType="1"/>
          </p:cNvSpPr>
          <p:nvPr/>
        </p:nvSpPr>
        <p:spPr bwMode="auto">
          <a:xfrm>
            <a:off x="4778410" y="5202169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7" name="Freeform 243"/>
          <p:cNvSpPr>
            <a:spLocks noEditPoints="1"/>
          </p:cNvSpPr>
          <p:nvPr/>
        </p:nvSpPr>
        <p:spPr bwMode="auto">
          <a:xfrm>
            <a:off x="4680825" y="5104584"/>
            <a:ext cx="318590" cy="258315"/>
          </a:xfrm>
          <a:custGeom>
            <a:avLst/>
            <a:gdLst>
              <a:gd name="T0" fmla="*/ 89 w 111"/>
              <a:gd name="T1" fmla="*/ 23 h 90"/>
              <a:gd name="T2" fmla="*/ 89 w 111"/>
              <a:gd name="T3" fmla="*/ 0 h 90"/>
              <a:gd name="T4" fmla="*/ 0 w 111"/>
              <a:gd name="T5" fmla="*/ 0 h 90"/>
              <a:gd name="T6" fmla="*/ 0 w 111"/>
              <a:gd name="T7" fmla="*/ 67 h 90"/>
              <a:gd name="T8" fmla="*/ 22 w 111"/>
              <a:gd name="T9" fmla="*/ 67 h 90"/>
              <a:gd name="T10" fmla="*/ 22 w 111"/>
              <a:gd name="T11" fmla="*/ 90 h 90"/>
              <a:gd name="T12" fmla="*/ 111 w 111"/>
              <a:gd name="T13" fmla="*/ 90 h 90"/>
              <a:gd name="T14" fmla="*/ 111 w 111"/>
              <a:gd name="T15" fmla="*/ 23 h 90"/>
              <a:gd name="T16" fmla="*/ 89 w 111"/>
              <a:gd name="T17" fmla="*/ 23 h 90"/>
              <a:gd name="T18" fmla="*/ 11 w 111"/>
              <a:gd name="T19" fmla="*/ 56 h 90"/>
              <a:gd name="T20" fmla="*/ 11 w 111"/>
              <a:gd name="T21" fmla="*/ 11 h 90"/>
              <a:gd name="T22" fmla="*/ 78 w 111"/>
              <a:gd name="T23" fmla="*/ 11 h 90"/>
              <a:gd name="T24" fmla="*/ 78 w 111"/>
              <a:gd name="T25" fmla="*/ 23 h 90"/>
              <a:gd name="T26" fmla="*/ 22 w 111"/>
              <a:gd name="T27" fmla="*/ 23 h 90"/>
              <a:gd name="T28" fmla="*/ 22 w 111"/>
              <a:gd name="T29" fmla="*/ 56 h 90"/>
              <a:gd name="T30" fmla="*/ 11 w 111"/>
              <a:gd name="T31" fmla="*/ 56 h 90"/>
              <a:gd name="T32" fmla="*/ 34 w 111"/>
              <a:gd name="T33" fmla="*/ 34 h 90"/>
              <a:gd name="T34" fmla="*/ 100 w 111"/>
              <a:gd name="T35" fmla="*/ 34 h 90"/>
              <a:gd name="T36" fmla="*/ 100 w 111"/>
              <a:gd name="T37" fmla="*/ 79 h 90"/>
              <a:gd name="T38" fmla="*/ 34 w 111"/>
              <a:gd name="T39" fmla="*/ 79 h 90"/>
              <a:gd name="T40" fmla="*/ 34 w 111"/>
              <a:gd name="T41" fmla="*/ 3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0">
                <a:moveTo>
                  <a:pt x="89" y="23"/>
                </a:moveTo>
                <a:lnTo>
                  <a:pt x="89" y="0"/>
                </a:lnTo>
                <a:lnTo>
                  <a:pt x="0" y="0"/>
                </a:lnTo>
                <a:lnTo>
                  <a:pt x="0" y="67"/>
                </a:lnTo>
                <a:lnTo>
                  <a:pt x="22" y="67"/>
                </a:lnTo>
                <a:lnTo>
                  <a:pt x="22" y="90"/>
                </a:lnTo>
                <a:lnTo>
                  <a:pt x="111" y="90"/>
                </a:lnTo>
                <a:lnTo>
                  <a:pt x="111" y="23"/>
                </a:lnTo>
                <a:lnTo>
                  <a:pt x="89" y="23"/>
                </a:lnTo>
                <a:close/>
                <a:moveTo>
                  <a:pt x="11" y="56"/>
                </a:moveTo>
                <a:lnTo>
                  <a:pt x="11" y="11"/>
                </a:lnTo>
                <a:lnTo>
                  <a:pt x="78" y="11"/>
                </a:lnTo>
                <a:lnTo>
                  <a:pt x="78" y="23"/>
                </a:lnTo>
                <a:lnTo>
                  <a:pt x="22" y="23"/>
                </a:lnTo>
                <a:lnTo>
                  <a:pt x="22" y="56"/>
                </a:lnTo>
                <a:lnTo>
                  <a:pt x="11" y="56"/>
                </a:lnTo>
                <a:close/>
                <a:moveTo>
                  <a:pt x="34" y="34"/>
                </a:moveTo>
                <a:lnTo>
                  <a:pt x="100" y="34"/>
                </a:lnTo>
                <a:lnTo>
                  <a:pt x="100" y="79"/>
                </a:lnTo>
                <a:lnTo>
                  <a:pt x="34" y="79"/>
                </a:lnTo>
                <a:lnTo>
                  <a:pt x="3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8" name="Freeform 244"/>
          <p:cNvSpPr>
            <a:spLocks noEditPoints="1"/>
          </p:cNvSpPr>
          <p:nvPr/>
        </p:nvSpPr>
        <p:spPr bwMode="auto">
          <a:xfrm>
            <a:off x="11706995" y="3155741"/>
            <a:ext cx="318590" cy="321459"/>
          </a:xfrm>
          <a:custGeom>
            <a:avLst/>
            <a:gdLst>
              <a:gd name="T0" fmla="*/ 285 w 289"/>
              <a:gd name="T1" fmla="*/ 164 h 289"/>
              <a:gd name="T2" fmla="*/ 136 w 289"/>
              <a:gd name="T3" fmla="*/ 15 h 289"/>
              <a:gd name="T4" fmla="*/ 121 w 289"/>
              <a:gd name="T5" fmla="*/ 8 h 289"/>
              <a:gd name="T6" fmla="*/ 40 w 289"/>
              <a:gd name="T7" fmla="*/ 0 h 289"/>
              <a:gd name="T8" fmla="*/ 24 w 289"/>
              <a:gd name="T9" fmla="*/ 6 h 289"/>
              <a:gd name="T10" fmla="*/ 6 w 289"/>
              <a:gd name="T11" fmla="*/ 24 h 289"/>
              <a:gd name="T12" fmla="*/ 0 w 289"/>
              <a:gd name="T13" fmla="*/ 40 h 289"/>
              <a:gd name="T14" fmla="*/ 8 w 289"/>
              <a:gd name="T15" fmla="*/ 121 h 289"/>
              <a:gd name="T16" fmla="*/ 15 w 289"/>
              <a:gd name="T17" fmla="*/ 136 h 289"/>
              <a:gd name="T18" fmla="*/ 164 w 289"/>
              <a:gd name="T19" fmla="*/ 285 h 289"/>
              <a:gd name="T20" fmla="*/ 177 w 289"/>
              <a:gd name="T21" fmla="*/ 285 h 289"/>
              <a:gd name="T22" fmla="*/ 285 w 289"/>
              <a:gd name="T23" fmla="*/ 177 h 289"/>
              <a:gd name="T24" fmla="*/ 285 w 289"/>
              <a:gd name="T25" fmla="*/ 164 h 289"/>
              <a:gd name="T26" fmla="*/ 63 w 289"/>
              <a:gd name="T27" fmla="*/ 63 h 289"/>
              <a:gd name="T28" fmla="*/ 35 w 289"/>
              <a:gd name="T29" fmla="*/ 63 h 289"/>
              <a:gd name="T30" fmla="*/ 35 w 289"/>
              <a:gd name="T31" fmla="*/ 35 h 289"/>
              <a:gd name="T32" fmla="*/ 63 w 289"/>
              <a:gd name="T33" fmla="*/ 35 h 289"/>
              <a:gd name="T34" fmla="*/ 63 w 289"/>
              <a:gd name="T35" fmla="*/ 6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9" h="289">
                <a:moveTo>
                  <a:pt x="285" y="164"/>
                </a:moveTo>
                <a:cubicBezTo>
                  <a:pt x="136" y="15"/>
                  <a:pt x="136" y="15"/>
                  <a:pt x="136" y="15"/>
                </a:cubicBezTo>
                <a:cubicBezTo>
                  <a:pt x="133" y="11"/>
                  <a:pt x="126" y="8"/>
                  <a:pt x="121" y="8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28" y="2"/>
                  <a:pt x="24" y="6"/>
                </a:cubicBezTo>
                <a:cubicBezTo>
                  <a:pt x="6" y="24"/>
                  <a:pt x="6" y="24"/>
                  <a:pt x="6" y="24"/>
                </a:cubicBezTo>
                <a:cubicBezTo>
                  <a:pt x="2" y="28"/>
                  <a:pt x="0" y="35"/>
                  <a:pt x="0" y="40"/>
                </a:cubicBezTo>
                <a:cubicBezTo>
                  <a:pt x="8" y="121"/>
                  <a:pt x="8" y="121"/>
                  <a:pt x="8" y="121"/>
                </a:cubicBezTo>
                <a:cubicBezTo>
                  <a:pt x="8" y="126"/>
                  <a:pt x="11" y="133"/>
                  <a:pt x="15" y="136"/>
                </a:cubicBezTo>
                <a:cubicBezTo>
                  <a:pt x="164" y="285"/>
                  <a:pt x="164" y="285"/>
                  <a:pt x="164" y="285"/>
                </a:cubicBezTo>
                <a:cubicBezTo>
                  <a:pt x="167" y="289"/>
                  <a:pt x="173" y="289"/>
                  <a:pt x="177" y="285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9" y="173"/>
                  <a:pt x="289" y="168"/>
                  <a:pt x="285" y="164"/>
                </a:cubicBezTo>
                <a:close/>
                <a:moveTo>
                  <a:pt x="63" y="63"/>
                </a:moveTo>
                <a:cubicBezTo>
                  <a:pt x="55" y="71"/>
                  <a:pt x="42" y="71"/>
                  <a:pt x="35" y="63"/>
                </a:cubicBezTo>
                <a:cubicBezTo>
                  <a:pt x="27" y="55"/>
                  <a:pt x="27" y="43"/>
                  <a:pt x="35" y="35"/>
                </a:cubicBezTo>
                <a:cubicBezTo>
                  <a:pt x="42" y="27"/>
                  <a:pt x="55" y="27"/>
                  <a:pt x="63" y="35"/>
                </a:cubicBezTo>
                <a:cubicBezTo>
                  <a:pt x="70" y="43"/>
                  <a:pt x="70" y="55"/>
                  <a:pt x="63" y="6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59" name="Freeform 245"/>
          <p:cNvSpPr>
            <a:spLocks/>
          </p:cNvSpPr>
          <p:nvPr/>
        </p:nvSpPr>
        <p:spPr bwMode="auto">
          <a:xfrm>
            <a:off x="889332" y="3933555"/>
            <a:ext cx="246834" cy="180821"/>
          </a:xfrm>
          <a:custGeom>
            <a:avLst/>
            <a:gdLst>
              <a:gd name="T0" fmla="*/ 130 w 223"/>
              <a:gd name="T1" fmla="*/ 119 h 164"/>
              <a:gd name="T2" fmla="*/ 112 w 223"/>
              <a:gd name="T3" fmla="*/ 112 h 164"/>
              <a:gd name="T4" fmla="*/ 0 w 223"/>
              <a:gd name="T5" fmla="*/ 0 h 164"/>
              <a:gd name="T6" fmla="*/ 2 w 223"/>
              <a:gd name="T7" fmla="*/ 32 h 164"/>
              <a:gd name="T8" fmla="*/ 8 w 223"/>
              <a:gd name="T9" fmla="*/ 44 h 164"/>
              <a:gd name="T10" fmla="*/ 125 w 223"/>
              <a:gd name="T11" fmla="*/ 161 h 164"/>
              <a:gd name="T12" fmla="*/ 135 w 223"/>
              <a:gd name="T13" fmla="*/ 161 h 164"/>
              <a:gd name="T14" fmla="*/ 220 w 223"/>
              <a:gd name="T15" fmla="*/ 76 h 164"/>
              <a:gd name="T16" fmla="*/ 220 w 223"/>
              <a:gd name="T17" fmla="*/ 66 h 164"/>
              <a:gd name="T18" fmla="*/ 207 w 223"/>
              <a:gd name="T19" fmla="*/ 53 h 164"/>
              <a:gd name="T20" fmla="*/ 148 w 223"/>
              <a:gd name="T21" fmla="*/ 112 h 164"/>
              <a:gd name="T22" fmla="*/ 130 w 223"/>
              <a:gd name="T23" fmla="*/ 119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3" h="164">
                <a:moveTo>
                  <a:pt x="130" y="119"/>
                </a:moveTo>
                <a:cubicBezTo>
                  <a:pt x="123" y="119"/>
                  <a:pt x="116" y="117"/>
                  <a:pt x="112" y="112"/>
                </a:cubicBezTo>
                <a:cubicBezTo>
                  <a:pt x="0" y="0"/>
                  <a:pt x="0" y="0"/>
                  <a:pt x="0" y="0"/>
                </a:cubicBezTo>
                <a:cubicBezTo>
                  <a:pt x="2" y="32"/>
                  <a:pt x="2" y="32"/>
                  <a:pt x="2" y="32"/>
                </a:cubicBezTo>
                <a:cubicBezTo>
                  <a:pt x="3" y="36"/>
                  <a:pt x="5" y="42"/>
                  <a:pt x="8" y="44"/>
                </a:cubicBezTo>
                <a:cubicBezTo>
                  <a:pt x="125" y="161"/>
                  <a:pt x="125" y="161"/>
                  <a:pt x="125" y="161"/>
                </a:cubicBezTo>
                <a:cubicBezTo>
                  <a:pt x="128" y="164"/>
                  <a:pt x="132" y="164"/>
                  <a:pt x="135" y="161"/>
                </a:cubicBezTo>
                <a:cubicBezTo>
                  <a:pt x="220" y="76"/>
                  <a:pt x="220" y="76"/>
                  <a:pt x="220" y="76"/>
                </a:cubicBezTo>
                <a:cubicBezTo>
                  <a:pt x="223" y="73"/>
                  <a:pt x="223" y="69"/>
                  <a:pt x="220" y="66"/>
                </a:cubicBezTo>
                <a:cubicBezTo>
                  <a:pt x="207" y="53"/>
                  <a:pt x="207" y="53"/>
                  <a:pt x="207" y="53"/>
                </a:cubicBezTo>
                <a:cubicBezTo>
                  <a:pt x="148" y="112"/>
                  <a:pt x="148" y="112"/>
                  <a:pt x="148" y="112"/>
                </a:cubicBezTo>
                <a:cubicBezTo>
                  <a:pt x="143" y="117"/>
                  <a:pt x="137" y="119"/>
                  <a:pt x="130" y="1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0" name="Freeform 246"/>
          <p:cNvSpPr>
            <a:spLocks noEditPoints="1"/>
          </p:cNvSpPr>
          <p:nvPr/>
        </p:nvSpPr>
        <p:spPr bwMode="auto">
          <a:xfrm>
            <a:off x="886463" y="3795787"/>
            <a:ext cx="249705" cy="249705"/>
          </a:xfrm>
          <a:custGeom>
            <a:avLst/>
            <a:gdLst>
              <a:gd name="T0" fmla="*/ 107 w 227"/>
              <a:gd name="T1" fmla="*/ 12 h 225"/>
              <a:gd name="T2" fmla="*/ 95 w 227"/>
              <a:gd name="T3" fmla="*/ 6 h 225"/>
              <a:gd name="T4" fmla="*/ 32 w 227"/>
              <a:gd name="T5" fmla="*/ 0 h 225"/>
              <a:gd name="T6" fmla="*/ 31 w 227"/>
              <a:gd name="T7" fmla="*/ 0 h 225"/>
              <a:gd name="T8" fmla="*/ 20 w 227"/>
              <a:gd name="T9" fmla="*/ 5 h 225"/>
              <a:gd name="T10" fmla="*/ 5 w 227"/>
              <a:gd name="T11" fmla="*/ 19 h 225"/>
              <a:gd name="T12" fmla="*/ 1 w 227"/>
              <a:gd name="T13" fmla="*/ 31 h 225"/>
              <a:gd name="T14" fmla="*/ 6 w 227"/>
              <a:gd name="T15" fmla="*/ 94 h 225"/>
              <a:gd name="T16" fmla="*/ 12 w 227"/>
              <a:gd name="T17" fmla="*/ 107 h 225"/>
              <a:gd name="T18" fmla="*/ 129 w 227"/>
              <a:gd name="T19" fmla="*/ 223 h 225"/>
              <a:gd name="T20" fmla="*/ 134 w 227"/>
              <a:gd name="T21" fmla="*/ 225 h 225"/>
              <a:gd name="T22" fmla="*/ 139 w 227"/>
              <a:gd name="T23" fmla="*/ 223 h 225"/>
              <a:gd name="T24" fmla="*/ 224 w 227"/>
              <a:gd name="T25" fmla="*/ 138 h 225"/>
              <a:gd name="T26" fmla="*/ 224 w 227"/>
              <a:gd name="T27" fmla="*/ 128 h 225"/>
              <a:gd name="T28" fmla="*/ 107 w 227"/>
              <a:gd name="T29" fmla="*/ 12 h 225"/>
              <a:gd name="T30" fmla="*/ 28 w 227"/>
              <a:gd name="T31" fmla="*/ 27 h 225"/>
              <a:gd name="T32" fmla="*/ 39 w 227"/>
              <a:gd name="T33" fmla="*/ 23 h 225"/>
              <a:gd name="T34" fmla="*/ 50 w 227"/>
              <a:gd name="T35" fmla="*/ 27 h 225"/>
              <a:gd name="T36" fmla="*/ 50 w 227"/>
              <a:gd name="T37" fmla="*/ 49 h 225"/>
              <a:gd name="T38" fmla="*/ 39 w 227"/>
              <a:gd name="T39" fmla="*/ 54 h 225"/>
              <a:gd name="T40" fmla="*/ 28 w 227"/>
              <a:gd name="T41" fmla="*/ 49 h 225"/>
              <a:gd name="T42" fmla="*/ 28 w 227"/>
              <a:gd name="T43" fmla="*/ 2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7" h="225">
                <a:moveTo>
                  <a:pt x="107" y="12"/>
                </a:moveTo>
                <a:cubicBezTo>
                  <a:pt x="104" y="9"/>
                  <a:pt x="99" y="6"/>
                  <a:pt x="95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1" y="0"/>
                  <a:pt x="31" y="0"/>
                </a:cubicBezTo>
                <a:cubicBezTo>
                  <a:pt x="27" y="0"/>
                  <a:pt x="22" y="2"/>
                  <a:pt x="20" y="5"/>
                </a:cubicBezTo>
                <a:cubicBezTo>
                  <a:pt x="5" y="19"/>
                  <a:pt x="5" y="19"/>
                  <a:pt x="5" y="19"/>
                </a:cubicBezTo>
                <a:cubicBezTo>
                  <a:pt x="2" y="22"/>
                  <a:pt x="0" y="27"/>
                  <a:pt x="1" y="31"/>
                </a:cubicBezTo>
                <a:cubicBezTo>
                  <a:pt x="6" y="94"/>
                  <a:pt x="6" y="94"/>
                  <a:pt x="6" y="94"/>
                </a:cubicBezTo>
                <a:cubicBezTo>
                  <a:pt x="7" y="98"/>
                  <a:pt x="9" y="104"/>
                  <a:pt x="12" y="107"/>
                </a:cubicBezTo>
                <a:cubicBezTo>
                  <a:pt x="129" y="223"/>
                  <a:pt x="129" y="223"/>
                  <a:pt x="129" y="223"/>
                </a:cubicBezTo>
                <a:cubicBezTo>
                  <a:pt x="130" y="225"/>
                  <a:pt x="132" y="225"/>
                  <a:pt x="134" y="225"/>
                </a:cubicBezTo>
                <a:cubicBezTo>
                  <a:pt x="136" y="225"/>
                  <a:pt x="138" y="225"/>
                  <a:pt x="139" y="223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7" y="136"/>
                  <a:pt x="227" y="131"/>
                  <a:pt x="224" y="128"/>
                </a:cubicBezTo>
                <a:lnTo>
                  <a:pt x="107" y="12"/>
                </a:lnTo>
                <a:close/>
                <a:moveTo>
                  <a:pt x="28" y="27"/>
                </a:moveTo>
                <a:cubicBezTo>
                  <a:pt x="31" y="24"/>
                  <a:pt x="35" y="23"/>
                  <a:pt x="39" y="23"/>
                </a:cubicBezTo>
                <a:cubicBezTo>
                  <a:pt x="43" y="23"/>
                  <a:pt x="47" y="24"/>
                  <a:pt x="50" y="27"/>
                </a:cubicBezTo>
                <a:cubicBezTo>
                  <a:pt x="56" y="33"/>
                  <a:pt x="56" y="43"/>
                  <a:pt x="50" y="49"/>
                </a:cubicBezTo>
                <a:cubicBezTo>
                  <a:pt x="47" y="52"/>
                  <a:pt x="43" y="54"/>
                  <a:pt x="39" y="54"/>
                </a:cubicBezTo>
                <a:cubicBezTo>
                  <a:pt x="35" y="54"/>
                  <a:pt x="31" y="52"/>
                  <a:pt x="28" y="49"/>
                </a:cubicBezTo>
                <a:cubicBezTo>
                  <a:pt x="22" y="43"/>
                  <a:pt x="22" y="33"/>
                  <a:pt x="28" y="2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1" name="Freeform 247"/>
          <p:cNvSpPr>
            <a:spLocks noEditPoints="1"/>
          </p:cNvSpPr>
          <p:nvPr/>
        </p:nvSpPr>
        <p:spPr bwMode="auto">
          <a:xfrm>
            <a:off x="10429769" y="6350236"/>
            <a:ext cx="318590" cy="318589"/>
          </a:xfrm>
          <a:custGeom>
            <a:avLst/>
            <a:gdLst>
              <a:gd name="T0" fmla="*/ 288 w 288"/>
              <a:gd name="T1" fmla="*/ 144 h 288"/>
              <a:gd name="T2" fmla="*/ 144 w 288"/>
              <a:gd name="T3" fmla="*/ 0 h 288"/>
              <a:gd name="T4" fmla="*/ 0 w 288"/>
              <a:gd name="T5" fmla="*/ 144 h 288"/>
              <a:gd name="T6" fmla="*/ 144 w 288"/>
              <a:gd name="T7" fmla="*/ 288 h 288"/>
              <a:gd name="T8" fmla="*/ 152 w 288"/>
              <a:gd name="T9" fmla="*/ 288 h 288"/>
              <a:gd name="T10" fmla="*/ 154 w 288"/>
              <a:gd name="T11" fmla="*/ 288 h 288"/>
              <a:gd name="T12" fmla="*/ 268 w 288"/>
              <a:gd name="T13" fmla="*/ 288 h 288"/>
              <a:gd name="T14" fmla="*/ 288 w 288"/>
              <a:gd name="T15" fmla="*/ 268 h 288"/>
              <a:gd name="T16" fmla="*/ 288 w 288"/>
              <a:gd name="T17" fmla="*/ 156 h 288"/>
              <a:gd name="T18" fmla="*/ 288 w 288"/>
              <a:gd name="T19" fmla="*/ 153 h 288"/>
              <a:gd name="T20" fmla="*/ 288 w 288"/>
              <a:gd name="T21" fmla="*/ 144 h 288"/>
              <a:gd name="T22" fmla="*/ 144 w 288"/>
              <a:gd name="T23" fmla="*/ 252 h 288"/>
              <a:gd name="T24" fmla="*/ 133 w 288"/>
              <a:gd name="T25" fmla="*/ 252 h 288"/>
              <a:gd name="T26" fmla="*/ 36 w 288"/>
              <a:gd name="T27" fmla="*/ 144 h 288"/>
              <a:gd name="T28" fmla="*/ 144 w 288"/>
              <a:gd name="T29" fmla="*/ 36 h 288"/>
              <a:gd name="T30" fmla="*/ 252 w 288"/>
              <a:gd name="T31" fmla="*/ 136 h 288"/>
              <a:gd name="T32" fmla="*/ 252 w 288"/>
              <a:gd name="T33" fmla="*/ 144 h 288"/>
              <a:gd name="T34" fmla="*/ 144 w 288"/>
              <a:gd name="T35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147" y="288"/>
                  <a:pt x="149" y="288"/>
                  <a:pt x="152" y="288"/>
                </a:cubicBezTo>
                <a:cubicBezTo>
                  <a:pt x="152" y="288"/>
                  <a:pt x="153" y="288"/>
                  <a:pt x="154" y="288"/>
                </a:cubicBezTo>
                <a:cubicBezTo>
                  <a:pt x="268" y="288"/>
                  <a:pt x="268" y="288"/>
                  <a:pt x="268" y="288"/>
                </a:cubicBezTo>
                <a:cubicBezTo>
                  <a:pt x="279" y="288"/>
                  <a:pt x="288" y="279"/>
                  <a:pt x="288" y="268"/>
                </a:cubicBezTo>
                <a:cubicBezTo>
                  <a:pt x="288" y="156"/>
                  <a:pt x="288" y="156"/>
                  <a:pt x="288" y="156"/>
                </a:cubicBezTo>
                <a:cubicBezTo>
                  <a:pt x="288" y="155"/>
                  <a:pt x="288" y="154"/>
                  <a:pt x="288" y="153"/>
                </a:cubicBezTo>
                <a:cubicBezTo>
                  <a:pt x="288" y="150"/>
                  <a:pt x="288" y="147"/>
                  <a:pt x="288" y="144"/>
                </a:cubicBezTo>
                <a:close/>
                <a:moveTo>
                  <a:pt x="144" y="252"/>
                </a:moveTo>
                <a:cubicBezTo>
                  <a:pt x="141" y="252"/>
                  <a:pt x="137" y="252"/>
                  <a:pt x="133" y="252"/>
                </a:cubicBezTo>
                <a:cubicBezTo>
                  <a:pt x="79" y="246"/>
                  <a:pt x="36" y="200"/>
                  <a:pt x="36" y="144"/>
                </a:cubicBezTo>
                <a:cubicBezTo>
                  <a:pt x="36" y="85"/>
                  <a:pt x="85" y="36"/>
                  <a:pt x="144" y="36"/>
                </a:cubicBezTo>
                <a:cubicBezTo>
                  <a:pt x="201" y="36"/>
                  <a:pt x="247" y="80"/>
                  <a:pt x="252" y="136"/>
                </a:cubicBezTo>
                <a:cubicBezTo>
                  <a:pt x="252" y="139"/>
                  <a:pt x="252" y="141"/>
                  <a:pt x="252" y="144"/>
                </a:cubicBezTo>
                <a:cubicBezTo>
                  <a:pt x="252" y="204"/>
                  <a:pt x="204" y="252"/>
                  <a:pt x="144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2" name="Freeform 248"/>
          <p:cNvSpPr>
            <a:spLocks/>
          </p:cNvSpPr>
          <p:nvPr/>
        </p:nvSpPr>
        <p:spPr bwMode="auto">
          <a:xfrm>
            <a:off x="4769799" y="2518564"/>
            <a:ext cx="143508" cy="318589"/>
          </a:xfrm>
          <a:custGeom>
            <a:avLst/>
            <a:gdLst>
              <a:gd name="T0" fmla="*/ 113 w 130"/>
              <a:gd name="T1" fmla="*/ 223 h 289"/>
              <a:gd name="T2" fmla="*/ 113 w 130"/>
              <a:gd name="T3" fmla="*/ 224 h 289"/>
              <a:gd name="T4" fmla="*/ 65 w 130"/>
              <a:gd name="T5" fmla="*/ 272 h 289"/>
              <a:gd name="T6" fmla="*/ 16 w 130"/>
              <a:gd name="T7" fmla="*/ 225 h 289"/>
              <a:gd name="T8" fmla="*/ 16 w 130"/>
              <a:gd name="T9" fmla="*/ 224 h 289"/>
              <a:gd name="T10" fmla="*/ 16 w 130"/>
              <a:gd name="T11" fmla="*/ 223 h 289"/>
              <a:gd name="T12" fmla="*/ 16 w 130"/>
              <a:gd name="T13" fmla="*/ 48 h 289"/>
              <a:gd name="T14" fmla="*/ 16 w 130"/>
              <a:gd name="T15" fmla="*/ 48 h 289"/>
              <a:gd name="T16" fmla="*/ 16 w 130"/>
              <a:gd name="T17" fmla="*/ 48 h 289"/>
              <a:gd name="T18" fmla="*/ 16 w 130"/>
              <a:gd name="T19" fmla="*/ 46 h 289"/>
              <a:gd name="T20" fmla="*/ 46 w 130"/>
              <a:gd name="T21" fmla="*/ 17 h 289"/>
              <a:gd name="T22" fmla="*/ 75 w 130"/>
              <a:gd name="T23" fmla="*/ 46 h 289"/>
              <a:gd name="T24" fmla="*/ 75 w 130"/>
              <a:gd name="T25" fmla="*/ 48 h 289"/>
              <a:gd name="T26" fmla="*/ 75 w 130"/>
              <a:gd name="T27" fmla="*/ 64 h 289"/>
              <a:gd name="T28" fmla="*/ 75 w 130"/>
              <a:gd name="T29" fmla="*/ 79 h 289"/>
              <a:gd name="T30" fmla="*/ 75 w 130"/>
              <a:gd name="T31" fmla="*/ 208 h 289"/>
              <a:gd name="T32" fmla="*/ 75 w 130"/>
              <a:gd name="T33" fmla="*/ 208 h 289"/>
              <a:gd name="T34" fmla="*/ 75 w 130"/>
              <a:gd name="T35" fmla="*/ 223 h 289"/>
              <a:gd name="T36" fmla="*/ 75 w 130"/>
              <a:gd name="T37" fmla="*/ 223 h 289"/>
              <a:gd name="T38" fmla="*/ 75 w 130"/>
              <a:gd name="T39" fmla="*/ 224 h 289"/>
              <a:gd name="T40" fmla="*/ 75 w 130"/>
              <a:gd name="T41" fmla="*/ 225 h 289"/>
              <a:gd name="T42" fmla="*/ 75 w 130"/>
              <a:gd name="T43" fmla="*/ 225 h 289"/>
              <a:gd name="T44" fmla="*/ 64 w 130"/>
              <a:gd name="T45" fmla="*/ 235 h 289"/>
              <a:gd name="T46" fmla="*/ 54 w 130"/>
              <a:gd name="T47" fmla="*/ 225 h 289"/>
              <a:gd name="T48" fmla="*/ 54 w 130"/>
              <a:gd name="T49" fmla="*/ 224 h 289"/>
              <a:gd name="T50" fmla="*/ 54 w 130"/>
              <a:gd name="T51" fmla="*/ 208 h 289"/>
              <a:gd name="T52" fmla="*/ 54 w 130"/>
              <a:gd name="T53" fmla="*/ 90 h 289"/>
              <a:gd name="T54" fmla="*/ 37 w 130"/>
              <a:gd name="T55" fmla="*/ 90 h 289"/>
              <a:gd name="T56" fmla="*/ 37 w 130"/>
              <a:gd name="T57" fmla="*/ 208 h 289"/>
              <a:gd name="T58" fmla="*/ 37 w 130"/>
              <a:gd name="T59" fmla="*/ 224 h 289"/>
              <a:gd name="T60" fmla="*/ 37 w 130"/>
              <a:gd name="T61" fmla="*/ 224 h 289"/>
              <a:gd name="T62" fmla="*/ 37 w 130"/>
              <a:gd name="T63" fmla="*/ 224 h 289"/>
              <a:gd name="T64" fmla="*/ 37 w 130"/>
              <a:gd name="T65" fmla="*/ 225 h 289"/>
              <a:gd name="T66" fmla="*/ 64 w 130"/>
              <a:gd name="T67" fmla="*/ 252 h 289"/>
              <a:gd name="T68" fmla="*/ 92 w 130"/>
              <a:gd name="T69" fmla="*/ 225 h 289"/>
              <a:gd name="T70" fmla="*/ 92 w 130"/>
              <a:gd name="T71" fmla="*/ 225 h 289"/>
              <a:gd name="T72" fmla="*/ 92 w 130"/>
              <a:gd name="T73" fmla="*/ 224 h 289"/>
              <a:gd name="T74" fmla="*/ 92 w 130"/>
              <a:gd name="T75" fmla="*/ 224 h 289"/>
              <a:gd name="T76" fmla="*/ 92 w 130"/>
              <a:gd name="T77" fmla="*/ 224 h 289"/>
              <a:gd name="T78" fmla="*/ 92 w 130"/>
              <a:gd name="T79" fmla="*/ 64 h 289"/>
              <a:gd name="T80" fmla="*/ 92 w 130"/>
              <a:gd name="T81" fmla="*/ 48 h 289"/>
              <a:gd name="T82" fmla="*/ 92 w 130"/>
              <a:gd name="T83" fmla="*/ 46 h 289"/>
              <a:gd name="T84" fmla="*/ 92 w 130"/>
              <a:gd name="T85" fmla="*/ 46 h 289"/>
              <a:gd name="T86" fmla="*/ 46 w 130"/>
              <a:gd name="T87" fmla="*/ 0 h 289"/>
              <a:gd name="T88" fmla="*/ 0 w 130"/>
              <a:gd name="T89" fmla="*/ 46 h 289"/>
              <a:gd name="T90" fmla="*/ 0 w 130"/>
              <a:gd name="T91" fmla="*/ 48 h 289"/>
              <a:gd name="T92" fmla="*/ 0 w 130"/>
              <a:gd name="T93" fmla="*/ 48 h 289"/>
              <a:gd name="T94" fmla="*/ 0 w 130"/>
              <a:gd name="T95" fmla="*/ 223 h 289"/>
              <a:gd name="T96" fmla="*/ 0 w 130"/>
              <a:gd name="T97" fmla="*/ 223 h 289"/>
              <a:gd name="T98" fmla="*/ 0 w 130"/>
              <a:gd name="T99" fmla="*/ 224 h 289"/>
              <a:gd name="T100" fmla="*/ 0 w 130"/>
              <a:gd name="T101" fmla="*/ 224 h 289"/>
              <a:gd name="T102" fmla="*/ 0 w 130"/>
              <a:gd name="T103" fmla="*/ 225 h 289"/>
              <a:gd name="T104" fmla="*/ 0 w 130"/>
              <a:gd name="T105" fmla="*/ 225 h 289"/>
              <a:gd name="T106" fmla="*/ 65 w 130"/>
              <a:gd name="T107" fmla="*/ 289 h 289"/>
              <a:gd name="T108" fmla="*/ 129 w 130"/>
              <a:gd name="T109" fmla="*/ 224 h 289"/>
              <a:gd name="T110" fmla="*/ 129 w 130"/>
              <a:gd name="T111" fmla="*/ 223 h 289"/>
              <a:gd name="T112" fmla="*/ 130 w 130"/>
              <a:gd name="T113" fmla="*/ 223 h 289"/>
              <a:gd name="T114" fmla="*/ 130 w 130"/>
              <a:gd name="T115" fmla="*/ 37 h 289"/>
              <a:gd name="T116" fmla="*/ 113 w 130"/>
              <a:gd name="T117" fmla="*/ 37 h 289"/>
              <a:gd name="T118" fmla="*/ 113 w 130"/>
              <a:gd name="T119" fmla="*/ 22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" h="289">
                <a:moveTo>
                  <a:pt x="113" y="223"/>
                </a:moveTo>
                <a:cubicBezTo>
                  <a:pt x="113" y="224"/>
                  <a:pt x="113" y="224"/>
                  <a:pt x="113" y="224"/>
                </a:cubicBezTo>
                <a:cubicBezTo>
                  <a:pt x="113" y="251"/>
                  <a:pt x="91" y="272"/>
                  <a:pt x="65" y="272"/>
                </a:cubicBezTo>
                <a:cubicBezTo>
                  <a:pt x="38" y="272"/>
                  <a:pt x="17" y="251"/>
                  <a:pt x="16" y="225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6" y="224"/>
                  <a:pt x="16" y="224"/>
                  <a:pt x="16" y="223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30"/>
                  <a:pt x="30" y="17"/>
                  <a:pt x="46" y="17"/>
                </a:cubicBezTo>
                <a:cubicBezTo>
                  <a:pt x="62" y="17"/>
                  <a:pt x="75" y="30"/>
                  <a:pt x="75" y="46"/>
                </a:cubicBezTo>
                <a:cubicBezTo>
                  <a:pt x="75" y="48"/>
                  <a:pt x="75" y="48"/>
                  <a:pt x="75" y="48"/>
                </a:cubicBezTo>
                <a:cubicBezTo>
                  <a:pt x="75" y="64"/>
                  <a:pt x="75" y="64"/>
                  <a:pt x="75" y="64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8"/>
                  <a:pt x="75" y="208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3"/>
                  <a:pt x="75" y="223"/>
                  <a:pt x="75" y="223"/>
                </a:cubicBezTo>
                <a:cubicBezTo>
                  <a:pt x="75" y="224"/>
                  <a:pt x="75" y="224"/>
                  <a:pt x="75" y="224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25"/>
                  <a:pt x="75" y="225"/>
                  <a:pt x="75" y="225"/>
                </a:cubicBezTo>
                <a:cubicBezTo>
                  <a:pt x="75" y="230"/>
                  <a:pt x="70" y="235"/>
                  <a:pt x="64" y="235"/>
                </a:cubicBezTo>
                <a:cubicBezTo>
                  <a:pt x="59" y="235"/>
                  <a:pt x="54" y="230"/>
                  <a:pt x="54" y="225"/>
                </a:cubicBezTo>
                <a:cubicBezTo>
                  <a:pt x="54" y="225"/>
                  <a:pt x="54" y="224"/>
                  <a:pt x="54" y="224"/>
                </a:cubicBezTo>
                <a:cubicBezTo>
                  <a:pt x="54" y="208"/>
                  <a:pt x="54" y="208"/>
                  <a:pt x="54" y="208"/>
                </a:cubicBezTo>
                <a:cubicBezTo>
                  <a:pt x="54" y="90"/>
                  <a:pt x="54" y="90"/>
                  <a:pt x="54" y="90"/>
                </a:cubicBezTo>
                <a:cubicBezTo>
                  <a:pt x="37" y="90"/>
                  <a:pt x="37" y="90"/>
                  <a:pt x="37" y="90"/>
                </a:cubicBezTo>
                <a:cubicBezTo>
                  <a:pt x="37" y="208"/>
                  <a:pt x="37" y="208"/>
                  <a:pt x="37" y="208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37" y="225"/>
                  <a:pt x="37" y="225"/>
                </a:cubicBezTo>
                <a:cubicBezTo>
                  <a:pt x="37" y="240"/>
                  <a:pt x="49" y="252"/>
                  <a:pt x="64" y="252"/>
                </a:cubicBezTo>
                <a:cubicBezTo>
                  <a:pt x="79" y="252"/>
                  <a:pt x="91" y="240"/>
                  <a:pt x="92" y="225"/>
                </a:cubicBezTo>
                <a:cubicBezTo>
                  <a:pt x="92" y="225"/>
                  <a:pt x="92" y="225"/>
                  <a:pt x="92" y="225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64"/>
                  <a:pt x="92" y="64"/>
                  <a:pt x="92" y="64"/>
                </a:cubicBezTo>
                <a:cubicBezTo>
                  <a:pt x="92" y="48"/>
                  <a:pt x="92" y="48"/>
                  <a:pt x="92" y="48"/>
                </a:cubicBezTo>
                <a:cubicBezTo>
                  <a:pt x="92" y="46"/>
                  <a:pt x="92" y="46"/>
                  <a:pt x="92" y="46"/>
                </a:cubicBezTo>
                <a:cubicBezTo>
                  <a:pt x="92" y="46"/>
                  <a:pt x="92" y="46"/>
                  <a:pt x="92" y="46"/>
                </a:cubicBezTo>
                <a:cubicBezTo>
                  <a:pt x="91" y="21"/>
                  <a:pt x="71" y="0"/>
                  <a:pt x="46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47"/>
                  <a:pt x="0" y="47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3"/>
                  <a:pt x="0" y="224"/>
                  <a:pt x="0" y="224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60"/>
                  <a:pt x="29" y="289"/>
                  <a:pt x="65" y="289"/>
                </a:cubicBezTo>
                <a:cubicBezTo>
                  <a:pt x="100" y="289"/>
                  <a:pt x="129" y="260"/>
                  <a:pt x="129" y="224"/>
                </a:cubicBezTo>
                <a:cubicBezTo>
                  <a:pt x="129" y="224"/>
                  <a:pt x="129" y="223"/>
                  <a:pt x="129" y="223"/>
                </a:cubicBezTo>
                <a:cubicBezTo>
                  <a:pt x="130" y="223"/>
                  <a:pt x="130" y="223"/>
                  <a:pt x="130" y="223"/>
                </a:cubicBezTo>
                <a:cubicBezTo>
                  <a:pt x="130" y="37"/>
                  <a:pt x="130" y="37"/>
                  <a:pt x="130" y="37"/>
                </a:cubicBezTo>
                <a:cubicBezTo>
                  <a:pt x="113" y="37"/>
                  <a:pt x="113" y="37"/>
                  <a:pt x="113" y="37"/>
                </a:cubicBezTo>
                <a:lnTo>
                  <a:pt x="113" y="2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3" name="Freeform 249"/>
          <p:cNvSpPr>
            <a:spLocks/>
          </p:cNvSpPr>
          <p:nvPr/>
        </p:nvSpPr>
        <p:spPr bwMode="auto">
          <a:xfrm>
            <a:off x="9781111" y="3798658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8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3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8" y="139"/>
                </a:cubicBezTo>
                <a:cubicBezTo>
                  <a:pt x="12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3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4" name="Freeform 250"/>
          <p:cNvSpPr>
            <a:spLocks/>
          </p:cNvSpPr>
          <p:nvPr/>
        </p:nvSpPr>
        <p:spPr bwMode="auto">
          <a:xfrm>
            <a:off x="10538836" y="3815879"/>
            <a:ext cx="215263" cy="232484"/>
          </a:xfrm>
          <a:custGeom>
            <a:avLst/>
            <a:gdLst>
              <a:gd name="T0" fmla="*/ 190 w 195"/>
              <a:gd name="T1" fmla="*/ 102 h 210"/>
              <a:gd name="T2" fmla="*/ 92 w 195"/>
              <a:gd name="T3" fmla="*/ 4 h 210"/>
              <a:gd name="T4" fmla="*/ 0 w 195"/>
              <a:gd name="T5" fmla="*/ 30 h 210"/>
              <a:gd name="T6" fmla="*/ 15 w 195"/>
              <a:gd name="T7" fmla="*/ 30 h 210"/>
              <a:gd name="T8" fmla="*/ 94 w 195"/>
              <a:gd name="T9" fmla="*/ 54 h 210"/>
              <a:gd name="T10" fmla="*/ 135 w 195"/>
              <a:gd name="T11" fmla="*/ 120 h 210"/>
              <a:gd name="T12" fmla="*/ 116 w 195"/>
              <a:gd name="T13" fmla="*/ 187 h 210"/>
              <a:gd name="T14" fmla="*/ 168 w 195"/>
              <a:gd name="T15" fmla="*/ 198 h 210"/>
              <a:gd name="T16" fmla="*/ 147 w 195"/>
              <a:gd name="T17" fmla="*/ 161 h 210"/>
              <a:gd name="T18" fmla="*/ 190 w 195"/>
              <a:gd name="T19" fmla="*/ 10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5" name="Freeform 251"/>
          <p:cNvSpPr>
            <a:spLocks/>
          </p:cNvSpPr>
          <p:nvPr/>
        </p:nvSpPr>
        <p:spPr bwMode="auto">
          <a:xfrm>
            <a:off x="10421160" y="3867542"/>
            <a:ext cx="252575" cy="223873"/>
          </a:xfrm>
          <a:custGeom>
            <a:avLst/>
            <a:gdLst>
              <a:gd name="T0" fmla="*/ 221 w 227"/>
              <a:gd name="T1" fmla="*/ 74 h 200"/>
              <a:gd name="T2" fmla="*/ 119 w 227"/>
              <a:gd name="T3" fmla="*/ 0 h 200"/>
              <a:gd name="T4" fmla="*/ 103 w 227"/>
              <a:gd name="T5" fmla="*/ 1 h 200"/>
              <a:gd name="T6" fmla="*/ 6 w 227"/>
              <a:gd name="T7" fmla="*/ 98 h 200"/>
              <a:gd name="T8" fmla="*/ 48 w 227"/>
              <a:gd name="T9" fmla="*/ 158 h 200"/>
              <a:gd name="T10" fmla="*/ 27 w 227"/>
              <a:gd name="T11" fmla="*/ 195 h 200"/>
              <a:gd name="T12" fmla="*/ 36 w 227"/>
              <a:gd name="T13" fmla="*/ 200 h 200"/>
              <a:gd name="T14" fmla="*/ 92 w 227"/>
              <a:gd name="T15" fmla="*/ 172 h 200"/>
              <a:gd name="T16" fmla="*/ 108 w 227"/>
              <a:gd name="T17" fmla="*/ 173 h 200"/>
              <a:gd name="T18" fmla="*/ 123 w 227"/>
              <a:gd name="T19" fmla="*/ 172 h 200"/>
              <a:gd name="T20" fmla="*/ 221 w 227"/>
              <a:gd name="T21" fmla="*/ 7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6" name="Freeform 252"/>
          <p:cNvSpPr>
            <a:spLocks noEditPoints="1"/>
          </p:cNvSpPr>
          <p:nvPr/>
        </p:nvSpPr>
        <p:spPr bwMode="auto">
          <a:xfrm>
            <a:off x="11058337" y="3801528"/>
            <a:ext cx="335811" cy="315718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7" name="Freeform 263"/>
          <p:cNvSpPr>
            <a:spLocks/>
          </p:cNvSpPr>
          <p:nvPr/>
        </p:nvSpPr>
        <p:spPr bwMode="auto">
          <a:xfrm>
            <a:off x="2849658" y="2676422"/>
            <a:ext cx="149249" cy="80365"/>
          </a:xfrm>
          <a:custGeom>
            <a:avLst/>
            <a:gdLst>
              <a:gd name="T0" fmla="*/ 112 w 135"/>
              <a:gd name="T1" fmla="*/ 2 h 72"/>
              <a:gd name="T2" fmla="*/ 118 w 135"/>
              <a:gd name="T3" fmla="*/ 21 h 72"/>
              <a:gd name="T4" fmla="*/ 86 w 135"/>
              <a:gd name="T5" fmla="*/ 21 h 72"/>
              <a:gd name="T6" fmla="*/ 78 w 135"/>
              <a:gd name="T7" fmla="*/ 36 h 72"/>
              <a:gd name="T8" fmla="*/ 57 w 135"/>
              <a:gd name="T9" fmla="*/ 36 h 72"/>
              <a:gd name="T10" fmla="*/ 49 w 135"/>
              <a:gd name="T11" fmla="*/ 21 h 72"/>
              <a:gd name="T12" fmla="*/ 17 w 135"/>
              <a:gd name="T13" fmla="*/ 21 h 72"/>
              <a:gd name="T14" fmla="*/ 23 w 135"/>
              <a:gd name="T15" fmla="*/ 2 h 72"/>
              <a:gd name="T16" fmla="*/ 14 w 135"/>
              <a:gd name="T17" fmla="*/ 1 h 72"/>
              <a:gd name="T18" fmla="*/ 8 w 135"/>
              <a:gd name="T19" fmla="*/ 0 h 72"/>
              <a:gd name="T20" fmla="*/ 0 w 135"/>
              <a:gd name="T21" fmla="*/ 21 h 72"/>
              <a:gd name="T22" fmla="*/ 0 w 135"/>
              <a:gd name="T23" fmla="*/ 72 h 72"/>
              <a:gd name="T24" fmla="*/ 135 w 135"/>
              <a:gd name="T25" fmla="*/ 72 h 72"/>
              <a:gd name="T26" fmla="*/ 135 w 135"/>
              <a:gd name="T27" fmla="*/ 21 h 72"/>
              <a:gd name="T28" fmla="*/ 127 w 135"/>
              <a:gd name="T29" fmla="*/ 0 h 72"/>
              <a:gd name="T30" fmla="*/ 121 w 135"/>
              <a:gd name="T31" fmla="*/ 1 h 72"/>
              <a:gd name="T32" fmla="*/ 112 w 135"/>
              <a:gd name="T33" fmla="*/ 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5" h="72">
                <a:moveTo>
                  <a:pt x="112" y="2"/>
                </a:moveTo>
                <a:cubicBezTo>
                  <a:pt x="118" y="21"/>
                  <a:pt x="118" y="21"/>
                  <a:pt x="118" y="21"/>
                </a:cubicBezTo>
                <a:cubicBezTo>
                  <a:pt x="86" y="21"/>
                  <a:pt x="86" y="21"/>
                  <a:pt x="86" y="21"/>
                </a:cubicBezTo>
                <a:cubicBezTo>
                  <a:pt x="78" y="36"/>
                  <a:pt x="78" y="36"/>
                  <a:pt x="78" y="36"/>
                </a:cubicBezTo>
                <a:cubicBezTo>
                  <a:pt x="57" y="36"/>
                  <a:pt x="57" y="36"/>
                  <a:pt x="57" y="36"/>
                </a:cubicBezTo>
                <a:cubicBezTo>
                  <a:pt x="49" y="21"/>
                  <a:pt x="49" y="21"/>
                  <a:pt x="49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23" y="2"/>
                  <a:pt x="23" y="2"/>
                  <a:pt x="23" y="2"/>
                </a:cubicBezTo>
                <a:cubicBezTo>
                  <a:pt x="20" y="2"/>
                  <a:pt x="18" y="1"/>
                  <a:pt x="14" y="1"/>
                </a:cubicBezTo>
                <a:cubicBezTo>
                  <a:pt x="12" y="1"/>
                  <a:pt x="10" y="0"/>
                  <a:pt x="8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2"/>
                  <a:pt x="0" y="72"/>
                  <a:pt x="0" y="72"/>
                </a:cubicBezTo>
                <a:cubicBezTo>
                  <a:pt x="135" y="72"/>
                  <a:pt x="135" y="72"/>
                  <a:pt x="135" y="72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27" y="0"/>
                  <a:pt x="127" y="0"/>
                  <a:pt x="127" y="0"/>
                </a:cubicBezTo>
                <a:cubicBezTo>
                  <a:pt x="125" y="0"/>
                  <a:pt x="123" y="1"/>
                  <a:pt x="121" y="1"/>
                </a:cubicBezTo>
                <a:cubicBezTo>
                  <a:pt x="118" y="1"/>
                  <a:pt x="115" y="2"/>
                  <a:pt x="112" y="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8" name="Freeform 264"/>
          <p:cNvSpPr>
            <a:spLocks/>
          </p:cNvSpPr>
          <p:nvPr/>
        </p:nvSpPr>
        <p:spPr bwMode="auto">
          <a:xfrm>
            <a:off x="2878359" y="2624759"/>
            <a:ext cx="94716" cy="17221"/>
          </a:xfrm>
          <a:custGeom>
            <a:avLst/>
            <a:gdLst>
              <a:gd name="T0" fmla="*/ 25 w 85"/>
              <a:gd name="T1" fmla="*/ 15 h 15"/>
              <a:gd name="T2" fmla="*/ 61 w 85"/>
              <a:gd name="T3" fmla="*/ 15 h 15"/>
              <a:gd name="T4" fmla="*/ 82 w 85"/>
              <a:gd name="T5" fmla="*/ 2 h 15"/>
              <a:gd name="T6" fmla="*/ 85 w 85"/>
              <a:gd name="T7" fmla="*/ 0 h 15"/>
              <a:gd name="T8" fmla="*/ 85 w 85"/>
              <a:gd name="T9" fmla="*/ 0 h 15"/>
              <a:gd name="T10" fmla="*/ 0 w 85"/>
              <a:gd name="T11" fmla="*/ 0 h 15"/>
              <a:gd name="T12" fmla="*/ 0 w 85"/>
              <a:gd name="T13" fmla="*/ 0 h 15"/>
              <a:gd name="T14" fmla="*/ 3 w 85"/>
              <a:gd name="T15" fmla="*/ 2 h 15"/>
              <a:gd name="T16" fmla="*/ 25 w 85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15">
                <a:moveTo>
                  <a:pt x="25" y="15"/>
                </a:moveTo>
                <a:cubicBezTo>
                  <a:pt x="61" y="15"/>
                  <a:pt x="61" y="15"/>
                  <a:pt x="61" y="15"/>
                </a:cubicBezTo>
                <a:cubicBezTo>
                  <a:pt x="67" y="10"/>
                  <a:pt x="74" y="5"/>
                  <a:pt x="82" y="2"/>
                </a:cubicBezTo>
                <a:cubicBezTo>
                  <a:pt x="83" y="1"/>
                  <a:pt x="84" y="1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1"/>
                  <a:pt x="2" y="1"/>
                  <a:pt x="3" y="2"/>
                </a:cubicBezTo>
                <a:cubicBezTo>
                  <a:pt x="12" y="5"/>
                  <a:pt x="19" y="10"/>
                  <a:pt x="25" y="1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69" name="Freeform 265"/>
          <p:cNvSpPr>
            <a:spLocks/>
          </p:cNvSpPr>
          <p:nvPr/>
        </p:nvSpPr>
        <p:spPr bwMode="auto">
          <a:xfrm>
            <a:off x="2932892" y="2598928"/>
            <a:ext cx="152120" cy="94716"/>
          </a:xfrm>
          <a:custGeom>
            <a:avLst/>
            <a:gdLst>
              <a:gd name="T0" fmla="*/ 136 w 136"/>
              <a:gd name="T1" fmla="*/ 42 h 85"/>
              <a:gd name="T2" fmla="*/ 73 w 136"/>
              <a:gd name="T3" fmla="*/ 0 h 85"/>
              <a:gd name="T4" fmla="*/ 73 w 136"/>
              <a:gd name="T5" fmla="*/ 25 h 85"/>
              <a:gd name="T6" fmla="*/ 0 w 136"/>
              <a:gd name="T7" fmla="*/ 85 h 85"/>
              <a:gd name="T8" fmla="*/ 45 w 136"/>
              <a:gd name="T9" fmla="*/ 59 h 85"/>
              <a:gd name="T10" fmla="*/ 73 w 136"/>
              <a:gd name="T11" fmla="*/ 57 h 85"/>
              <a:gd name="T12" fmla="*/ 73 w 136"/>
              <a:gd name="T13" fmla="*/ 85 h 85"/>
              <a:gd name="T14" fmla="*/ 136 w 136"/>
              <a:gd name="T15" fmla="*/ 4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136" y="42"/>
                </a:moveTo>
                <a:cubicBezTo>
                  <a:pt x="73" y="0"/>
                  <a:pt x="73" y="0"/>
                  <a:pt x="73" y="0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0" y="31"/>
                  <a:pt x="0" y="85"/>
                </a:cubicBezTo>
                <a:cubicBezTo>
                  <a:pt x="0" y="85"/>
                  <a:pt x="9" y="63"/>
                  <a:pt x="45" y="59"/>
                </a:cubicBezTo>
                <a:cubicBezTo>
                  <a:pt x="51" y="58"/>
                  <a:pt x="59" y="57"/>
                  <a:pt x="73" y="57"/>
                </a:cubicBezTo>
                <a:cubicBezTo>
                  <a:pt x="73" y="85"/>
                  <a:pt x="73" y="85"/>
                  <a:pt x="73" y="85"/>
                </a:cubicBezTo>
                <a:lnTo>
                  <a:pt x="136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0" name="Freeform 266"/>
          <p:cNvSpPr>
            <a:spLocks/>
          </p:cNvSpPr>
          <p:nvPr/>
        </p:nvSpPr>
        <p:spPr bwMode="auto">
          <a:xfrm>
            <a:off x="2766422" y="2598928"/>
            <a:ext cx="149249" cy="94716"/>
          </a:xfrm>
          <a:custGeom>
            <a:avLst/>
            <a:gdLst>
              <a:gd name="T0" fmla="*/ 92 w 136"/>
              <a:gd name="T1" fmla="*/ 59 h 85"/>
              <a:gd name="T2" fmla="*/ 136 w 136"/>
              <a:gd name="T3" fmla="*/ 85 h 85"/>
              <a:gd name="T4" fmla="*/ 63 w 136"/>
              <a:gd name="T5" fmla="*/ 25 h 85"/>
              <a:gd name="T6" fmla="*/ 63 w 136"/>
              <a:gd name="T7" fmla="*/ 0 h 85"/>
              <a:gd name="T8" fmla="*/ 0 w 136"/>
              <a:gd name="T9" fmla="*/ 42 h 85"/>
              <a:gd name="T10" fmla="*/ 63 w 136"/>
              <a:gd name="T11" fmla="*/ 85 h 85"/>
              <a:gd name="T12" fmla="*/ 63 w 136"/>
              <a:gd name="T13" fmla="*/ 57 h 85"/>
              <a:gd name="T14" fmla="*/ 92 w 136"/>
              <a:gd name="T15" fmla="*/ 5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6" h="85">
                <a:moveTo>
                  <a:pt x="92" y="59"/>
                </a:moveTo>
                <a:cubicBezTo>
                  <a:pt x="127" y="63"/>
                  <a:pt x="136" y="85"/>
                  <a:pt x="136" y="85"/>
                </a:cubicBezTo>
                <a:cubicBezTo>
                  <a:pt x="136" y="31"/>
                  <a:pt x="63" y="25"/>
                  <a:pt x="63" y="25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42"/>
                  <a:pt x="0" y="42"/>
                  <a:pt x="0" y="42"/>
                </a:cubicBezTo>
                <a:cubicBezTo>
                  <a:pt x="63" y="85"/>
                  <a:pt x="63" y="85"/>
                  <a:pt x="63" y="85"/>
                </a:cubicBezTo>
                <a:cubicBezTo>
                  <a:pt x="63" y="57"/>
                  <a:pt x="63" y="57"/>
                  <a:pt x="63" y="57"/>
                </a:cubicBezTo>
                <a:cubicBezTo>
                  <a:pt x="77" y="57"/>
                  <a:pt x="86" y="58"/>
                  <a:pt x="92" y="5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1" name="Freeform 267"/>
          <p:cNvSpPr>
            <a:spLocks noEditPoints="1"/>
          </p:cNvSpPr>
          <p:nvPr/>
        </p:nvSpPr>
        <p:spPr bwMode="auto">
          <a:xfrm>
            <a:off x="4680825" y="1956011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9 w 111"/>
              <a:gd name="T21" fmla="*/ 49 h 59"/>
              <a:gd name="T22" fmla="*/ 9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9" y="49"/>
                </a:lnTo>
                <a:lnTo>
                  <a:pt x="9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2" name="Rectangle 268"/>
          <p:cNvSpPr>
            <a:spLocks noChangeArrowheads="1"/>
          </p:cNvSpPr>
          <p:nvPr/>
        </p:nvSpPr>
        <p:spPr bwMode="auto">
          <a:xfrm>
            <a:off x="4726747" y="2001933"/>
            <a:ext cx="200912" cy="7462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3" name="Freeform 269"/>
          <p:cNvSpPr>
            <a:spLocks noEditPoints="1"/>
          </p:cNvSpPr>
          <p:nvPr/>
        </p:nvSpPr>
        <p:spPr bwMode="auto">
          <a:xfrm>
            <a:off x="4040776" y="1956011"/>
            <a:ext cx="318590" cy="169341"/>
          </a:xfrm>
          <a:custGeom>
            <a:avLst/>
            <a:gdLst>
              <a:gd name="T0" fmla="*/ 111 w 111"/>
              <a:gd name="T1" fmla="*/ 17 h 59"/>
              <a:gd name="T2" fmla="*/ 103 w 111"/>
              <a:gd name="T3" fmla="*/ 14 h 59"/>
              <a:gd name="T4" fmla="*/ 103 w 111"/>
              <a:gd name="T5" fmla="*/ 0 h 59"/>
              <a:gd name="T6" fmla="*/ 0 w 111"/>
              <a:gd name="T7" fmla="*/ 0 h 59"/>
              <a:gd name="T8" fmla="*/ 0 w 111"/>
              <a:gd name="T9" fmla="*/ 59 h 59"/>
              <a:gd name="T10" fmla="*/ 103 w 111"/>
              <a:gd name="T11" fmla="*/ 59 h 59"/>
              <a:gd name="T12" fmla="*/ 103 w 111"/>
              <a:gd name="T13" fmla="*/ 44 h 59"/>
              <a:gd name="T14" fmla="*/ 111 w 111"/>
              <a:gd name="T15" fmla="*/ 41 h 59"/>
              <a:gd name="T16" fmla="*/ 111 w 111"/>
              <a:gd name="T17" fmla="*/ 17 h 59"/>
              <a:gd name="T18" fmla="*/ 93 w 111"/>
              <a:gd name="T19" fmla="*/ 49 h 59"/>
              <a:gd name="T20" fmla="*/ 10 w 111"/>
              <a:gd name="T21" fmla="*/ 49 h 59"/>
              <a:gd name="T22" fmla="*/ 10 w 111"/>
              <a:gd name="T23" fmla="*/ 10 h 59"/>
              <a:gd name="T24" fmla="*/ 93 w 111"/>
              <a:gd name="T25" fmla="*/ 10 h 59"/>
              <a:gd name="T26" fmla="*/ 93 w 111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59">
                <a:moveTo>
                  <a:pt x="111" y="17"/>
                </a:moveTo>
                <a:lnTo>
                  <a:pt x="103" y="14"/>
                </a:lnTo>
                <a:lnTo>
                  <a:pt x="103" y="0"/>
                </a:lnTo>
                <a:lnTo>
                  <a:pt x="0" y="0"/>
                </a:lnTo>
                <a:lnTo>
                  <a:pt x="0" y="59"/>
                </a:lnTo>
                <a:lnTo>
                  <a:pt x="103" y="59"/>
                </a:lnTo>
                <a:lnTo>
                  <a:pt x="103" y="44"/>
                </a:lnTo>
                <a:lnTo>
                  <a:pt x="111" y="41"/>
                </a:lnTo>
                <a:lnTo>
                  <a:pt x="111" y="17"/>
                </a:lnTo>
                <a:close/>
                <a:moveTo>
                  <a:pt x="93" y="49"/>
                </a:moveTo>
                <a:lnTo>
                  <a:pt x="10" y="49"/>
                </a:lnTo>
                <a:lnTo>
                  <a:pt x="10" y="10"/>
                </a:lnTo>
                <a:lnTo>
                  <a:pt x="93" y="10"/>
                </a:lnTo>
                <a:lnTo>
                  <a:pt x="93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4" name="Freeform 270"/>
          <p:cNvSpPr>
            <a:spLocks/>
          </p:cNvSpPr>
          <p:nvPr/>
        </p:nvSpPr>
        <p:spPr bwMode="auto">
          <a:xfrm>
            <a:off x="4086699" y="2001933"/>
            <a:ext cx="160729" cy="74624"/>
          </a:xfrm>
          <a:custGeom>
            <a:avLst/>
            <a:gdLst>
              <a:gd name="T0" fmla="*/ 26 w 56"/>
              <a:gd name="T1" fmla="*/ 0 h 26"/>
              <a:gd name="T2" fmla="*/ 0 w 56"/>
              <a:gd name="T3" fmla="*/ 0 h 26"/>
              <a:gd name="T4" fmla="*/ 0 w 56"/>
              <a:gd name="T5" fmla="*/ 26 h 26"/>
              <a:gd name="T6" fmla="*/ 56 w 56"/>
              <a:gd name="T7" fmla="*/ 26 h 26"/>
              <a:gd name="T8" fmla="*/ 26 w 56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26">
                <a:moveTo>
                  <a:pt x="26" y="0"/>
                </a:moveTo>
                <a:lnTo>
                  <a:pt x="0" y="0"/>
                </a:lnTo>
                <a:lnTo>
                  <a:pt x="0" y="26"/>
                </a:lnTo>
                <a:lnTo>
                  <a:pt x="56" y="26"/>
                </a:lnTo>
                <a:lnTo>
                  <a:pt x="2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5" name="Freeform 271"/>
          <p:cNvSpPr>
            <a:spLocks noEditPoints="1"/>
          </p:cNvSpPr>
          <p:nvPr/>
        </p:nvSpPr>
        <p:spPr bwMode="auto">
          <a:xfrm>
            <a:off x="5320871" y="1956011"/>
            <a:ext cx="315718" cy="169341"/>
          </a:xfrm>
          <a:custGeom>
            <a:avLst/>
            <a:gdLst>
              <a:gd name="T0" fmla="*/ 102 w 110"/>
              <a:gd name="T1" fmla="*/ 14 h 59"/>
              <a:gd name="T2" fmla="*/ 102 w 110"/>
              <a:gd name="T3" fmla="*/ 0 h 59"/>
              <a:gd name="T4" fmla="*/ 0 w 110"/>
              <a:gd name="T5" fmla="*/ 0 h 59"/>
              <a:gd name="T6" fmla="*/ 0 w 110"/>
              <a:gd name="T7" fmla="*/ 59 h 59"/>
              <a:gd name="T8" fmla="*/ 102 w 110"/>
              <a:gd name="T9" fmla="*/ 59 h 59"/>
              <a:gd name="T10" fmla="*/ 102 w 110"/>
              <a:gd name="T11" fmla="*/ 44 h 59"/>
              <a:gd name="T12" fmla="*/ 110 w 110"/>
              <a:gd name="T13" fmla="*/ 41 h 59"/>
              <a:gd name="T14" fmla="*/ 110 w 110"/>
              <a:gd name="T15" fmla="*/ 17 h 59"/>
              <a:gd name="T16" fmla="*/ 102 w 110"/>
              <a:gd name="T17" fmla="*/ 14 h 59"/>
              <a:gd name="T18" fmla="*/ 92 w 110"/>
              <a:gd name="T19" fmla="*/ 49 h 59"/>
              <a:gd name="T20" fmla="*/ 9 w 110"/>
              <a:gd name="T21" fmla="*/ 49 h 59"/>
              <a:gd name="T22" fmla="*/ 9 w 110"/>
              <a:gd name="T23" fmla="*/ 10 h 59"/>
              <a:gd name="T24" fmla="*/ 92 w 110"/>
              <a:gd name="T25" fmla="*/ 10 h 59"/>
              <a:gd name="T26" fmla="*/ 92 w 110"/>
              <a:gd name="T27" fmla="*/ 4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0" h="59">
                <a:moveTo>
                  <a:pt x="102" y="14"/>
                </a:moveTo>
                <a:lnTo>
                  <a:pt x="102" y="0"/>
                </a:lnTo>
                <a:lnTo>
                  <a:pt x="0" y="0"/>
                </a:lnTo>
                <a:lnTo>
                  <a:pt x="0" y="59"/>
                </a:lnTo>
                <a:lnTo>
                  <a:pt x="102" y="59"/>
                </a:lnTo>
                <a:lnTo>
                  <a:pt x="102" y="44"/>
                </a:lnTo>
                <a:lnTo>
                  <a:pt x="110" y="41"/>
                </a:lnTo>
                <a:lnTo>
                  <a:pt x="110" y="17"/>
                </a:lnTo>
                <a:lnTo>
                  <a:pt x="102" y="14"/>
                </a:lnTo>
                <a:close/>
                <a:moveTo>
                  <a:pt x="92" y="49"/>
                </a:moveTo>
                <a:lnTo>
                  <a:pt x="9" y="49"/>
                </a:lnTo>
                <a:lnTo>
                  <a:pt x="9" y="10"/>
                </a:lnTo>
                <a:lnTo>
                  <a:pt x="92" y="10"/>
                </a:lnTo>
                <a:lnTo>
                  <a:pt x="92" y="4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6" name="Freeform 272"/>
          <p:cNvSpPr>
            <a:spLocks/>
          </p:cNvSpPr>
          <p:nvPr/>
        </p:nvSpPr>
        <p:spPr bwMode="auto">
          <a:xfrm>
            <a:off x="5366794" y="2004803"/>
            <a:ext cx="200912" cy="66015"/>
          </a:xfrm>
          <a:custGeom>
            <a:avLst/>
            <a:gdLst>
              <a:gd name="T0" fmla="*/ 39 w 70"/>
              <a:gd name="T1" fmla="*/ 23 h 23"/>
              <a:gd name="T2" fmla="*/ 70 w 70"/>
              <a:gd name="T3" fmla="*/ 0 h 23"/>
              <a:gd name="T4" fmla="*/ 42 w 70"/>
              <a:gd name="T5" fmla="*/ 12 h 23"/>
              <a:gd name="T6" fmla="*/ 30 w 70"/>
              <a:gd name="T7" fmla="*/ 0 h 23"/>
              <a:gd name="T8" fmla="*/ 0 w 70"/>
              <a:gd name="T9" fmla="*/ 23 h 23"/>
              <a:gd name="T10" fmla="*/ 28 w 70"/>
              <a:gd name="T11" fmla="*/ 12 h 23"/>
              <a:gd name="T12" fmla="*/ 39 w 70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0" h="23">
                <a:moveTo>
                  <a:pt x="39" y="23"/>
                </a:moveTo>
                <a:lnTo>
                  <a:pt x="70" y="0"/>
                </a:lnTo>
                <a:lnTo>
                  <a:pt x="42" y="12"/>
                </a:lnTo>
                <a:lnTo>
                  <a:pt x="30" y="0"/>
                </a:lnTo>
                <a:lnTo>
                  <a:pt x="0" y="23"/>
                </a:lnTo>
                <a:lnTo>
                  <a:pt x="28" y="12"/>
                </a:lnTo>
                <a:lnTo>
                  <a:pt x="39" y="2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7" name="Freeform 273"/>
          <p:cNvSpPr>
            <a:spLocks/>
          </p:cNvSpPr>
          <p:nvPr/>
        </p:nvSpPr>
        <p:spPr bwMode="auto">
          <a:xfrm>
            <a:off x="4043647" y="3155741"/>
            <a:ext cx="318590" cy="321459"/>
          </a:xfrm>
          <a:custGeom>
            <a:avLst/>
            <a:gdLst>
              <a:gd name="T0" fmla="*/ 76 w 111"/>
              <a:gd name="T1" fmla="*/ 68 h 112"/>
              <a:gd name="T2" fmla="*/ 111 w 111"/>
              <a:gd name="T3" fmla="*/ 45 h 112"/>
              <a:gd name="T4" fmla="*/ 68 w 111"/>
              <a:gd name="T5" fmla="*/ 45 h 112"/>
              <a:gd name="T6" fmla="*/ 55 w 111"/>
              <a:gd name="T7" fmla="*/ 0 h 112"/>
              <a:gd name="T8" fmla="*/ 43 w 111"/>
              <a:gd name="T9" fmla="*/ 45 h 112"/>
              <a:gd name="T10" fmla="*/ 0 w 111"/>
              <a:gd name="T11" fmla="*/ 45 h 112"/>
              <a:gd name="T12" fmla="*/ 35 w 111"/>
              <a:gd name="T13" fmla="*/ 68 h 112"/>
              <a:gd name="T14" fmla="*/ 22 w 111"/>
              <a:gd name="T15" fmla="*/ 112 h 112"/>
              <a:gd name="T16" fmla="*/ 55 w 111"/>
              <a:gd name="T17" fmla="*/ 83 h 112"/>
              <a:gd name="T18" fmla="*/ 91 w 111"/>
              <a:gd name="T19" fmla="*/ 112 h 112"/>
              <a:gd name="T20" fmla="*/ 76 w 111"/>
              <a:gd name="T21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1" h="112">
                <a:moveTo>
                  <a:pt x="76" y="68"/>
                </a:moveTo>
                <a:lnTo>
                  <a:pt x="111" y="45"/>
                </a:lnTo>
                <a:lnTo>
                  <a:pt x="68" y="45"/>
                </a:lnTo>
                <a:lnTo>
                  <a:pt x="55" y="0"/>
                </a:lnTo>
                <a:lnTo>
                  <a:pt x="43" y="45"/>
                </a:lnTo>
                <a:lnTo>
                  <a:pt x="0" y="45"/>
                </a:lnTo>
                <a:lnTo>
                  <a:pt x="35" y="68"/>
                </a:lnTo>
                <a:lnTo>
                  <a:pt x="22" y="112"/>
                </a:lnTo>
                <a:lnTo>
                  <a:pt x="55" y="83"/>
                </a:lnTo>
                <a:lnTo>
                  <a:pt x="91" y="112"/>
                </a:lnTo>
                <a:lnTo>
                  <a:pt x="76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8" name="Freeform 274"/>
          <p:cNvSpPr>
            <a:spLocks/>
          </p:cNvSpPr>
          <p:nvPr/>
        </p:nvSpPr>
        <p:spPr bwMode="auto">
          <a:xfrm>
            <a:off x="4680825" y="3155741"/>
            <a:ext cx="321459" cy="321459"/>
          </a:xfrm>
          <a:custGeom>
            <a:avLst/>
            <a:gdLst>
              <a:gd name="T0" fmla="*/ 285 w 288"/>
              <a:gd name="T1" fmla="*/ 109 h 288"/>
              <a:gd name="T2" fmla="*/ 277 w 288"/>
              <a:gd name="T3" fmla="*/ 104 h 288"/>
              <a:gd name="T4" fmla="*/ 270 w 288"/>
              <a:gd name="T5" fmla="*/ 103 h 288"/>
              <a:gd name="T6" fmla="*/ 189 w 288"/>
              <a:gd name="T7" fmla="*/ 103 h 288"/>
              <a:gd name="T8" fmla="*/ 185 w 288"/>
              <a:gd name="T9" fmla="*/ 101 h 288"/>
              <a:gd name="T10" fmla="*/ 183 w 288"/>
              <a:gd name="T11" fmla="*/ 98 h 288"/>
              <a:gd name="T12" fmla="*/ 159 w 288"/>
              <a:gd name="T13" fmla="*/ 14 h 288"/>
              <a:gd name="T14" fmla="*/ 156 w 288"/>
              <a:gd name="T15" fmla="*/ 6 h 288"/>
              <a:gd name="T16" fmla="*/ 144 w 288"/>
              <a:gd name="T17" fmla="*/ 0 h 288"/>
              <a:gd name="T18" fmla="*/ 133 w 288"/>
              <a:gd name="T19" fmla="*/ 6 h 288"/>
              <a:gd name="T20" fmla="*/ 129 w 288"/>
              <a:gd name="T21" fmla="*/ 14 h 288"/>
              <a:gd name="T22" fmla="*/ 106 w 288"/>
              <a:gd name="T23" fmla="*/ 98 h 288"/>
              <a:gd name="T24" fmla="*/ 103 w 288"/>
              <a:gd name="T25" fmla="*/ 101 h 288"/>
              <a:gd name="T26" fmla="*/ 99 w 288"/>
              <a:gd name="T27" fmla="*/ 103 h 288"/>
              <a:gd name="T28" fmla="*/ 19 w 288"/>
              <a:gd name="T29" fmla="*/ 103 h 288"/>
              <a:gd name="T30" fmla="*/ 9 w 288"/>
              <a:gd name="T31" fmla="*/ 105 h 288"/>
              <a:gd name="T32" fmla="*/ 4 w 288"/>
              <a:gd name="T33" fmla="*/ 109 h 288"/>
              <a:gd name="T34" fmla="*/ 0 w 288"/>
              <a:gd name="T35" fmla="*/ 117 h 288"/>
              <a:gd name="T36" fmla="*/ 4 w 288"/>
              <a:gd name="T37" fmla="*/ 127 h 288"/>
              <a:gd name="T38" fmla="*/ 10 w 288"/>
              <a:gd name="T39" fmla="*/ 132 h 288"/>
              <a:gd name="T40" fmla="*/ 75 w 288"/>
              <a:gd name="T41" fmla="*/ 175 h 288"/>
              <a:gd name="T42" fmla="*/ 78 w 288"/>
              <a:gd name="T43" fmla="*/ 181 h 288"/>
              <a:gd name="T44" fmla="*/ 78 w 288"/>
              <a:gd name="T45" fmla="*/ 183 h 288"/>
              <a:gd name="T46" fmla="*/ 53 w 288"/>
              <a:gd name="T47" fmla="*/ 266 h 288"/>
              <a:gd name="T48" fmla="*/ 51 w 288"/>
              <a:gd name="T49" fmla="*/ 273 h 288"/>
              <a:gd name="T50" fmla="*/ 54 w 288"/>
              <a:gd name="T51" fmla="*/ 282 h 288"/>
              <a:gd name="T52" fmla="*/ 65 w 288"/>
              <a:gd name="T53" fmla="*/ 288 h 288"/>
              <a:gd name="T54" fmla="*/ 78 w 288"/>
              <a:gd name="T55" fmla="*/ 282 h 288"/>
              <a:gd name="T56" fmla="*/ 141 w 288"/>
              <a:gd name="T57" fmla="*/ 228 h 288"/>
              <a:gd name="T58" fmla="*/ 145 w 288"/>
              <a:gd name="T59" fmla="*/ 227 h 288"/>
              <a:gd name="T60" fmla="*/ 148 w 288"/>
              <a:gd name="T61" fmla="*/ 228 h 288"/>
              <a:gd name="T62" fmla="*/ 215 w 288"/>
              <a:gd name="T63" fmla="*/ 283 h 288"/>
              <a:gd name="T64" fmla="*/ 228 w 288"/>
              <a:gd name="T65" fmla="*/ 288 h 288"/>
              <a:gd name="T66" fmla="*/ 228 w 288"/>
              <a:gd name="T67" fmla="*/ 288 h 288"/>
              <a:gd name="T68" fmla="*/ 238 w 288"/>
              <a:gd name="T69" fmla="*/ 283 h 288"/>
              <a:gd name="T70" fmla="*/ 241 w 288"/>
              <a:gd name="T71" fmla="*/ 274 h 288"/>
              <a:gd name="T72" fmla="*/ 240 w 288"/>
              <a:gd name="T73" fmla="*/ 266 h 288"/>
              <a:gd name="T74" fmla="*/ 211 w 288"/>
              <a:gd name="T75" fmla="*/ 182 h 288"/>
              <a:gd name="T76" fmla="*/ 211 w 288"/>
              <a:gd name="T77" fmla="*/ 181 h 288"/>
              <a:gd name="T78" fmla="*/ 214 w 288"/>
              <a:gd name="T79" fmla="*/ 175 h 288"/>
              <a:gd name="T80" fmla="*/ 279 w 288"/>
              <a:gd name="T81" fmla="*/ 132 h 288"/>
              <a:gd name="T82" fmla="*/ 284 w 288"/>
              <a:gd name="T83" fmla="*/ 127 h 288"/>
              <a:gd name="T84" fmla="*/ 288 w 288"/>
              <a:gd name="T85" fmla="*/ 117 h 288"/>
              <a:gd name="T86" fmla="*/ 285 w 288"/>
              <a:gd name="T87" fmla="*/ 1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8" h="288">
                <a:moveTo>
                  <a:pt x="285" y="109"/>
                </a:moveTo>
                <a:cubicBezTo>
                  <a:pt x="282" y="106"/>
                  <a:pt x="279" y="105"/>
                  <a:pt x="277" y="104"/>
                </a:cubicBezTo>
                <a:cubicBezTo>
                  <a:pt x="275" y="103"/>
                  <a:pt x="272" y="103"/>
                  <a:pt x="270" y="103"/>
                </a:cubicBezTo>
                <a:cubicBezTo>
                  <a:pt x="189" y="103"/>
                  <a:pt x="189" y="103"/>
                  <a:pt x="189" y="103"/>
                </a:cubicBezTo>
                <a:cubicBezTo>
                  <a:pt x="188" y="103"/>
                  <a:pt x="187" y="103"/>
                  <a:pt x="185" y="101"/>
                </a:cubicBezTo>
                <a:cubicBezTo>
                  <a:pt x="184" y="100"/>
                  <a:pt x="183" y="99"/>
                  <a:pt x="183" y="98"/>
                </a:cubicBezTo>
                <a:cubicBezTo>
                  <a:pt x="159" y="14"/>
                  <a:pt x="159" y="14"/>
                  <a:pt x="159" y="14"/>
                </a:cubicBezTo>
                <a:cubicBezTo>
                  <a:pt x="158" y="11"/>
                  <a:pt x="158" y="9"/>
                  <a:pt x="156" y="6"/>
                </a:cubicBezTo>
                <a:cubicBezTo>
                  <a:pt x="154" y="4"/>
                  <a:pt x="151" y="0"/>
                  <a:pt x="144" y="0"/>
                </a:cubicBezTo>
                <a:cubicBezTo>
                  <a:pt x="138" y="0"/>
                  <a:pt x="134" y="4"/>
                  <a:pt x="133" y="6"/>
                </a:cubicBezTo>
                <a:cubicBezTo>
                  <a:pt x="131" y="9"/>
                  <a:pt x="130" y="11"/>
                  <a:pt x="129" y="14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06" y="99"/>
                  <a:pt x="105" y="100"/>
                  <a:pt x="103" y="101"/>
                </a:cubicBezTo>
                <a:cubicBezTo>
                  <a:pt x="102" y="103"/>
                  <a:pt x="100" y="103"/>
                  <a:pt x="99" y="103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5" y="103"/>
                  <a:pt x="13" y="103"/>
                  <a:pt x="9" y="105"/>
                </a:cubicBezTo>
                <a:cubicBezTo>
                  <a:pt x="7" y="106"/>
                  <a:pt x="5" y="107"/>
                  <a:pt x="4" y="109"/>
                </a:cubicBezTo>
                <a:cubicBezTo>
                  <a:pt x="2" y="111"/>
                  <a:pt x="0" y="114"/>
                  <a:pt x="0" y="117"/>
                </a:cubicBezTo>
                <a:cubicBezTo>
                  <a:pt x="1" y="122"/>
                  <a:pt x="3" y="125"/>
                  <a:pt x="4" y="127"/>
                </a:cubicBezTo>
                <a:cubicBezTo>
                  <a:pt x="6" y="129"/>
                  <a:pt x="8" y="131"/>
                  <a:pt x="10" y="132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76" y="175"/>
                  <a:pt x="78" y="179"/>
                  <a:pt x="78" y="181"/>
                </a:cubicBezTo>
                <a:cubicBezTo>
                  <a:pt x="78" y="182"/>
                  <a:pt x="78" y="183"/>
                  <a:pt x="78" y="183"/>
                </a:cubicBezTo>
                <a:cubicBezTo>
                  <a:pt x="53" y="266"/>
                  <a:pt x="53" y="266"/>
                  <a:pt x="53" y="266"/>
                </a:cubicBezTo>
                <a:cubicBezTo>
                  <a:pt x="52" y="268"/>
                  <a:pt x="51" y="271"/>
                  <a:pt x="51" y="273"/>
                </a:cubicBezTo>
                <a:cubicBezTo>
                  <a:pt x="51" y="276"/>
                  <a:pt x="52" y="279"/>
                  <a:pt x="54" y="282"/>
                </a:cubicBezTo>
                <a:cubicBezTo>
                  <a:pt x="56" y="286"/>
                  <a:pt x="61" y="288"/>
                  <a:pt x="65" y="288"/>
                </a:cubicBezTo>
                <a:cubicBezTo>
                  <a:pt x="72" y="288"/>
                  <a:pt x="74" y="285"/>
                  <a:pt x="78" y="282"/>
                </a:cubicBezTo>
                <a:cubicBezTo>
                  <a:pt x="141" y="228"/>
                  <a:pt x="141" y="228"/>
                  <a:pt x="141" y="228"/>
                </a:cubicBezTo>
                <a:cubicBezTo>
                  <a:pt x="142" y="228"/>
                  <a:pt x="143" y="227"/>
                  <a:pt x="145" y="227"/>
                </a:cubicBezTo>
                <a:cubicBezTo>
                  <a:pt x="146" y="227"/>
                  <a:pt x="147" y="228"/>
                  <a:pt x="148" y="228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8" y="285"/>
                  <a:pt x="221" y="288"/>
                  <a:pt x="228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32" y="288"/>
                  <a:pt x="236" y="286"/>
                  <a:pt x="238" y="283"/>
                </a:cubicBezTo>
                <a:cubicBezTo>
                  <a:pt x="241" y="279"/>
                  <a:pt x="241" y="276"/>
                  <a:pt x="241" y="274"/>
                </a:cubicBezTo>
                <a:cubicBezTo>
                  <a:pt x="241" y="271"/>
                  <a:pt x="241" y="268"/>
                  <a:pt x="240" y="266"/>
                </a:cubicBezTo>
                <a:cubicBezTo>
                  <a:pt x="211" y="182"/>
                  <a:pt x="211" y="182"/>
                  <a:pt x="211" y="182"/>
                </a:cubicBezTo>
                <a:cubicBezTo>
                  <a:pt x="211" y="182"/>
                  <a:pt x="211" y="181"/>
                  <a:pt x="211" y="181"/>
                </a:cubicBezTo>
                <a:cubicBezTo>
                  <a:pt x="211" y="178"/>
                  <a:pt x="213" y="175"/>
                  <a:pt x="214" y="175"/>
                </a:cubicBezTo>
                <a:cubicBezTo>
                  <a:pt x="279" y="132"/>
                  <a:pt x="279" y="132"/>
                  <a:pt x="279" y="132"/>
                </a:cubicBezTo>
                <a:cubicBezTo>
                  <a:pt x="281" y="131"/>
                  <a:pt x="283" y="129"/>
                  <a:pt x="284" y="127"/>
                </a:cubicBezTo>
                <a:cubicBezTo>
                  <a:pt x="286" y="125"/>
                  <a:pt x="288" y="122"/>
                  <a:pt x="288" y="117"/>
                </a:cubicBezTo>
                <a:cubicBezTo>
                  <a:pt x="288" y="114"/>
                  <a:pt x="287" y="111"/>
                  <a:pt x="285" y="1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79" name="Freeform 275"/>
          <p:cNvSpPr>
            <a:spLocks noEditPoints="1"/>
          </p:cNvSpPr>
          <p:nvPr/>
        </p:nvSpPr>
        <p:spPr bwMode="auto">
          <a:xfrm>
            <a:off x="5320871" y="31557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131 h 288"/>
              <a:gd name="T12" fmla="*/ 230 w 288"/>
              <a:gd name="T13" fmla="*/ 134 h 288"/>
              <a:gd name="T14" fmla="*/ 189 w 288"/>
              <a:gd name="T15" fmla="*/ 161 h 288"/>
              <a:gd name="T16" fmla="*/ 187 w 288"/>
              <a:gd name="T17" fmla="*/ 165 h 288"/>
              <a:gd name="T18" fmla="*/ 188 w 288"/>
              <a:gd name="T19" fmla="*/ 166 h 288"/>
              <a:gd name="T20" fmla="*/ 205 w 288"/>
              <a:gd name="T21" fmla="*/ 218 h 288"/>
              <a:gd name="T22" fmla="*/ 206 w 288"/>
              <a:gd name="T23" fmla="*/ 223 h 288"/>
              <a:gd name="T24" fmla="*/ 205 w 288"/>
              <a:gd name="T25" fmla="*/ 229 h 288"/>
              <a:gd name="T26" fmla="*/ 198 w 288"/>
              <a:gd name="T27" fmla="*/ 232 h 288"/>
              <a:gd name="T28" fmla="*/ 198 w 288"/>
              <a:gd name="T29" fmla="*/ 232 h 288"/>
              <a:gd name="T30" fmla="*/ 190 w 288"/>
              <a:gd name="T31" fmla="*/ 229 h 288"/>
              <a:gd name="T32" fmla="*/ 148 w 288"/>
              <a:gd name="T33" fmla="*/ 195 h 288"/>
              <a:gd name="T34" fmla="*/ 146 w 288"/>
              <a:gd name="T35" fmla="*/ 194 h 288"/>
              <a:gd name="T36" fmla="*/ 144 w 288"/>
              <a:gd name="T37" fmla="*/ 195 h 288"/>
              <a:gd name="T38" fmla="*/ 104 w 288"/>
              <a:gd name="T39" fmla="*/ 229 h 288"/>
              <a:gd name="T40" fmla="*/ 96 w 288"/>
              <a:gd name="T41" fmla="*/ 232 h 288"/>
              <a:gd name="T42" fmla="*/ 89 w 288"/>
              <a:gd name="T43" fmla="*/ 229 h 288"/>
              <a:gd name="T44" fmla="*/ 87 w 288"/>
              <a:gd name="T45" fmla="*/ 223 h 288"/>
              <a:gd name="T46" fmla="*/ 88 w 288"/>
              <a:gd name="T47" fmla="*/ 218 h 288"/>
              <a:gd name="T48" fmla="*/ 104 w 288"/>
              <a:gd name="T49" fmla="*/ 166 h 288"/>
              <a:gd name="T50" fmla="*/ 104 w 288"/>
              <a:gd name="T51" fmla="*/ 165 h 288"/>
              <a:gd name="T52" fmla="*/ 102 w 288"/>
              <a:gd name="T53" fmla="*/ 161 h 288"/>
              <a:gd name="T54" fmla="*/ 61 w 288"/>
              <a:gd name="T55" fmla="*/ 134 h 288"/>
              <a:gd name="T56" fmla="*/ 58 w 288"/>
              <a:gd name="T57" fmla="*/ 131 h 288"/>
              <a:gd name="T58" fmla="*/ 56 w 288"/>
              <a:gd name="T59" fmla="*/ 125 h 288"/>
              <a:gd name="T60" fmla="*/ 57 w 288"/>
              <a:gd name="T61" fmla="*/ 120 h 288"/>
              <a:gd name="T62" fmla="*/ 61 w 288"/>
              <a:gd name="T63" fmla="*/ 117 h 288"/>
              <a:gd name="T64" fmla="*/ 67 w 288"/>
              <a:gd name="T65" fmla="*/ 116 h 288"/>
              <a:gd name="T66" fmla="*/ 118 w 288"/>
              <a:gd name="T67" fmla="*/ 116 h 288"/>
              <a:gd name="T68" fmla="*/ 120 w 288"/>
              <a:gd name="T69" fmla="*/ 115 h 288"/>
              <a:gd name="T70" fmla="*/ 122 w 288"/>
              <a:gd name="T71" fmla="*/ 113 h 288"/>
              <a:gd name="T72" fmla="*/ 136 w 288"/>
              <a:gd name="T73" fmla="*/ 61 h 288"/>
              <a:gd name="T74" fmla="*/ 138 w 288"/>
              <a:gd name="T75" fmla="*/ 56 h 288"/>
              <a:gd name="T76" fmla="*/ 146 w 288"/>
              <a:gd name="T77" fmla="*/ 52 h 288"/>
              <a:gd name="T78" fmla="*/ 153 w 288"/>
              <a:gd name="T79" fmla="*/ 56 h 288"/>
              <a:gd name="T80" fmla="*/ 155 w 288"/>
              <a:gd name="T81" fmla="*/ 61 h 288"/>
              <a:gd name="T82" fmla="*/ 170 w 288"/>
              <a:gd name="T83" fmla="*/ 113 h 288"/>
              <a:gd name="T84" fmla="*/ 171 w 288"/>
              <a:gd name="T85" fmla="*/ 115 h 288"/>
              <a:gd name="T86" fmla="*/ 174 w 288"/>
              <a:gd name="T87" fmla="*/ 116 h 288"/>
              <a:gd name="T88" fmla="*/ 224 w 288"/>
              <a:gd name="T89" fmla="*/ 116 h 288"/>
              <a:gd name="T90" fmla="*/ 229 w 288"/>
              <a:gd name="T91" fmla="*/ 117 h 288"/>
              <a:gd name="T92" fmla="*/ 234 w 288"/>
              <a:gd name="T93" fmla="*/ 120 h 288"/>
              <a:gd name="T94" fmla="*/ 236 w 288"/>
              <a:gd name="T95" fmla="*/ 125 h 288"/>
              <a:gd name="T96" fmla="*/ 233 w 288"/>
              <a:gd name="T97" fmla="*/ 13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33" y="131"/>
                </a:moveTo>
                <a:cubicBezTo>
                  <a:pt x="232" y="133"/>
                  <a:pt x="231" y="134"/>
                  <a:pt x="230" y="134"/>
                </a:cubicBezTo>
                <a:cubicBezTo>
                  <a:pt x="189" y="161"/>
                  <a:pt x="189" y="161"/>
                  <a:pt x="189" y="161"/>
                </a:cubicBezTo>
                <a:cubicBezTo>
                  <a:pt x="188" y="161"/>
                  <a:pt x="187" y="164"/>
                  <a:pt x="187" y="165"/>
                </a:cubicBezTo>
                <a:cubicBezTo>
                  <a:pt x="187" y="165"/>
                  <a:pt x="187" y="166"/>
                  <a:pt x="188" y="166"/>
                </a:cubicBezTo>
                <a:cubicBezTo>
                  <a:pt x="205" y="218"/>
                  <a:pt x="205" y="218"/>
                  <a:pt x="205" y="218"/>
                </a:cubicBezTo>
                <a:cubicBezTo>
                  <a:pt x="206" y="220"/>
                  <a:pt x="206" y="221"/>
                  <a:pt x="206" y="223"/>
                </a:cubicBezTo>
                <a:cubicBezTo>
                  <a:pt x="206" y="225"/>
                  <a:pt x="206" y="227"/>
                  <a:pt x="205" y="229"/>
                </a:cubicBezTo>
                <a:cubicBezTo>
                  <a:pt x="203" y="231"/>
                  <a:pt x="200" y="232"/>
                  <a:pt x="198" y="232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194" y="232"/>
                  <a:pt x="192" y="230"/>
                  <a:pt x="190" y="229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4"/>
                  <a:pt x="147" y="194"/>
                  <a:pt x="146" y="194"/>
                </a:cubicBezTo>
                <a:cubicBezTo>
                  <a:pt x="145" y="194"/>
                  <a:pt x="144" y="194"/>
                  <a:pt x="144" y="195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102" y="230"/>
                  <a:pt x="100" y="232"/>
                  <a:pt x="96" y="232"/>
                </a:cubicBezTo>
                <a:cubicBezTo>
                  <a:pt x="94" y="232"/>
                  <a:pt x="91" y="231"/>
                  <a:pt x="89" y="229"/>
                </a:cubicBezTo>
                <a:cubicBezTo>
                  <a:pt x="88" y="226"/>
                  <a:pt x="87" y="224"/>
                  <a:pt x="87" y="223"/>
                </a:cubicBezTo>
                <a:cubicBezTo>
                  <a:pt x="87" y="221"/>
                  <a:pt x="88" y="220"/>
                  <a:pt x="88" y="218"/>
                </a:cubicBezTo>
                <a:cubicBezTo>
                  <a:pt x="104" y="166"/>
                  <a:pt x="104" y="166"/>
                  <a:pt x="104" y="166"/>
                </a:cubicBezTo>
                <a:cubicBezTo>
                  <a:pt x="104" y="166"/>
                  <a:pt x="104" y="166"/>
                  <a:pt x="104" y="165"/>
                </a:cubicBezTo>
                <a:cubicBezTo>
                  <a:pt x="104" y="164"/>
                  <a:pt x="103" y="162"/>
                  <a:pt x="102" y="161"/>
                </a:cubicBezTo>
                <a:cubicBezTo>
                  <a:pt x="61" y="134"/>
                  <a:pt x="61" y="134"/>
                  <a:pt x="61" y="134"/>
                </a:cubicBezTo>
                <a:cubicBezTo>
                  <a:pt x="60" y="134"/>
                  <a:pt x="59" y="133"/>
                  <a:pt x="58" y="131"/>
                </a:cubicBezTo>
                <a:cubicBezTo>
                  <a:pt x="57" y="130"/>
                  <a:pt x="56" y="128"/>
                  <a:pt x="56" y="125"/>
                </a:cubicBezTo>
                <a:cubicBezTo>
                  <a:pt x="56" y="123"/>
                  <a:pt x="56" y="121"/>
                  <a:pt x="57" y="120"/>
                </a:cubicBezTo>
                <a:cubicBezTo>
                  <a:pt x="59" y="119"/>
                  <a:pt x="60" y="118"/>
                  <a:pt x="61" y="117"/>
                </a:cubicBezTo>
                <a:cubicBezTo>
                  <a:pt x="63" y="116"/>
                  <a:pt x="65" y="116"/>
                  <a:pt x="67" y="116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8" y="116"/>
                  <a:pt x="119" y="116"/>
                  <a:pt x="120" y="115"/>
                </a:cubicBezTo>
                <a:cubicBezTo>
                  <a:pt x="121" y="115"/>
                  <a:pt x="121" y="114"/>
                  <a:pt x="122" y="113"/>
                </a:cubicBezTo>
                <a:cubicBezTo>
                  <a:pt x="136" y="61"/>
                  <a:pt x="136" y="61"/>
                  <a:pt x="136" y="61"/>
                </a:cubicBezTo>
                <a:cubicBezTo>
                  <a:pt x="137" y="59"/>
                  <a:pt x="137" y="57"/>
                  <a:pt x="138" y="56"/>
                </a:cubicBezTo>
                <a:cubicBezTo>
                  <a:pt x="139" y="54"/>
                  <a:pt x="142" y="52"/>
                  <a:pt x="146" y="52"/>
                </a:cubicBezTo>
                <a:cubicBezTo>
                  <a:pt x="150" y="52"/>
                  <a:pt x="152" y="54"/>
                  <a:pt x="153" y="56"/>
                </a:cubicBezTo>
                <a:cubicBezTo>
                  <a:pt x="154" y="57"/>
                  <a:pt x="154" y="59"/>
                  <a:pt x="155" y="61"/>
                </a:cubicBezTo>
                <a:cubicBezTo>
                  <a:pt x="170" y="113"/>
                  <a:pt x="170" y="113"/>
                  <a:pt x="170" y="113"/>
                </a:cubicBezTo>
                <a:cubicBezTo>
                  <a:pt x="170" y="114"/>
                  <a:pt x="170" y="115"/>
                  <a:pt x="171" y="115"/>
                </a:cubicBezTo>
                <a:cubicBezTo>
                  <a:pt x="172" y="116"/>
                  <a:pt x="173" y="116"/>
                  <a:pt x="174" y="116"/>
                </a:cubicBezTo>
                <a:cubicBezTo>
                  <a:pt x="224" y="116"/>
                  <a:pt x="224" y="116"/>
                  <a:pt x="224" y="116"/>
                </a:cubicBezTo>
                <a:cubicBezTo>
                  <a:pt x="226" y="116"/>
                  <a:pt x="227" y="116"/>
                  <a:pt x="229" y="117"/>
                </a:cubicBezTo>
                <a:cubicBezTo>
                  <a:pt x="230" y="117"/>
                  <a:pt x="232" y="118"/>
                  <a:pt x="234" y="120"/>
                </a:cubicBezTo>
                <a:cubicBezTo>
                  <a:pt x="235" y="121"/>
                  <a:pt x="236" y="123"/>
                  <a:pt x="236" y="125"/>
                </a:cubicBezTo>
                <a:cubicBezTo>
                  <a:pt x="236" y="128"/>
                  <a:pt x="234" y="130"/>
                  <a:pt x="233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0" name="Freeform 276"/>
          <p:cNvSpPr>
            <a:spLocks noEditPoints="1"/>
          </p:cNvSpPr>
          <p:nvPr/>
        </p:nvSpPr>
        <p:spPr bwMode="auto">
          <a:xfrm>
            <a:off x="6598097" y="31557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13 w 288"/>
              <a:gd name="T11" fmla="*/ 165 h 288"/>
              <a:gd name="T12" fmla="*/ 144 w 288"/>
              <a:gd name="T13" fmla="*/ 234 h 288"/>
              <a:gd name="T14" fmla="*/ 74 w 288"/>
              <a:gd name="T15" fmla="*/ 165 h 288"/>
              <a:gd name="T16" fmla="*/ 51 w 288"/>
              <a:gd name="T17" fmla="*/ 118 h 288"/>
              <a:gd name="T18" fmla="*/ 97 w 288"/>
              <a:gd name="T19" fmla="*/ 72 h 288"/>
              <a:gd name="T20" fmla="*/ 144 w 288"/>
              <a:gd name="T21" fmla="*/ 100 h 288"/>
              <a:gd name="T22" fmla="*/ 190 w 288"/>
              <a:gd name="T23" fmla="*/ 72 h 288"/>
              <a:gd name="T24" fmla="*/ 236 w 288"/>
              <a:gd name="T25" fmla="*/ 118 h 288"/>
              <a:gd name="T26" fmla="*/ 213 w 288"/>
              <a:gd name="T27" fmla="*/ 16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13" y="165"/>
                </a:moveTo>
                <a:cubicBezTo>
                  <a:pt x="144" y="234"/>
                  <a:pt x="144" y="234"/>
                  <a:pt x="144" y="234"/>
                </a:cubicBezTo>
                <a:cubicBezTo>
                  <a:pt x="74" y="165"/>
                  <a:pt x="74" y="165"/>
                  <a:pt x="74" y="165"/>
                </a:cubicBezTo>
                <a:cubicBezTo>
                  <a:pt x="74" y="165"/>
                  <a:pt x="51" y="143"/>
                  <a:pt x="51" y="118"/>
                </a:cubicBezTo>
                <a:cubicBezTo>
                  <a:pt x="51" y="84"/>
                  <a:pt x="73" y="72"/>
                  <a:pt x="97" y="72"/>
                </a:cubicBezTo>
                <a:cubicBezTo>
                  <a:pt x="121" y="72"/>
                  <a:pt x="144" y="100"/>
                  <a:pt x="144" y="100"/>
                </a:cubicBezTo>
                <a:cubicBezTo>
                  <a:pt x="144" y="100"/>
                  <a:pt x="166" y="72"/>
                  <a:pt x="190" y="72"/>
                </a:cubicBezTo>
                <a:cubicBezTo>
                  <a:pt x="214" y="72"/>
                  <a:pt x="236" y="84"/>
                  <a:pt x="236" y="118"/>
                </a:cubicBezTo>
                <a:cubicBezTo>
                  <a:pt x="236" y="143"/>
                  <a:pt x="213" y="165"/>
                  <a:pt x="213" y="16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1" name="Freeform 277"/>
          <p:cNvSpPr>
            <a:spLocks noEditPoints="1"/>
          </p:cNvSpPr>
          <p:nvPr/>
        </p:nvSpPr>
        <p:spPr bwMode="auto">
          <a:xfrm>
            <a:off x="9789723" y="1927309"/>
            <a:ext cx="318590" cy="223873"/>
          </a:xfrm>
          <a:custGeom>
            <a:avLst/>
            <a:gdLst>
              <a:gd name="T0" fmla="*/ 254 w 289"/>
              <a:gd name="T1" fmla="*/ 90 h 201"/>
              <a:gd name="T2" fmla="*/ 254 w 289"/>
              <a:gd name="T3" fmla="*/ 86 h 201"/>
              <a:gd name="T4" fmla="*/ 168 w 289"/>
              <a:gd name="T5" fmla="*/ 0 h 201"/>
              <a:gd name="T6" fmla="*/ 91 w 289"/>
              <a:gd name="T7" fmla="*/ 47 h 201"/>
              <a:gd name="T8" fmla="*/ 67 w 289"/>
              <a:gd name="T9" fmla="*/ 40 h 201"/>
              <a:gd name="T10" fmla="*/ 26 w 289"/>
              <a:gd name="T11" fmla="*/ 81 h 201"/>
              <a:gd name="T12" fmla="*/ 28 w 289"/>
              <a:gd name="T13" fmla="*/ 91 h 201"/>
              <a:gd name="T14" fmla="*/ 0 w 289"/>
              <a:gd name="T15" fmla="*/ 142 h 201"/>
              <a:gd name="T16" fmla="*/ 56 w 289"/>
              <a:gd name="T17" fmla="*/ 201 h 201"/>
              <a:gd name="T18" fmla="*/ 56 w 289"/>
              <a:gd name="T19" fmla="*/ 201 h 201"/>
              <a:gd name="T20" fmla="*/ 59 w 289"/>
              <a:gd name="T21" fmla="*/ 201 h 201"/>
              <a:gd name="T22" fmla="*/ 59 w 289"/>
              <a:gd name="T23" fmla="*/ 201 h 201"/>
              <a:gd name="T24" fmla="*/ 60 w 289"/>
              <a:gd name="T25" fmla="*/ 201 h 201"/>
              <a:gd name="T26" fmla="*/ 228 w 289"/>
              <a:gd name="T27" fmla="*/ 201 h 201"/>
              <a:gd name="T28" fmla="*/ 231 w 289"/>
              <a:gd name="T29" fmla="*/ 201 h 201"/>
              <a:gd name="T30" fmla="*/ 289 w 289"/>
              <a:gd name="T31" fmla="*/ 143 h 201"/>
              <a:gd name="T32" fmla="*/ 254 w 289"/>
              <a:gd name="T33" fmla="*/ 90 h 201"/>
              <a:gd name="T34" fmla="*/ 231 w 289"/>
              <a:gd name="T35" fmla="*/ 181 h 201"/>
              <a:gd name="T36" fmla="*/ 230 w 289"/>
              <a:gd name="T37" fmla="*/ 181 h 201"/>
              <a:gd name="T38" fmla="*/ 228 w 289"/>
              <a:gd name="T39" fmla="*/ 181 h 201"/>
              <a:gd name="T40" fmla="*/ 228 w 289"/>
              <a:gd name="T41" fmla="*/ 181 h 201"/>
              <a:gd name="T42" fmla="*/ 228 w 289"/>
              <a:gd name="T43" fmla="*/ 181 h 201"/>
              <a:gd name="T44" fmla="*/ 60 w 289"/>
              <a:gd name="T45" fmla="*/ 181 h 201"/>
              <a:gd name="T46" fmla="*/ 59 w 289"/>
              <a:gd name="T47" fmla="*/ 181 h 201"/>
              <a:gd name="T48" fmla="*/ 59 w 289"/>
              <a:gd name="T49" fmla="*/ 181 h 201"/>
              <a:gd name="T50" fmla="*/ 59 w 289"/>
              <a:gd name="T51" fmla="*/ 181 h 201"/>
              <a:gd name="T52" fmla="*/ 20 w 289"/>
              <a:gd name="T53" fmla="*/ 142 h 201"/>
              <a:gd name="T54" fmla="*/ 39 w 289"/>
              <a:gd name="T55" fmla="*/ 108 h 201"/>
              <a:gd name="T56" fmla="*/ 51 w 289"/>
              <a:gd name="T57" fmla="*/ 100 h 201"/>
              <a:gd name="T58" fmla="*/ 47 w 289"/>
              <a:gd name="T59" fmla="*/ 87 h 201"/>
              <a:gd name="T60" fmla="*/ 46 w 289"/>
              <a:gd name="T61" fmla="*/ 81 h 201"/>
              <a:gd name="T62" fmla="*/ 67 w 289"/>
              <a:gd name="T63" fmla="*/ 59 h 201"/>
              <a:gd name="T64" fmla="*/ 80 w 289"/>
              <a:gd name="T65" fmla="*/ 64 h 201"/>
              <a:gd name="T66" fmla="*/ 98 w 289"/>
              <a:gd name="T67" fmla="*/ 77 h 201"/>
              <a:gd name="T68" fmla="*/ 107 w 289"/>
              <a:gd name="T69" fmla="*/ 58 h 201"/>
              <a:gd name="T70" fmla="*/ 168 w 289"/>
              <a:gd name="T71" fmla="*/ 19 h 201"/>
              <a:gd name="T72" fmla="*/ 235 w 289"/>
              <a:gd name="T73" fmla="*/ 86 h 201"/>
              <a:gd name="T74" fmla="*/ 234 w 289"/>
              <a:gd name="T75" fmla="*/ 89 h 201"/>
              <a:gd name="T76" fmla="*/ 234 w 289"/>
              <a:gd name="T77" fmla="*/ 90 h 201"/>
              <a:gd name="T78" fmla="*/ 234 w 289"/>
              <a:gd name="T79" fmla="*/ 103 h 201"/>
              <a:gd name="T80" fmla="*/ 245 w 289"/>
              <a:gd name="T81" fmla="*/ 108 h 201"/>
              <a:gd name="T82" fmla="*/ 269 w 289"/>
              <a:gd name="T83" fmla="*/ 143 h 201"/>
              <a:gd name="T84" fmla="*/ 231 w 289"/>
              <a:gd name="T85" fmla="*/ 18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9" h="201">
                <a:moveTo>
                  <a:pt x="254" y="90"/>
                </a:moveTo>
                <a:cubicBezTo>
                  <a:pt x="254" y="89"/>
                  <a:pt x="254" y="88"/>
                  <a:pt x="254" y="86"/>
                </a:cubicBezTo>
                <a:cubicBezTo>
                  <a:pt x="254" y="38"/>
                  <a:pt x="216" y="0"/>
                  <a:pt x="168" y="0"/>
                </a:cubicBezTo>
                <a:cubicBezTo>
                  <a:pt x="134" y="0"/>
                  <a:pt x="105" y="19"/>
                  <a:pt x="91" y="47"/>
                </a:cubicBezTo>
                <a:cubicBezTo>
                  <a:pt x="84" y="42"/>
                  <a:pt x="76" y="40"/>
                  <a:pt x="67" y="40"/>
                </a:cubicBezTo>
                <a:cubicBezTo>
                  <a:pt x="45" y="40"/>
                  <a:pt x="26" y="58"/>
                  <a:pt x="26" y="81"/>
                </a:cubicBezTo>
                <a:cubicBezTo>
                  <a:pt x="26" y="84"/>
                  <a:pt x="27" y="88"/>
                  <a:pt x="28" y="91"/>
                </a:cubicBezTo>
                <a:cubicBezTo>
                  <a:pt x="11" y="102"/>
                  <a:pt x="0" y="120"/>
                  <a:pt x="0" y="142"/>
                </a:cubicBezTo>
                <a:cubicBezTo>
                  <a:pt x="0" y="173"/>
                  <a:pt x="25" y="199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60" y="201"/>
                  <a:pt x="60" y="201"/>
                  <a:pt x="60" y="201"/>
                </a:cubicBez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31" y="201"/>
                </a:cubicBezTo>
                <a:cubicBezTo>
                  <a:pt x="263" y="201"/>
                  <a:pt x="289" y="175"/>
                  <a:pt x="289" y="143"/>
                </a:cubicBezTo>
                <a:cubicBezTo>
                  <a:pt x="289" y="119"/>
                  <a:pt x="274" y="99"/>
                  <a:pt x="254" y="90"/>
                </a:cubicBezTo>
                <a:close/>
                <a:moveTo>
                  <a:pt x="231" y="181"/>
                </a:moveTo>
                <a:cubicBezTo>
                  <a:pt x="230" y="181"/>
                  <a:pt x="230" y="181"/>
                  <a:pt x="230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37" y="181"/>
                  <a:pt x="20" y="163"/>
                  <a:pt x="20" y="142"/>
                </a:cubicBezTo>
                <a:cubicBezTo>
                  <a:pt x="20" y="128"/>
                  <a:pt x="27" y="115"/>
                  <a:pt x="39" y="108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7" y="87"/>
                  <a:pt x="47" y="87"/>
                  <a:pt x="47" y="87"/>
                </a:cubicBezTo>
                <a:cubicBezTo>
                  <a:pt x="46" y="85"/>
                  <a:pt x="46" y="83"/>
                  <a:pt x="46" y="81"/>
                </a:cubicBezTo>
                <a:cubicBezTo>
                  <a:pt x="46" y="69"/>
                  <a:pt x="56" y="59"/>
                  <a:pt x="67" y="59"/>
                </a:cubicBezTo>
                <a:cubicBezTo>
                  <a:pt x="72" y="59"/>
                  <a:pt x="77" y="61"/>
                  <a:pt x="80" y="64"/>
                </a:cubicBezTo>
                <a:cubicBezTo>
                  <a:pt x="98" y="77"/>
                  <a:pt x="98" y="77"/>
                  <a:pt x="98" y="77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8" y="34"/>
                  <a:pt x="142" y="19"/>
                  <a:pt x="168" y="19"/>
                </a:cubicBezTo>
                <a:cubicBezTo>
                  <a:pt x="205" y="19"/>
                  <a:pt x="234" y="49"/>
                  <a:pt x="235" y="86"/>
                </a:cubicBezTo>
                <a:cubicBezTo>
                  <a:pt x="235" y="87"/>
                  <a:pt x="234" y="88"/>
                  <a:pt x="234" y="89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45" y="108"/>
                  <a:pt x="245" y="108"/>
                  <a:pt x="245" y="108"/>
                </a:cubicBezTo>
                <a:cubicBezTo>
                  <a:pt x="260" y="114"/>
                  <a:pt x="269" y="128"/>
                  <a:pt x="269" y="143"/>
                </a:cubicBezTo>
                <a:cubicBezTo>
                  <a:pt x="269" y="164"/>
                  <a:pt x="252" y="181"/>
                  <a:pt x="231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2" name="Freeform 278"/>
          <p:cNvSpPr>
            <a:spLocks/>
          </p:cNvSpPr>
          <p:nvPr/>
        </p:nvSpPr>
        <p:spPr bwMode="auto">
          <a:xfrm>
            <a:off x="10432640" y="1878515"/>
            <a:ext cx="309978" cy="218133"/>
          </a:xfrm>
          <a:custGeom>
            <a:avLst/>
            <a:gdLst>
              <a:gd name="T0" fmla="*/ 247 w 280"/>
              <a:gd name="T1" fmla="*/ 88 h 196"/>
              <a:gd name="T2" fmla="*/ 247 w 280"/>
              <a:gd name="T3" fmla="*/ 84 h 196"/>
              <a:gd name="T4" fmla="*/ 162 w 280"/>
              <a:gd name="T5" fmla="*/ 0 h 196"/>
              <a:gd name="T6" fmla="*/ 88 w 280"/>
              <a:gd name="T7" fmla="*/ 46 h 196"/>
              <a:gd name="T8" fmla="*/ 65 w 280"/>
              <a:gd name="T9" fmla="*/ 39 h 196"/>
              <a:gd name="T10" fmla="*/ 25 w 280"/>
              <a:gd name="T11" fmla="*/ 79 h 196"/>
              <a:gd name="T12" fmla="*/ 27 w 280"/>
              <a:gd name="T13" fmla="*/ 89 h 196"/>
              <a:gd name="T14" fmla="*/ 0 w 280"/>
              <a:gd name="T15" fmla="*/ 138 h 196"/>
              <a:gd name="T16" fmla="*/ 49 w 280"/>
              <a:gd name="T17" fmla="*/ 195 h 196"/>
              <a:gd name="T18" fmla="*/ 66 w 280"/>
              <a:gd name="T19" fmla="*/ 180 h 196"/>
              <a:gd name="T20" fmla="*/ 69 w 280"/>
              <a:gd name="T21" fmla="*/ 177 h 196"/>
              <a:gd name="T22" fmla="*/ 57 w 280"/>
              <a:gd name="T23" fmla="*/ 177 h 196"/>
              <a:gd name="T24" fmla="*/ 57 w 280"/>
              <a:gd name="T25" fmla="*/ 177 h 196"/>
              <a:gd name="T26" fmla="*/ 57 w 280"/>
              <a:gd name="T27" fmla="*/ 177 h 196"/>
              <a:gd name="T28" fmla="*/ 57 w 280"/>
              <a:gd name="T29" fmla="*/ 177 h 196"/>
              <a:gd name="T30" fmla="*/ 19 w 280"/>
              <a:gd name="T31" fmla="*/ 138 h 196"/>
              <a:gd name="T32" fmla="*/ 38 w 280"/>
              <a:gd name="T33" fmla="*/ 105 h 196"/>
              <a:gd name="T34" fmla="*/ 49 w 280"/>
              <a:gd name="T35" fmla="*/ 98 h 196"/>
              <a:gd name="T36" fmla="*/ 45 w 280"/>
              <a:gd name="T37" fmla="*/ 85 h 196"/>
              <a:gd name="T38" fmla="*/ 44 w 280"/>
              <a:gd name="T39" fmla="*/ 79 h 196"/>
              <a:gd name="T40" fmla="*/ 65 w 280"/>
              <a:gd name="T41" fmla="*/ 58 h 196"/>
              <a:gd name="T42" fmla="*/ 78 w 280"/>
              <a:gd name="T43" fmla="*/ 63 h 196"/>
              <a:gd name="T44" fmla="*/ 95 w 280"/>
              <a:gd name="T45" fmla="*/ 76 h 196"/>
              <a:gd name="T46" fmla="*/ 104 w 280"/>
              <a:gd name="T47" fmla="*/ 56 h 196"/>
              <a:gd name="T48" fmla="*/ 162 w 280"/>
              <a:gd name="T49" fmla="*/ 19 h 196"/>
              <a:gd name="T50" fmla="*/ 227 w 280"/>
              <a:gd name="T51" fmla="*/ 84 h 196"/>
              <a:gd name="T52" fmla="*/ 227 w 280"/>
              <a:gd name="T53" fmla="*/ 87 h 196"/>
              <a:gd name="T54" fmla="*/ 227 w 280"/>
              <a:gd name="T55" fmla="*/ 88 h 196"/>
              <a:gd name="T56" fmla="*/ 227 w 280"/>
              <a:gd name="T57" fmla="*/ 101 h 196"/>
              <a:gd name="T58" fmla="*/ 238 w 280"/>
              <a:gd name="T59" fmla="*/ 105 h 196"/>
              <a:gd name="T60" fmla="*/ 261 w 280"/>
              <a:gd name="T61" fmla="*/ 140 h 196"/>
              <a:gd name="T62" fmla="*/ 224 w 280"/>
              <a:gd name="T63" fmla="*/ 177 h 196"/>
              <a:gd name="T64" fmla="*/ 223 w 280"/>
              <a:gd name="T65" fmla="*/ 177 h 196"/>
              <a:gd name="T66" fmla="*/ 222 w 280"/>
              <a:gd name="T67" fmla="*/ 177 h 196"/>
              <a:gd name="T68" fmla="*/ 221 w 280"/>
              <a:gd name="T69" fmla="*/ 177 h 196"/>
              <a:gd name="T70" fmla="*/ 221 w 280"/>
              <a:gd name="T71" fmla="*/ 177 h 196"/>
              <a:gd name="T72" fmla="*/ 217 w 280"/>
              <a:gd name="T73" fmla="*/ 177 h 196"/>
              <a:gd name="T74" fmla="*/ 200 w 280"/>
              <a:gd name="T75" fmla="*/ 192 h 196"/>
              <a:gd name="T76" fmla="*/ 196 w 280"/>
              <a:gd name="T77" fmla="*/ 196 h 196"/>
              <a:gd name="T78" fmla="*/ 221 w 280"/>
              <a:gd name="T79" fmla="*/ 196 h 196"/>
              <a:gd name="T80" fmla="*/ 224 w 280"/>
              <a:gd name="T81" fmla="*/ 196 h 196"/>
              <a:gd name="T82" fmla="*/ 280 w 280"/>
              <a:gd name="T83" fmla="*/ 140 h 196"/>
              <a:gd name="T84" fmla="*/ 247 w 280"/>
              <a:gd name="T85" fmla="*/ 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0" h="196">
                <a:moveTo>
                  <a:pt x="247" y="88"/>
                </a:moveTo>
                <a:cubicBezTo>
                  <a:pt x="247" y="87"/>
                  <a:pt x="247" y="86"/>
                  <a:pt x="247" y="84"/>
                </a:cubicBezTo>
                <a:cubicBezTo>
                  <a:pt x="247" y="38"/>
                  <a:pt x="209" y="0"/>
                  <a:pt x="162" y="0"/>
                </a:cubicBezTo>
                <a:cubicBezTo>
                  <a:pt x="130" y="0"/>
                  <a:pt x="101" y="19"/>
                  <a:pt x="88" y="46"/>
                </a:cubicBezTo>
                <a:cubicBezTo>
                  <a:pt x="81" y="42"/>
                  <a:pt x="73" y="39"/>
                  <a:pt x="65" y="39"/>
                </a:cubicBezTo>
                <a:cubicBezTo>
                  <a:pt x="43" y="39"/>
                  <a:pt x="25" y="57"/>
                  <a:pt x="25" y="79"/>
                </a:cubicBezTo>
                <a:cubicBezTo>
                  <a:pt x="25" y="83"/>
                  <a:pt x="26" y="86"/>
                  <a:pt x="27" y="89"/>
                </a:cubicBezTo>
                <a:cubicBezTo>
                  <a:pt x="10" y="100"/>
                  <a:pt x="0" y="118"/>
                  <a:pt x="0" y="138"/>
                </a:cubicBezTo>
                <a:cubicBezTo>
                  <a:pt x="0" y="167"/>
                  <a:pt x="21" y="191"/>
                  <a:pt x="49" y="195"/>
                </a:cubicBezTo>
                <a:cubicBezTo>
                  <a:pt x="66" y="180"/>
                  <a:pt x="66" y="180"/>
                  <a:pt x="66" y="180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57" y="177"/>
                  <a:pt x="57" y="177"/>
                  <a:pt x="57" y="177"/>
                </a:cubicBezTo>
                <a:cubicBezTo>
                  <a:pt x="36" y="176"/>
                  <a:pt x="19" y="159"/>
                  <a:pt x="19" y="138"/>
                </a:cubicBezTo>
                <a:cubicBezTo>
                  <a:pt x="19" y="125"/>
                  <a:pt x="26" y="112"/>
                  <a:pt x="38" y="105"/>
                </a:cubicBezTo>
                <a:cubicBezTo>
                  <a:pt x="49" y="98"/>
                  <a:pt x="49" y="98"/>
                  <a:pt x="49" y="98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3"/>
                  <a:pt x="44" y="81"/>
                  <a:pt x="44" y="79"/>
                </a:cubicBezTo>
                <a:cubicBezTo>
                  <a:pt x="44" y="68"/>
                  <a:pt x="54" y="58"/>
                  <a:pt x="65" y="58"/>
                </a:cubicBezTo>
                <a:cubicBezTo>
                  <a:pt x="70" y="58"/>
                  <a:pt x="74" y="60"/>
                  <a:pt x="78" y="63"/>
                </a:cubicBezTo>
                <a:cubicBezTo>
                  <a:pt x="95" y="76"/>
                  <a:pt x="95" y="76"/>
                  <a:pt x="95" y="76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15" y="34"/>
                  <a:pt x="138" y="19"/>
                  <a:pt x="162" y="19"/>
                </a:cubicBezTo>
                <a:cubicBezTo>
                  <a:pt x="198" y="19"/>
                  <a:pt x="227" y="49"/>
                  <a:pt x="227" y="84"/>
                </a:cubicBezTo>
                <a:cubicBezTo>
                  <a:pt x="227" y="85"/>
                  <a:pt x="227" y="86"/>
                  <a:pt x="227" y="87"/>
                </a:cubicBezTo>
                <a:cubicBezTo>
                  <a:pt x="227" y="88"/>
                  <a:pt x="227" y="88"/>
                  <a:pt x="227" y="88"/>
                </a:cubicBezTo>
                <a:cubicBezTo>
                  <a:pt x="227" y="101"/>
                  <a:pt x="227" y="101"/>
                  <a:pt x="227" y="101"/>
                </a:cubicBezTo>
                <a:cubicBezTo>
                  <a:pt x="238" y="105"/>
                  <a:pt x="238" y="105"/>
                  <a:pt x="238" y="105"/>
                </a:cubicBezTo>
                <a:cubicBezTo>
                  <a:pt x="252" y="111"/>
                  <a:pt x="261" y="125"/>
                  <a:pt x="261" y="140"/>
                </a:cubicBezTo>
                <a:cubicBezTo>
                  <a:pt x="261" y="160"/>
                  <a:pt x="244" y="177"/>
                  <a:pt x="224" y="177"/>
                </a:cubicBezTo>
                <a:cubicBezTo>
                  <a:pt x="223" y="177"/>
                  <a:pt x="223" y="177"/>
                  <a:pt x="223" y="177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21" y="177"/>
                  <a:pt x="221" y="177"/>
                  <a:pt x="221" y="177"/>
                </a:cubicBezTo>
                <a:cubicBezTo>
                  <a:pt x="217" y="177"/>
                  <a:pt x="217" y="177"/>
                  <a:pt x="217" y="177"/>
                </a:cubicBezTo>
                <a:cubicBezTo>
                  <a:pt x="200" y="192"/>
                  <a:pt x="200" y="192"/>
                  <a:pt x="200" y="192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221" y="196"/>
                  <a:pt x="221" y="196"/>
                  <a:pt x="221" y="196"/>
                </a:cubicBezTo>
                <a:cubicBezTo>
                  <a:pt x="221" y="196"/>
                  <a:pt x="222" y="196"/>
                  <a:pt x="224" y="196"/>
                </a:cubicBezTo>
                <a:cubicBezTo>
                  <a:pt x="255" y="196"/>
                  <a:pt x="280" y="171"/>
                  <a:pt x="280" y="140"/>
                </a:cubicBezTo>
                <a:cubicBezTo>
                  <a:pt x="280" y="117"/>
                  <a:pt x="266" y="97"/>
                  <a:pt x="247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3" name="Freeform 279"/>
          <p:cNvSpPr>
            <a:spLocks/>
          </p:cNvSpPr>
          <p:nvPr/>
        </p:nvSpPr>
        <p:spPr bwMode="auto">
          <a:xfrm>
            <a:off x="10504394" y="1984712"/>
            <a:ext cx="143508" cy="215263"/>
          </a:xfrm>
          <a:custGeom>
            <a:avLst/>
            <a:gdLst>
              <a:gd name="T0" fmla="*/ 46 w 50"/>
              <a:gd name="T1" fmla="*/ 31 h 75"/>
              <a:gd name="T2" fmla="*/ 32 w 50"/>
              <a:gd name="T3" fmla="*/ 31 h 75"/>
              <a:gd name="T4" fmla="*/ 50 w 50"/>
              <a:gd name="T5" fmla="*/ 0 h 75"/>
              <a:gd name="T6" fmla="*/ 7 w 50"/>
              <a:gd name="T7" fmla="*/ 39 h 75"/>
              <a:gd name="T8" fmla="*/ 22 w 50"/>
              <a:gd name="T9" fmla="*/ 39 h 75"/>
              <a:gd name="T10" fmla="*/ 0 w 50"/>
              <a:gd name="T11" fmla="*/ 75 h 75"/>
              <a:gd name="T12" fmla="*/ 46 w 50"/>
              <a:gd name="T13" fmla="*/ 3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75">
                <a:moveTo>
                  <a:pt x="46" y="31"/>
                </a:moveTo>
                <a:lnTo>
                  <a:pt x="32" y="31"/>
                </a:lnTo>
                <a:lnTo>
                  <a:pt x="50" y="0"/>
                </a:lnTo>
                <a:lnTo>
                  <a:pt x="7" y="39"/>
                </a:lnTo>
                <a:lnTo>
                  <a:pt x="22" y="39"/>
                </a:lnTo>
                <a:lnTo>
                  <a:pt x="0" y="75"/>
                </a:lnTo>
                <a:lnTo>
                  <a:pt x="46" y="3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4" name="Freeform 280"/>
          <p:cNvSpPr>
            <a:spLocks/>
          </p:cNvSpPr>
          <p:nvPr/>
        </p:nvSpPr>
        <p:spPr bwMode="auto">
          <a:xfrm>
            <a:off x="2766422" y="5073013"/>
            <a:ext cx="238225" cy="241094"/>
          </a:xfrm>
          <a:custGeom>
            <a:avLst/>
            <a:gdLst>
              <a:gd name="T0" fmla="*/ 10 w 83"/>
              <a:gd name="T1" fmla="*/ 61 h 84"/>
              <a:gd name="T2" fmla="*/ 10 w 83"/>
              <a:gd name="T3" fmla="*/ 11 h 84"/>
              <a:gd name="T4" fmla="*/ 73 w 83"/>
              <a:gd name="T5" fmla="*/ 11 h 84"/>
              <a:gd name="T6" fmla="*/ 73 w 83"/>
              <a:gd name="T7" fmla="*/ 18 h 84"/>
              <a:gd name="T8" fmla="*/ 83 w 83"/>
              <a:gd name="T9" fmla="*/ 18 h 84"/>
              <a:gd name="T10" fmla="*/ 83 w 83"/>
              <a:gd name="T11" fmla="*/ 0 h 84"/>
              <a:gd name="T12" fmla="*/ 0 w 83"/>
              <a:gd name="T13" fmla="*/ 0 h 84"/>
              <a:gd name="T14" fmla="*/ 0 w 83"/>
              <a:gd name="T15" fmla="*/ 84 h 84"/>
              <a:gd name="T16" fmla="*/ 18 w 83"/>
              <a:gd name="T17" fmla="*/ 84 h 84"/>
              <a:gd name="T18" fmla="*/ 18 w 83"/>
              <a:gd name="T19" fmla="*/ 61 h 84"/>
              <a:gd name="T20" fmla="*/ 10 w 83"/>
              <a:gd name="T21" fmla="*/ 6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84">
                <a:moveTo>
                  <a:pt x="10" y="61"/>
                </a:moveTo>
                <a:lnTo>
                  <a:pt x="10" y="11"/>
                </a:lnTo>
                <a:lnTo>
                  <a:pt x="73" y="11"/>
                </a:lnTo>
                <a:lnTo>
                  <a:pt x="73" y="18"/>
                </a:lnTo>
                <a:lnTo>
                  <a:pt x="83" y="18"/>
                </a:lnTo>
                <a:lnTo>
                  <a:pt x="83" y="0"/>
                </a:lnTo>
                <a:lnTo>
                  <a:pt x="0" y="0"/>
                </a:lnTo>
                <a:lnTo>
                  <a:pt x="0" y="84"/>
                </a:lnTo>
                <a:lnTo>
                  <a:pt x="18" y="84"/>
                </a:lnTo>
                <a:lnTo>
                  <a:pt x="18" y="61"/>
                </a:lnTo>
                <a:lnTo>
                  <a:pt x="10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5" name="Freeform 281"/>
          <p:cNvSpPr>
            <a:spLocks noEditPoints="1"/>
          </p:cNvSpPr>
          <p:nvPr/>
        </p:nvSpPr>
        <p:spPr bwMode="auto">
          <a:xfrm>
            <a:off x="2843917" y="5153377"/>
            <a:ext cx="241094" cy="238225"/>
          </a:xfrm>
          <a:custGeom>
            <a:avLst/>
            <a:gdLst>
              <a:gd name="T0" fmla="*/ 84 w 84"/>
              <a:gd name="T1" fmla="*/ 0 h 83"/>
              <a:gd name="T2" fmla="*/ 0 w 84"/>
              <a:gd name="T3" fmla="*/ 0 h 83"/>
              <a:gd name="T4" fmla="*/ 0 w 84"/>
              <a:gd name="T5" fmla="*/ 83 h 83"/>
              <a:gd name="T6" fmla="*/ 84 w 84"/>
              <a:gd name="T7" fmla="*/ 83 h 83"/>
              <a:gd name="T8" fmla="*/ 84 w 84"/>
              <a:gd name="T9" fmla="*/ 0 h 83"/>
              <a:gd name="T10" fmla="*/ 73 w 84"/>
              <a:gd name="T11" fmla="*/ 61 h 83"/>
              <a:gd name="T12" fmla="*/ 10 w 84"/>
              <a:gd name="T13" fmla="*/ 61 h 83"/>
              <a:gd name="T14" fmla="*/ 10 w 84"/>
              <a:gd name="T15" fmla="*/ 10 h 83"/>
              <a:gd name="T16" fmla="*/ 73 w 84"/>
              <a:gd name="T17" fmla="*/ 10 h 83"/>
              <a:gd name="T18" fmla="*/ 73 w 84"/>
              <a:gd name="T19" fmla="*/ 6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83">
                <a:moveTo>
                  <a:pt x="84" y="0"/>
                </a:moveTo>
                <a:lnTo>
                  <a:pt x="0" y="0"/>
                </a:lnTo>
                <a:lnTo>
                  <a:pt x="0" y="83"/>
                </a:lnTo>
                <a:lnTo>
                  <a:pt x="84" y="83"/>
                </a:lnTo>
                <a:lnTo>
                  <a:pt x="84" y="0"/>
                </a:lnTo>
                <a:close/>
                <a:moveTo>
                  <a:pt x="73" y="61"/>
                </a:moveTo>
                <a:lnTo>
                  <a:pt x="10" y="61"/>
                </a:lnTo>
                <a:lnTo>
                  <a:pt x="10" y="10"/>
                </a:lnTo>
                <a:lnTo>
                  <a:pt x="73" y="10"/>
                </a:lnTo>
                <a:lnTo>
                  <a:pt x="73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6" name="Freeform 282"/>
          <p:cNvSpPr>
            <a:spLocks noEditPoints="1"/>
          </p:cNvSpPr>
          <p:nvPr/>
        </p:nvSpPr>
        <p:spPr bwMode="auto">
          <a:xfrm>
            <a:off x="7875320" y="2518564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104 w 288"/>
              <a:gd name="T19" fmla="*/ 57 h 288"/>
              <a:gd name="T20" fmla="*/ 111 w 288"/>
              <a:gd name="T21" fmla="*/ 54 h 288"/>
              <a:gd name="T22" fmla="*/ 158 w 288"/>
              <a:gd name="T23" fmla="*/ 127 h 288"/>
              <a:gd name="T24" fmla="*/ 167 w 288"/>
              <a:gd name="T25" fmla="*/ 144 h 288"/>
              <a:gd name="T26" fmla="*/ 165 w 288"/>
              <a:gd name="T27" fmla="*/ 152 h 288"/>
              <a:gd name="T28" fmla="*/ 145 w 288"/>
              <a:gd name="T29" fmla="*/ 166 h 288"/>
              <a:gd name="T30" fmla="*/ 137 w 288"/>
              <a:gd name="T31" fmla="*/ 164 h 288"/>
              <a:gd name="T32" fmla="*/ 123 w 288"/>
              <a:gd name="T33" fmla="*/ 144 h 288"/>
              <a:gd name="T34" fmla="*/ 123 w 288"/>
              <a:gd name="T35" fmla="*/ 141 h 288"/>
              <a:gd name="T36" fmla="*/ 104 w 288"/>
              <a:gd name="T37" fmla="*/ 57 h 288"/>
              <a:gd name="T38" fmla="*/ 111 w 288"/>
              <a:gd name="T39" fmla="*/ 247 h 288"/>
              <a:gd name="T40" fmla="*/ 43 w 288"/>
              <a:gd name="T41" fmla="*/ 182 h 288"/>
              <a:gd name="T42" fmla="*/ 59 w 288"/>
              <a:gd name="T43" fmla="*/ 180 h 288"/>
              <a:gd name="T44" fmla="*/ 113 w 288"/>
              <a:gd name="T45" fmla="*/ 234 h 288"/>
              <a:gd name="T46" fmla="*/ 111 w 288"/>
              <a:gd name="T47" fmla="*/ 247 h 288"/>
              <a:gd name="T48" fmla="*/ 99 w 288"/>
              <a:gd name="T49" fmla="*/ 88 h 288"/>
              <a:gd name="T50" fmla="*/ 90 w 288"/>
              <a:gd name="T51" fmla="*/ 97 h 288"/>
              <a:gd name="T52" fmla="*/ 66 w 288"/>
              <a:gd name="T53" fmla="*/ 74 h 288"/>
              <a:gd name="T54" fmla="*/ 76 w 288"/>
              <a:gd name="T55" fmla="*/ 65 h 288"/>
              <a:gd name="T56" fmla="*/ 99 w 288"/>
              <a:gd name="T57" fmla="*/ 88 h 288"/>
              <a:gd name="T58" fmla="*/ 73 w 288"/>
              <a:gd name="T59" fmla="*/ 125 h 288"/>
              <a:gd name="T60" fmla="*/ 73 w 288"/>
              <a:gd name="T61" fmla="*/ 138 h 288"/>
              <a:gd name="T62" fmla="*/ 40 w 288"/>
              <a:gd name="T63" fmla="*/ 138 h 288"/>
              <a:gd name="T64" fmla="*/ 40 w 288"/>
              <a:gd name="T65" fmla="*/ 125 h 288"/>
              <a:gd name="T66" fmla="*/ 73 w 288"/>
              <a:gd name="T67" fmla="*/ 125 h 288"/>
              <a:gd name="T68" fmla="*/ 248 w 288"/>
              <a:gd name="T69" fmla="*/ 138 h 288"/>
              <a:gd name="T70" fmla="*/ 215 w 288"/>
              <a:gd name="T71" fmla="*/ 138 h 288"/>
              <a:gd name="T72" fmla="*/ 215 w 288"/>
              <a:gd name="T73" fmla="*/ 125 h 288"/>
              <a:gd name="T74" fmla="*/ 248 w 288"/>
              <a:gd name="T75" fmla="*/ 125 h 288"/>
              <a:gd name="T76" fmla="*/ 248 w 288"/>
              <a:gd name="T77" fmla="*/ 138 h 288"/>
              <a:gd name="T78" fmla="*/ 198 w 288"/>
              <a:gd name="T79" fmla="*/ 97 h 288"/>
              <a:gd name="T80" fmla="*/ 189 w 288"/>
              <a:gd name="T81" fmla="*/ 88 h 288"/>
              <a:gd name="T82" fmla="*/ 212 w 288"/>
              <a:gd name="T83" fmla="*/ 65 h 288"/>
              <a:gd name="T84" fmla="*/ 221 w 288"/>
              <a:gd name="T85" fmla="*/ 74 h 288"/>
              <a:gd name="T86" fmla="*/ 198 w 288"/>
              <a:gd name="T87" fmla="*/ 97 h 288"/>
              <a:gd name="T88" fmla="*/ 176 w 288"/>
              <a:gd name="T89" fmla="*/ 233 h 288"/>
              <a:gd name="T90" fmla="*/ 230 w 288"/>
              <a:gd name="T91" fmla="*/ 179 h 288"/>
              <a:gd name="T92" fmla="*/ 245 w 288"/>
              <a:gd name="T93" fmla="*/ 181 h 288"/>
              <a:gd name="T94" fmla="*/ 178 w 288"/>
              <a:gd name="T95" fmla="*/ 246 h 288"/>
              <a:gd name="T96" fmla="*/ 176 w 288"/>
              <a:gd name="T97" fmla="*/ 233 h 288"/>
              <a:gd name="T98" fmla="*/ 151 w 288"/>
              <a:gd name="T99" fmla="*/ 68 h 288"/>
              <a:gd name="T100" fmla="*/ 137 w 288"/>
              <a:gd name="T101" fmla="*/ 68 h 288"/>
              <a:gd name="T102" fmla="*/ 137 w 288"/>
              <a:gd name="T103" fmla="*/ 35 h 288"/>
              <a:gd name="T104" fmla="*/ 151 w 288"/>
              <a:gd name="T105" fmla="*/ 35 h 288"/>
              <a:gd name="T106" fmla="*/ 151 w 288"/>
              <a:gd name="T107" fmla="*/ 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104" y="57"/>
                </a:moveTo>
                <a:cubicBezTo>
                  <a:pt x="111" y="54"/>
                  <a:pt x="111" y="54"/>
                  <a:pt x="111" y="54"/>
                </a:cubicBezTo>
                <a:cubicBezTo>
                  <a:pt x="158" y="127"/>
                  <a:pt x="158" y="127"/>
                  <a:pt x="158" y="127"/>
                </a:cubicBezTo>
                <a:cubicBezTo>
                  <a:pt x="163" y="131"/>
                  <a:pt x="167" y="137"/>
                  <a:pt x="167" y="144"/>
                </a:cubicBezTo>
                <a:cubicBezTo>
                  <a:pt x="167" y="147"/>
                  <a:pt x="166" y="150"/>
                  <a:pt x="165" y="152"/>
                </a:cubicBezTo>
                <a:cubicBezTo>
                  <a:pt x="161" y="161"/>
                  <a:pt x="153" y="166"/>
                  <a:pt x="145" y="166"/>
                </a:cubicBezTo>
                <a:cubicBezTo>
                  <a:pt x="142" y="166"/>
                  <a:pt x="139" y="165"/>
                  <a:pt x="137" y="164"/>
                </a:cubicBezTo>
                <a:cubicBezTo>
                  <a:pt x="128" y="161"/>
                  <a:pt x="123" y="153"/>
                  <a:pt x="123" y="144"/>
                </a:cubicBezTo>
                <a:cubicBezTo>
                  <a:pt x="123" y="143"/>
                  <a:pt x="123" y="142"/>
                  <a:pt x="123" y="141"/>
                </a:cubicBezTo>
                <a:lnTo>
                  <a:pt x="104" y="57"/>
                </a:lnTo>
                <a:close/>
                <a:moveTo>
                  <a:pt x="111" y="247"/>
                </a:moveTo>
                <a:cubicBezTo>
                  <a:pt x="80" y="237"/>
                  <a:pt x="55" y="213"/>
                  <a:pt x="43" y="182"/>
                </a:cubicBezTo>
                <a:cubicBezTo>
                  <a:pt x="48" y="181"/>
                  <a:pt x="53" y="180"/>
                  <a:pt x="59" y="180"/>
                </a:cubicBezTo>
                <a:cubicBezTo>
                  <a:pt x="89" y="180"/>
                  <a:pt x="113" y="204"/>
                  <a:pt x="113" y="234"/>
                </a:cubicBezTo>
                <a:cubicBezTo>
                  <a:pt x="113" y="238"/>
                  <a:pt x="112" y="243"/>
                  <a:pt x="111" y="247"/>
                </a:cubicBezTo>
                <a:close/>
                <a:moveTo>
                  <a:pt x="99" y="88"/>
                </a:moveTo>
                <a:cubicBezTo>
                  <a:pt x="90" y="97"/>
                  <a:pt x="90" y="97"/>
                  <a:pt x="90" y="97"/>
                </a:cubicBez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lnTo>
                  <a:pt x="99" y="88"/>
                </a:lnTo>
                <a:close/>
                <a:moveTo>
                  <a:pt x="73" y="125"/>
                </a:move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40" y="125"/>
                  <a:pt x="40" y="125"/>
                  <a:pt x="40" y="125"/>
                </a:cubicBezTo>
                <a:lnTo>
                  <a:pt x="73" y="125"/>
                </a:ln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198" y="97"/>
                </a:moveTo>
                <a:cubicBezTo>
                  <a:pt x="189" y="88"/>
                  <a:pt x="189" y="88"/>
                  <a:pt x="189" y="88"/>
                </a:cubicBezTo>
                <a:cubicBezTo>
                  <a:pt x="212" y="65"/>
                  <a:pt x="212" y="65"/>
                  <a:pt x="212" y="65"/>
                </a:cubicBezTo>
                <a:cubicBezTo>
                  <a:pt x="221" y="74"/>
                  <a:pt x="221" y="74"/>
                  <a:pt x="221" y="74"/>
                </a:cubicBezTo>
                <a:lnTo>
                  <a:pt x="198" y="97"/>
                </a:lnTo>
                <a:close/>
                <a:moveTo>
                  <a:pt x="176" y="233"/>
                </a:moveTo>
                <a:cubicBezTo>
                  <a:pt x="176" y="203"/>
                  <a:pt x="200" y="179"/>
                  <a:pt x="230" y="179"/>
                </a:cubicBezTo>
                <a:cubicBezTo>
                  <a:pt x="236" y="179"/>
                  <a:pt x="241" y="179"/>
                  <a:pt x="245" y="181"/>
                </a:cubicBezTo>
                <a:cubicBezTo>
                  <a:pt x="234" y="212"/>
                  <a:pt x="209" y="236"/>
                  <a:pt x="178" y="246"/>
                </a:cubicBezTo>
                <a:cubicBezTo>
                  <a:pt x="177" y="242"/>
                  <a:pt x="176" y="238"/>
                  <a:pt x="176" y="233"/>
                </a:cubicBezTo>
                <a:close/>
                <a:moveTo>
                  <a:pt x="151" y="68"/>
                </a:moveTo>
                <a:cubicBezTo>
                  <a:pt x="137" y="68"/>
                  <a:pt x="137" y="68"/>
                  <a:pt x="137" y="68"/>
                </a:cubicBezTo>
                <a:cubicBezTo>
                  <a:pt x="137" y="35"/>
                  <a:pt x="137" y="35"/>
                  <a:pt x="137" y="35"/>
                </a:cubicBezTo>
                <a:cubicBezTo>
                  <a:pt x="151" y="35"/>
                  <a:pt x="151" y="35"/>
                  <a:pt x="151" y="35"/>
                </a:cubicBezTo>
                <a:lnTo>
                  <a:pt x="151" y="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7" name="Freeform 283"/>
          <p:cNvSpPr>
            <a:spLocks noEditPoints="1"/>
          </p:cNvSpPr>
          <p:nvPr/>
        </p:nvSpPr>
        <p:spPr bwMode="auto">
          <a:xfrm>
            <a:off x="9152546" y="2518564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38 h 288"/>
              <a:gd name="T20" fmla="*/ 215 w 288"/>
              <a:gd name="T21" fmla="*/ 138 h 288"/>
              <a:gd name="T22" fmla="*/ 215 w 288"/>
              <a:gd name="T23" fmla="*/ 125 h 288"/>
              <a:gd name="T24" fmla="*/ 248 w 288"/>
              <a:gd name="T25" fmla="*/ 125 h 288"/>
              <a:gd name="T26" fmla="*/ 248 w 288"/>
              <a:gd name="T27" fmla="*/ 138 h 288"/>
              <a:gd name="T28" fmla="*/ 212 w 288"/>
              <a:gd name="T29" fmla="*/ 65 h 288"/>
              <a:gd name="T30" fmla="*/ 221 w 288"/>
              <a:gd name="T31" fmla="*/ 74 h 288"/>
              <a:gd name="T32" fmla="*/ 198 w 288"/>
              <a:gd name="T33" fmla="*/ 97 h 288"/>
              <a:gd name="T34" fmla="*/ 189 w 288"/>
              <a:gd name="T35" fmla="*/ 88 h 288"/>
              <a:gd name="T36" fmla="*/ 212 w 288"/>
              <a:gd name="T37" fmla="*/ 65 h 288"/>
              <a:gd name="T38" fmla="*/ 137 w 288"/>
              <a:gd name="T39" fmla="*/ 35 h 288"/>
              <a:gd name="T40" fmla="*/ 151 w 288"/>
              <a:gd name="T41" fmla="*/ 35 h 288"/>
              <a:gd name="T42" fmla="*/ 151 w 288"/>
              <a:gd name="T43" fmla="*/ 36 h 288"/>
              <a:gd name="T44" fmla="*/ 151 w 288"/>
              <a:gd name="T45" fmla="*/ 68 h 288"/>
              <a:gd name="T46" fmla="*/ 137 w 288"/>
              <a:gd name="T47" fmla="*/ 68 h 288"/>
              <a:gd name="T48" fmla="*/ 137 w 288"/>
              <a:gd name="T49" fmla="*/ 36 h 288"/>
              <a:gd name="T50" fmla="*/ 137 w 288"/>
              <a:gd name="T51" fmla="*/ 35 h 288"/>
              <a:gd name="T52" fmla="*/ 40 w 288"/>
              <a:gd name="T53" fmla="*/ 125 h 288"/>
              <a:gd name="T54" fmla="*/ 73 w 288"/>
              <a:gd name="T55" fmla="*/ 125 h 288"/>
              <a:gd name="T56" fmla="*/ 73 w 288"/>
              <a:gd name="T57" fmla="*/ 138 h 288"/>
              <a:gd name="T58" fmla="*/ 40 w 288"/>
              <a:gd name="T59" fmla="*/ 138 h 288"/>
              <a:gd name="T60" fmla="*/ 40 w 288"/>
              <a:gd name="T61" fmla="*/ 125 h 288"/>
              <a:gd name="T62" fmla="*/ 90 w 288"/>
              <a:gd name="T63" fmla="*/ 97 h 288"/>
              <a:gd name="T64" fmla="*/ 66 w 288"/>
              <a:gd name="T65" fmla="*/ 74 h 288"/>
              <a:gd name="T66" fmla="*/ 76 w 288"/>
              <a:gd name="T67" fmla="*/ 65 h 288"/>
              <a:gd name="T68" fmla="*/ 99 w 288"/>
              <a:gd name="T69" fmla="*/ 88 h 288"/>
              <a:gd name="T70" fmla="*/ 90 w 288"/>
              <a:gd name="T71" fmla="*/ 97 h 288"/>
              <a:gd name="T72" fmla="*/ 140 w 288"/>
              <a:gd name="T73" fmla="*/ 252 h 288"/>
              <a:gd name="T74" fmla="*/ 132 w 288"/>
              <a:gd name="T75" fmla="*/ 248 h 288"/>
              <a:gd name="T76" fmla="*/ 130 w 288"/>
              <a:gd name="T77" fmla="*/ 225 h 288"/>
              <a:gd name="T78" fmla="*/ 140 w 288"/>
              <a:gd name="T79" fmla="*/ 107 h 288"/>
              <a:gd name="T80" fmla="*/ 150 w 288"/>
              <a:gd name="T81" fmla="*/ 107 h 288"/>
              <a:gd name="T82" fmla="*/ 160 w 288"/>
              <a:gd name="T83" fmla="*/ 226 h 288"/>
              <a:gd name="T84" fmla="*/ 157 w 288"/>
              <a:gd name="T85" fmla="*/ 248 h 288"/>
              <a:gd name="T86" fmla="*/ 151 w 288"/>
              <a:gd name="T87" fmla="*/ 252 h 288"/>
              <a:gd name="T88" fmla="*/ 140 w 288"/>
              <a:gd name="T89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8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125"/>
                  <a:pt x="215" y="125"/>
                  <a:pt x="215" y="125"/>
                </a:cubicBezTo>
                <a:cubicBezTo>
                  <a:pt x="248" y="125"/>
                  <a:pt x="248" y="125"/>
                  <a:pt x="248" y="125"/>
                </a:cubicBezTo>
                <a:lnTo>
                  <a:pt x="248" y="138"/>
                </a:lnTo>
                <a:close/>
                <a:moveTo>
                  <a:pt x="212" y="65"/>
                </a:moveTo>
                <a:cubicBezTo>
                  <a:pt x="221" y="74"/>
                  <a:pt x="221" y="74"/>
                  <a:pt x="221" y="74"/>
                </a:cubicBezTo>
                <a:cubicBezTo>
                  <a:pt x="198" y="97"/>
                  <a:pt x="198" y="97"/>
                  <a:pt x="198" y="97"/>
                </a:cubicBezTo>
                <a:cubicBezTo>
                  <a:pt x="189" y="88"/>
                  <a:pt x="189" y="88"/>
                  <a:pt x="189" y="88"/>
                </a:cubicBezTo>
                <a:lnTo>
                  <a:pt x="212" y="65"/>
                </a:lnTo>
                <a:close/>
                <a:moveTo>
                  <a:pt x="137" y="35"/>
                </a:moveTo>
                <a:cubicBezTo>
                  <a:pt x="151" y="35"/>
                  <a:pt x="151" y="35"/>
                  <a:pt x="151" y="35"/>
                </a:cubicBezTo>
                <a:cubicBezTo>
                  <a:pt x="151" y="36"/>
                  <a:pt x="151" y="36"/>
                  <a:pt x="151" y="36"/>
                </a:cubicBezTo>
                <a:cubicBezTo>
                  <a:pt x="151" y="68"/>
                  <a:pt x="151" y="68"/>
                  <a:pt x="151" y="68"/>
                </a:cubicBezTo>
                <a:cubicBezTo>
                  <a:pt x="137" y="68"/>
                  <a:pt x="137" y="68"/>
                  <a:pt x="137" y="68"/>
                </a:cubicBezTo>
                <a:cubicBezTo>
                  <a:pt x="137" y="36"/>
                  <a:pt x="137" y="36"/>
                  <a:pt x="137" y="36"/>
                </a:cubicBezTo>
                <a:lnTo>
                  <a:pt x="137" y="35"/>
                </a:lnTo>
                <a:close/>
                <a:moveTo>
                  <a:pt x="40" y="125"/>
                </a:moveTo>
                <a:cubicBezTo>
                  <a:pt x="73" y="125"/>
                  <a:pt x="73" y="125"/>
                  <a:pt x="73" y="125"/>
                </a:cubicBezTo>
                <a:cubicBezTo>
                  <a:pt x="73" y="138"/>
                  <a:pt x="73" y="138"/>
                  <a:pt x="73" y="138"/>
                </a:cubicBezTo>
                <a:cubicBezTo>
                  <a:pt x="40" y="138"/>
                  <a:pt x="40" y="138"/>
                  <a:pt x="40" y="138"/>
                </a:cubicBezTo>
                <a:lnTo>
                  <a:pt x="40" y="125"/>
                </a:lnTo>
                <a:close/>
                <a:moveTo>
                  <a:pt x="90" y="97"/>
                </a:moveTo>
                <a:cubicBezTo>
                  <a:pt x="66" y="74"/>
                  <a:pt x="66" y="74"/>
                  <a:pt x="66" y="74"/>
                </a:cubicBezTo>
                <a:cubicBezTo>
                  <a:pt x="76" y="65"/>
                  <a:pt x="76" y="65"/>
                  <a:pt x="76" y="65"/>
                </a:cubicBezTo>
                <a:cubicBezTo>
                  <a:pt x="99" y="88"/>
                  <a:pt x="99" y="88"/>
                  <a:pt x="99" y="88"/>
                </a:cubicBezTo>
                <a:lnTo>
                  <a:pt x="90" y="97"/>
                </a:lnTo>
                <a:close/>
                <a:moveTo>
                  <a:pt x="140" y="252"/>
                </a:moveTo>
                <a:cubicBezTo>
                  <a:pt x="137" y="251"/>
                  <a:pt x="135" y="250"/>
                  <a:pt x="132" y="248"/>
                </a:cubicBezTo>
                <a:cubicBezTo>
                  <a:pt x="126" y="242"/>
                  <a:pt x="126" y="232"/>
                  <a:pt x="130" y="225"/>
                </a:cubicBezTo>
                <a:cubicBezTo>
                  <a:pt x="140" y="107"/>
                  <a:pt x="140" y="107"/>
                  <a:pt x="140" y="107"/>
                </a:cubicBezTo>
                <a:cubicBezTo>
                  <a:pt x="150" y="107"/>
                  <a:pt x="150" y="107"/>
                  <a:pt x="150" y="107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4" y="233"/>
                  <a:pt x="164" y="242"/>
                  <a:pt x="157" y="248"/>
                </a:cubicBezTo>
                <a:cubicBezTo>
                  <a:pt x="156" y="250"/>
                  <a:pt x="153" y="251"/>
                  <a:pt x="151" y="252"/>
                </a:cubicBezTo>
                <a:cubicBezTo>
                  <a:pt x="147" y="253"/>
                  <a:pt x="143" y="253"/>
                  <a:pt x="1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8" name="Freeform 284"/>
          <p:cNvSpPr>
            <a:spLocks noEditPoints="1"/>
          </p:cNvSpPr>
          <p:nvPr/>
        </p:nvSpPr>
        <p:spPr bwMode="auto">
          <a:xfrm>
            <a:off x="8515368" y="2515692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6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2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48 w 288"/>
              <a:gd name="T19" fmla="*/ 172 h 288"/>
              <a:gd name="T20" fmla="*/ 245 w 288"/>
              <a:gd name="T21" fmla="*/ 181 h 288"/>
              <a:gd name="T22" fmla="*/ 230 w 288"/>
              <a:gd name="T23" fmla="*/ 179 h 288"/>
              <a:gd name="T24" fmla="*/ 176 w 288"/>
              <a:gd name="T25" fmla="*/ 233 h 288"/>
              <a:gd name="T26" fmla="*/ 178 w 288"/>
              <a:gd name="T27" fmla="*/ 247 h 288"/>
              <a:gd name="T28" fmla="*/ 174 w 288"/>
              <a:gd name="T29" fmla="*/ 248 h 288"/>
              <a:gd name="T30" fmla="*/ 144 w 288"/>
              <a:gd name="T31" fmla="*/ 252 h 288"/>
              <a:gd name="T32" fmla="*/ 115 w 288"/>
              <a:gd name="T33" fmla="*/ 249 h 288"/>
              <a:gd name="T34" fmla="*/ 111 w 288"/>
              <a:gd name="T35" fmla="*/ 247 h 288"/>
              <a:gd name="T36" fmla="*/ 112 w 288"/>
              <a:gd name="T37" fmla="*/ 234 h 288"/>
              <a:gd name="T38" fmla="*/ 58 w 288"/>
              <a:gd name="T39" fmla="*/ 180 h 288"/>
              <a:gd name="T40" fmla="*/ 43 w 288"/>
              <a:gd name="T41" fmla="*/ 182 h 288"/>
              <a:gd name="T42" fmla="*/ 40 w 288"/>
              <a:gd name="T43" fmla="*/ 174 h 288"/>
              <a:gd name="T44" fmla="*/ 36 w 288"/>
              <a:gd name="T45" fmla="*/ 144 h 288"/>
              <a:gd name="T46" fmla="*/ 144 w 288"/>
              <a:gd name="T47" fmla="*/ 36 h 288"/>
              <a:gd name="T48" fmla="*/ 252 w 288"/>
              <a:gd name="T49" fmla="*/ 144 h 288"/>
              <a:gd name="T50" fmla="*/ 248 w 288"/>
              <a:gd name="T51" fmla="*/ 1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6" y="212"/>
                </a:cubicBezTo>
                <a:cubicBezTo>
                  <a:pt x="30" y="238"/>
                  <a:pt x="51" y="259"/>
                  <a:pt x="77" y="272"/>
                </a:cubicBezTo>
                <a:cubicBezTo>
                  <a:pt x="97" y="282"/>
                  <a:pt x="119" y="288"/>
                  <a:pt x="144" y="288"/>
                </a:cubicBezTo>
                <a:cubicBezTo>
                  <a:pt x="168" y="288"/>
                  <a:pt x="192" y="282"/>
                  <a:pt x="212" y="271"/>
                </a:cubicBezTo>
                <a:cubicBezTo>
                  <a:pt x="238" y="257"/>
                  <a:pt x="258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48" y="172"/>
                </a:moveTo>
                <a:cubicBezTo>
                  <a:pt x="247" y="175"/>
                  <a:pt x="246" y="178"/>
                  <a:pt x="245" y="181"/>
                </a:cubicBezTo>
                <a:cubicBezTo>
                  <a:pt x="240" y="180"/>
                  <a:pt x="235" y="179"/>
                  <a:pt x="230" y="179"/>
                </a:cubicBezTo>
                <a:cubicBezTo>
                  <a:pt x="200" y="179"/>
                  <a:pt x="176" y="203"/>
                  <a:pt x="176" y="233"/>
                </a:cubicBezTo>
                <a:cubicBezTo>
                  <a:pt x="176" y="238"/>
                  <a:pt x="176" y="242"/>
                  <a:pt x="178" y="247"/>
                </a:cubicBezTo>
                <a:cubicBezTo>
                  <a:pt x="176" y="247"/>
                  <a:pt x="175" y="248"/>
                  <a:pt x="174" y="248"/>
                </a:cubicBezTo>
                <a:cubicBezTo>
                  <a:pt x="164" y="251"/>
                  <a:pt x="154" y="252"/>
                  <a:pt x="144" y="252"/>
                </a:cubicBezTo>
                <a:cubicBezTo>
                  <a:pt x="134" y="252"/>
                  <a:pt x="124" y="251"/>
                  <a:pt x="115" y="249"/>
                </a:cubicBezTo>
                <a:cubicBezTo>
                  <a:pt x="114" y="248"/>
                  <a:pt x="112" y="248"/>
                  <a:pt x="111" y="247"/>
                </a:cubicBezTo>
                <a:cubicBezTo>
                  <a:pt x="112" y="243"/>
                  <a:pt x="112" y="239"/>
                  <a:pt x="112" y="234"/>
                </a:cubicBezTo>
                <a:cubicBezTo>
                  <a:pt x="112" y="204"/>
                  <a:pt x="88" y="180"/>
                  <a:pt x="58" y="180"/>
                </a:cubicBezTo>
                <a:cubicBezTo>
                  <a:pt x="53" y="180"/>
                  <a:pt x="48" y="181"/>
                  <a:pt x="43" y="182"/>
                </a:cubicBezTo>
                <a:cubicBezTo>
                  <a:pt x="41" y="180"/>
                  <a:pt x="40" y="177"/>
                  <a:pt x="40" y="174"/>
                </a:cubicBezTo>
                <a:cubicBezTo>
                  <a:pt x="37" y="164"/>
                  <a:pt x="36" y="154"/>
                  <a:pt x="36" y="144"/>
                </a:cubicBezTo>
                <a:cubicBezTo>
                  <a:pt x="36" y="85"/>
                  <a:pt x="84" y="36"/>
                  <a:pt x="144" y="36"/>
                </a:cubicBezTo>
                <a:cubicBezTo>
                  <a:pt x="203" y="36"/>
                  <a:pt x="252" y="85"/>
                  <a:pt x="252" y="144"/>
                </a:cubicBezTo>
                <a:cubicBezTo>
                  <a:pt x="252" y="154"/>
                  <a:pt x="250" y="163"/>
                  <a:pt x="248" y="1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89" name="Freeform 285"/>
          <p:cNvSpPr>
            <a:spLocks/>
          </p:cNvSpPr>
          <p:nvPr/>
        </p:nvSpPr>
        <p:spPr bwMode="auto">
          <a:xfrm>
            <a:off x="8630175" y="2575967"/>
            <a:ext cx="68884" cy="126287"/>
          </a:xfrm>
          <a:custGeom>
            <a:avLst/>
            <a:gdLst>
              <a:gd name="T0" fmla="*/ 53 w 62"/>
              <a:gd name="T1" fmla="*/ 73 h 112"/>
              <a:gd name="T2" fmla="*/ 7 w 62"/>
              <a:gd name="T3" fmla="*/ 0 h 112"/>
              <a:gd name="T4" fmla="*/ 0 w 62"/>
              <a:gd name="T5" fmla="*/ 3 h 112"/>
              <a:gd name="T6" fmla="*/ 19 w 62"/>
              <a:gd name="T7" fmla="*/ 87 h 112"/>
              <a:gd name="T8" fmla="*/ 19 w 62"/>
              <a:gd name="T9" fmla="*/ 90 h 112"/>
              <a:gd name="T10" fmla="*/ 32 w 62"/>
              <a:gd name="T11" fmla="*/ 110 h 112"/>
              <a:gd name="T12" fmla="*/ 40 w 62"/>
              <a:gd name="T13" fmla="*/ 112 h 112"/>
              <a:gd name="T14" fmla="*/ 60 w 62"/>
              <a:gd name="T15" fmla="*/ 99 h 112"/>
              <a:gd name="T16" fmla="*/ 62 w 62"/>
              <a:gd name="T17" fmla="*/ 90 h 112"/>
              <a:gd name="T18" fmla="*/ 53 w 62"/>
              <a:gd name="T19" fmla="*/ 7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112">
                <a:moveTo>
                  <a:pt x="53" y="73"/>
                </a:moveTo>
                <a:cubicBezTo>
                  <a:pt x="7" y="0"/>
                  <a:pt x="7" y="0"/>
                  <a:pt x="7" y="0"/>
                </a:cubicBezTo>
                <a:cubicBezTo>
                  <a:pt x="0" y="3"/>
                  <a:pt x="0" y="3"/>
                  <a:pt x="0" y="3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8"/>
                  <a:pt x="19" y="89"/>
                  <a:pt x="19" y="90"/>
                </a:cubicBezTo>
                <a:cubicBezTo>
                  <a:pt x="19" y="99"/>
                  <a:pt x="24" y="107"/>
                  <a:pt x="32" y="110"/>
                </a:cubicBezTo>
                <a:cubicBezTo>
                  <a:pt x="35" y="112"/>
                  <a:pt x="38" y="112"/>
                  <a:pt x="40" y="112"/>
                </a:cubicBezTo>
                <a:cubicBezTo>
                  <a:pt x="49" y="112"/>
                  <a:pt x="57" y="107"/>
                  <a:pt x="60" y="99"/>
                </a:cubicBezTo>
                <a:cubicBezTo>
                  <a:pt x="62" y="96"/>
                  <a:pt x="62" y="93"/>
                  <a:pt x="62" y="90"/>
                </a:cubicBezTo>
                <a:cubicBezTo>
                  <a:pt x="62" y="84"/>
                  <a:pt x="59" y="77"/>
                  <a:pt x="53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0" name="Rectangle 286"/>
          <p:cNvSpPr>
            <a:spLocks noChangeArrowheads="1"/>
          </p:cNvSpPr>
          <p:nvPr/>
        </p:nvSpPr>
        <p:spPr bwMode="auto">
          <a:xfrm>
            <a:off x="8664617" y="2570227"/>
            <a:ext cx="14352" cy="3444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1" name="Freeform 287"/>
          <p:cNvSpPr>
            <a:spLocks/>
          </p:cNvSpPr>
          <p:nvPr/>
        </p:nvSpPr>
        <p:spPr bwMode="auto">
          <a:xfrm>
            <a:off x="8713409" y="2598928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8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8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2" name="Rectangle 288"/>
          <p:cNvSpPr>
            <a:spLocks noChangeArrowheads="1"/>
          </p:cNvSpPr>
          <p:nvPr/>
        </p:nvSpPr>
        <p:spPr bwMode="auto">
          <a:xfrm>
            <a:off x="8739242" y="2656332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3" name="Rectangle 289"/>
          <p:cNvSpPr>
            <a:spLocks noChangeArrowheads="1"/>
          </p:cNvSpPr>
          <p:nvPr/>
        </p:nvSpPr>
        <p:spPr bwMode="auto">
          <a:xfrm>
            <a:off x="8572772" y="2656332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4" name="Freeform 290"/>
          <p:cNvSpPr>
            <a:spLocks/>
          </p:cNvSpPr>
          <p:nvPr/>
        </p:nvSpPr>
        <p:spPr bwMode="auto">
          <a:xfrm>
            <a:off x="8592862" y="2598928"/>
            <a:ext cx="34442" cy="34442"/>
          </a:xfrm>
          <a:custGeom>
            <a:avLst/>
            <a:gdLst>
              <a:gd name="T0" fmla="*/ 0 w 12"/>
              <a:gd name="T1" fmla="*/ 3 h 12"/>
              <a:gd name="T2" fmla="*/ 8 w 12"/>
              <a:gd name="T3" fmla="*/ 12 h 12"/>
              <a:gd name="T4" fmla="*/ 12 w 12"/>
              <a:gd name="T5" fmla="*/ 8 h 12"/>
              <a:gd name="T6" fmla="*/ 3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8" y="12"/>
                </a:lnTo>
                <a:lnTo>
                  <a:pt x="12" y="8"/>
                </a:lnTo>
                <a:lnTo>
                  <a:pt x="3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5" name="Freeform 291"/>
          <p:cNvSpPr>
            <a:spLocks/>
          </p:cNvSpPr>
          <p:nvPr/>
        </p:nvSpPr>
        <p:spPr bwMode="auto">
          <a:xfrm>
            <a:off x="2864008" y="4432964"/>
            <a:ext cx="120547" cy="321459"/>
          </a:xfrm>
          <a:custGeom>
            <a:avLst/>
            <a:gdLst>
              <a:gd name="T0" fmla="*/ 42 w 42"/>
              <a:gd name="T1" fmla="*/ 112 h 112"/>
              <a:gd name="T2" fmla="*/ 42 w 42"/>
              <a:gd name="T3" fmla="*/ 0 h 112"/>
              <a:gd name="T4" fmla="*/ 0 w 42"/>
              <a:gd name="T5" fmla="*/ 0 h 112"/>
              <a:gd name="T6" fmla="*/ 0 w 42"/>
              <a:gd name="T7" fmla="*/ 112 h 112"/>
              <a:gd name="T8" fmla="*/ 21 w 42"/>
              <a:gd name="T9" fmla="*/ 89 h 112"/>
              <a:gd name="T10" fmla="*/ 42 w 42"/>
              <a:gd name="T1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112">
                <a:moveTo>
                  <a:pt x="42" y="112"/>
                </a:moveTo>
                <a:lnTo>
                  <a:pt x="42" y="0"/>
                </a:lnTo>
                <a:lnTo>
                  <a:pt x="0" y="0"/>
                </a:lnTo>
                <a:lnTo>
                  <a:pt x="0" y="112"/>
                </a:lnTo>
                <a:lnTo>
                  <a:pt x="21" y="89"/>
                </a:lnTo>
                <a:lnTo>
                  <a:pt x="42" y="11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6" name="Rectangle 292"/>
          <p:cNvSpPr>
            <a:spLocks noChangeArrowheads="1"/>
          </p:cNvSpPr>
          <p:nvPr/>
        </p:nvSpPr>
        <p:spPr bwMode="auto">
          <a:xfrm>
            <a:off x="2984555" y="475442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7" name="Rectangle 293"/>
          <p:cNvSpPr>
            <a:spLocks noChangeArrowheads="1"/>
          </p:cNvSpPr>
          <p:nvPr/>
        </p:nvSpPr>
        <p:spPr bwMode="auto">
          <a:xfrm>
            <a:off x="2864008" y="4754423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8" name="Freeform 302"/>
          <p:cNvSpPr>
            <a:spLocks/>
          </p:cNvSpPr>
          <p:nvPr/>
        </p:nvSpPr>
        <p:spPr bwMode="auto">
          <a:xfrm>
            <a:off x="7235274" y="3216013"/>
            <a:ext cx="318590" cy="200912"/>
          </a:xfrm>
          <a:custGeom>
            <a:avLst/>
            <a:gdLst>
              <a:gd name="T0" fmla="*/ 207 w 287"/>
              <a:gd name="T1" fmla="*/ 51 h 180"/>
              <a:gd name="T2" fmla="*/ 207 w 287"/>
              <a:gd name="T3" fmla="*/ 15 h 180"/>
              <a:gd name="T4" fmla="*/ 191 w 287"/>
              <a:gd name="T5" fmla="*/ 0 h 180"/>
              <a:gd name="T6" fmla="*/ 16 w 287"/>
              <a:gd name="T7" fmla="*/ 0 h 180"/>
              <a:gd name="T8" fmla="*/ 0 w 287"/>
              <a:gd name="T9" fmla="*/ 15 h 180"/>
              <a:gd name="T10" fmla="*/ 0 w 287"/>
              <a:gd name="T11" fmla="*/ 164 h 180"/>
              <a:gd name="T12" fmla="*/ 16 w 287"/>
              <a:gd name="T13" fmla="*/ 180 h 180"/>
              <a:gd name="T14" fmla="*/ 191 w 287"/>
              <a:gd name="T15" fmla="*/ 180 h 180"/>
              <a:gd name="T16" fmla="*/ 207 w 287"/>
              <a:gd name="T17" fmla="*/ 164 h 180"/>
              <a:gd name="T18" fmla="*/ 207 w 287"/>
              <a:gd name="T19" fmla="*/ 129 h 180"/>
              <a:gd name="T20" fmla="*/ 207 w 287"/>
              <a:gd name="T21" fmla="*/ 129 h 180"/>
              <a:gd name="T22" fmla="*/ 287 w 287"/>
              <a:gd name="T23" fmla="*/ 167 h 180"/>
              <a:gd name="T24" fmla="*/ 287 w 287"/>
              <a:gd name="T25" fmla="*/ 13 h 180"/>
              <a:gd name="T26" fmla="*/ 207 w 287"/>
              <a:gd name="T27" fmla="*/ 51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7" h="180">
                <a:moveTo>
                  <a:pt x="207" y="51"/>
                </a:moveTo>
                <a:cubicBezTo>
                  <a:pt x="207" y="15"/>
                  <a:pt x="207" y="15"/>
                  <a:pt x="207" y="15"/>
                </a:cubicBezTo>
                <a:cubicBezTo>
                  <a:pt x="207" y="7"/>
                  <a:pt x="200" y="0"/>
                  <a:pt x="19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3"/>
                  <a:pt x="7" y="180"/>
                  <a:pt x="16" y="180"/>
                </a:cubicBezTo>
                <a:cubicBezTo>
                  <a:pt x="191" y="180"/>
                  <a:pt x="191" y="180"/>
                  <a:pt x="191" y="180"/>
                </a:cubicBezTo>
                <a:cubicBezTo>
                  <a:pt x="200" y="180"/>
                  <a:pt x="207" y="173"/>
                  <a:pt x="207" y="164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87" y="167"/>
                  <a:pt x="287" y="167"/>
                  <a:pt x="287" y="167"/>
                </a:cubicBezTo>
                <a:cubicBezTo>
                  <a:pt x="287" y="13"/>
                  <a:pt x="287" y="13"/>
                  <a:pt x="287" y="13"/>
                </a:cubicBezTo>
                <a:lnTo>
                  <a:pt x="207" y="5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499" name="Freeform 303"/>
          <p:cNvSpPr>
            <a:spLocks noEditPoints="1"/>
          </p:cNvSpPr>
          <p:nvPr/>
        </p:nvSpPr>
        <p:spPr bwMode="auto">
          <a:xfrm>
            <a:off x="7875320" y="3155741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4 w 288"/>
              <a:gd name="T19" fmla="*/ 192 h 288"/>
              <a:gd name="T20" fmla="*/ 184 w 288"/>
              <a:gd name="T21" fmla="*/ 168 h 288"/>
              <a:gd name="T22" fmla="*/ 184 w 288"/>
              <a:gd name="T23" fmla="*/ 168 h 288"/>
              <a:gd name="T24" fmla="*/ 184 w 288"/>
              <a:gd name="T25" fmla="*/ 190 h 288"/>
              <a:gd name="T26" fmla="*/ 174 w 288"/>
              <a:gd name="T27" fmla="*/ 200 h 288"/>
              <a:gd name="T28" fmla="*/ 65 w 288"/>
              <a:gd name="T29" fmla="*/ 200 h 288"/>
              <a:gd name="T30" fmla="*/ 55 w 288"/>
              <a:gd name="T31" fmla="*/ 190 h 288"/>
              <a:gd name="T32" fmla="*/ 55 w 288"/>
              <a:gd name="T33" fmla="*/ 97 h 288"/>
              <a:gd name="T34" fmla="*/ 65 w 288"/>
              <a:gd name="T35" fmla="*/ 87 h 288"/>
              <a:gd name="T36" fmla="*/ 174 w 288"/>
              <a:gd name="T37" fmla="*/ 87 h 288"/>
              <a:gd name="T38" fmla="*/ 184 w 288"/>
              <a:gd name="T39" fmla="*/ 97 h 288"/>
              <a:gd name="T40" fmla="*/ 184 w 288"/>
              <a:gd name="T41" fmla="*/ 120 h 288"/>
              <a:gd name="T42" fmla="*/ 234 w 288"/>
              <a:gd name="T43" fmla="*/ 96 h 288"/>
              <a:gd name="T44" fmla="*/ 234 w 288"/>
              <a:gd name="T45" fmla="*/ 19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234" y="192"/>
                </a:moveTo>
                <a:cubicBezTo>
                  <a:pt x="184" y="168"/>
                  <a:pt x="184" y="168"/>
                  <a:pt x="184" y="168"/>
                </a:cubicBezTo>
                <a:cubicBezTo>
                  <a:pt x="184" y="168"/>
                  <a:pt x="184" y="168"/>
                  <a:pt x="184" y="168"/>
                </a:cubicBezTo>
                <a:cubicBezTo>
                  <a:pt x="184" y="190"/>
                  <a:pt x="184" y="190"/>
                  <a:pt x="184" y="190"/>
                </a:cubicBezTo>
                <a:cubicBezTo>
                  <a:pt x="184" y="195"/>
                  <a:pt x="179" y="200"/>
                  <a:pt x="174" y="200"/>
                </a:cubicBezTo>
                <a:cubicBezTo>
                  <a:pt x="65" y="200"/>
                  <a:pt x="65" y="200"/>
                  <a:pt x="65" y="200"/>
                </a:cubicBezTo>
                <a:cubicBezTo>
                  <a:pt x="59" y="200"/>
                  <a:pt x="55" y="195"/>
                  <a:pt x="55" y="190"/>
                </a:cubicBezTo>
                <a:cubicBezTo>
                  <a:pt x="55" y="97"/>
                  <a:pt x="55" y="97"/>
                  <a:pt x="55" y="97"/>
                </a:cubicBezTo>
                <a:cubicBezTo>
                  <a:pt x="55" y="92"/>
                  <a:pt x="59" y="87"/>
                  <a:pt x="65" y="87"/>
                </a:cubicBezTo>
                <a:cubicBezTo>
                  <a:pt x="174" y="87"/>
                  <a:pt x="174" y="87"/>
                  <a:pt x="174" y="87"/>
                </a:cubicBezTo>
                <a:cubicBezTo>
                  <a:pt x="179" y="87"/>
                  <a:pt x="184" y="92"/>
                  <a:pt x="184" y="97"/>
                </a:cubicBezTo>
                <a:cubicBezTo>
                  <a:pt x="184" y="120"/>
                  <a:pt x="184" y="120"/>
                  <a:pt x="184" y="120"/>
                </a:cubicBezTo>
                <a:cubicBezTo>
                  <a:pt x="234" y="96"/>
                  <a:pt x="234" y="96"/>
                  <a:pt x="234" y="96"/>
                </a:cubicBezTo>
                <a:lnTo>
                  <a:pt x="234" y="19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0" name="Freeform 304"/>
          <p:cNvSpPr>
            <a:spLocks/>
          </p:cNvSpPr>
          <p:nvPr/>
        </p:nvSpPr>
        <p:spPr bwMode="auto">
          <a:xfrm>
            <a:off x="2117764" y="1878515"/>
            <a:ext cx="327199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1" name="Freeform 305"/>
          <p:cNvSpPr>
            <a:spLocks/>
          </p:cNvSpPr>
          <p:nvPr/>
        </p:nvSpPr>
        <p:spPr bwMode="auto">
          <a:xfrm>
            <a:off x="2754941" y="1878515"/>
            <a:ext cx="330070" cy="330070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2" name="Freeform 306"/>
          <p:cNvSpPr>
            <a:spLocks/>
          </p:cNvSpPr>
          <p:nvPr/>
        </p:nvSpPr>
        <p:spPr bwMode="auto">
          <a:xfrm>
            <a:off x="2909930" y="1984712"/>
            <a:ext cx="63144" cy="63144"/>
          </a:xfrm>
          <a:custGeom>
            <a:avLst/>
            <a:gdLst>
              <a:gd name="T0" fmla="*/ 0 w 57"/>
              <a:gd name="T1" fmla="*/ 18 h 57"/>
              <a:gd name="T2" fmla="*/ 25 w 57"/>
              <a:gd name="T3" fmla="*/ 32 h 57"/>
              <a:gd name="T4" fmla="*/ 40 w 57"/>
              <a:gd name="T5" fmla="*/ 57 h 57"/>
              <a:gd name="T6" fmla="*/ 57 w 57"/>
              <a:gd name="T7" fmla="*/ 57 h 57"/>
              <a:gd name="T8" fmla="*/ 39 w 57"/>
              <a:gd name="T9" fmla="*/ 19 h 57"/>
              <a:gd name="T10" fmla="*/ 0 w 57"/>
              <a:gd name="T11" fmla="*/ 0 h 57"/>
              <a:gd name="T12" fmla="*/ 0 w 57"/>
              <a:gd name="T13" fmla="*/ 18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7">
                <a:moveTo>
                  <a:pt x="0" y="18"/>
                </a:moveTo>
                <a:cubicBezTo>
                  <a:pt x="9" y="20"/>
                  <a:pt x="18" y="25"/>
                  <a:pt x="25" y="32"/>
                </a:cubicBezTo>
                <a:cubicBezTo>
                  <a:pt x="33" y="39"/>
                  <a:pt x="37" y="48"/>
                  <a:pt x="40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43"/>
                  <a:pt x="49" y="29"/>
                  <a:pt x="39" y="19"/>
                </a:cubicBezTo>
                <a:cubicBezTo>
                  <a:pt x="28" y="8"/>
                  <a:pt x="15" y="2"/>
                  <a:pt x="0" y="0"/>
                </a:cubicBezTo>
                <a:lnTo>
                  <a:pt x="0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3" name="Freeform 307"/>
          <p:cNvSpPr>
            <a:spLocks/>
          </p:cNvSpPr>
          <p:nvPr/>
        </p:nvSpPr>
        <p:spPr bwMode="auto">
          <a:xfrm>
            <a:off x="2909930" y="1881386"/>
            <a:ext cx="169341" cy="166470"/>
          </a:xfrm>
          <a:custGeom>
            <a:avLst/>
            <a:gdLst>
              <a:gd name="T0" fmla="*/ 133 w 153"/>
              <a:gd name="T1" fmla="*/ 152 h 152"/>
              <a:gd name="T2" fmla="*/ 153 w 153"/>
              <a:gd name="T3" fmla="*/ 152 h 152"/>
              <a:gd name="T4" fmla="*/ 0 w 153"/>
              <a:gd name="T5" fmla="*/ 0 h 152"/>
              <a:gd name="T6" fmla="*/ 0 w 153"/>
              <a:gd name="T7" fmla="*/ 20 h 152"/>
              <a:gd name="T8" fmla="*/ 133 w 153"/>
              <a:gd name="T9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52">
                <a:moveTo>
                  <a:pt x="133" y="152"/>
                </a:moveTo>
                <a:cubicBezTo>
                  <a:pt x="153" y="152"/>
                  <a:pt x="153" y="152"/>
                  <a:pt x="153" y="152"/>
                </a:cubicBezTo>
                <a:cubicBezTo>
                  <a:pt x="152" y="73"/>
                  <a:pt x="79" y="1"/>
                  <a:pt x="0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71" y="24"/>
                  <a:pt x="128" y="81"/>
                  <a:pt x="13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4" name="Freeform 308"/>
          <p:cNvSpPr>
            <a:spLocks/>
          </p:cNvSpPr>
          <p:nvPr/>
        </p:nvSpPr>
        <p:spPr bwMode="auto">
          <a:xfrm>
            <a:off x="2909930" y="1933049"/>
            <a:ext cx="117678" cy="114807"/>
          </a:xfrm>
          <a:custGeom>
            <a:avLst/>
            <a:gdLst>
              <a:gd name="T0" fmla="*/ 85 w 105"/>
              <a:gd name="T1" fmla="*/ 105 h 105"/>
              <a:gd name="T2" fmla="*/ 105 w 105"/>
              <a:gd name="T3" fmla="*/ 105 h 105"/>
              <a:gd name="T4" fmla="*/ 0 w 105"/>
              <a:gd name="T5" fmla="*/ 0 h 105"/>
              <a:gd name="T6" fmla="*/ 0 w 105"/>
              <a:gd name="T7" fmla="*/ 21 h 105"/>
              <a:gd name="T8" fmla="*/ 85 w 105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105">
                <a:moveTo>
                  <a:pt x="85" y="105"/>
                </a:moveTo>
                <a:cubicBezTo>
                  <a:pt x="105" y="105"/>
                  <a:pt x="105" y="105"/>
                  <a:pt x="105" y="105"/>
                </a:cubicBezTo>
                <a:cubicBezTo>
                  <a:pt x="101" y="49"/>
                  <a:pt x="56" y="4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5" y="25"/>
                  <a:pt x="81" y="60"/>
                  <a:pt x="85" y="10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5" name="Freeform 309"/>
          <p:cNvSpPr>
            <a:spLocks/>
          </p:cNvSpPr>
          <p:nvPr/>
        </p:nvSpPr>
        <p:spPr bwMode="auto">
          <a:xfrm>
            <a:off x="1586784" y="2090908"/>
            <a:ext cx="120547" cy="40182"/>
          </a:xfrm>
          <a:custGeom>
            <a:avLst/>
            <a:gdLst>
              <a:gd name="T0" fmla="*/ 91 w 107"/>
              <a:gd name="T1" fmla="*/ 35 h 35"/>
              <a:gd name="T2" fmla="*/ 107 w 107"/>
              <a:gd name="T3" fmla="*/ 18 h 35"/>
              <a:gd name="T4" fmla="*/ 54 w 107"/>
              <a:gd name="T5" fmla="*/ 0 h 35"/>
              <a:gd name="T6" fmla="*/ 0 w 107"/>
              <a:gd name="T7" fmla="*/ 19 h 35"/>
              <a:gd name="T8" fmla="*/ 16 w 107"/>
              <a:gd name="T9" fmla="*/ 35 h 35"/>
              <a:gd name="T10" fmla="*/ 53 w 107"/>
              <a:gd name="T11" fmla="*/ 25 h 35"/>
              <a:gd name="T12" fmla="*/ 91 w 10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" h="35">
                <a:moveTo>
                  <a:pt x="91" y="35"/>
                </a:moveTo>
                <a:cubicBezTo>
                  <a:pt x="107" y="18"/>
                  <a:pt x="107" y="18"/>
                  <a:pt x="107" y="18"/>
                </a:cubicBezTo>
                <a:cubicBezTo>
                  <a:pt x="92" y="7"/>
                  <a:pt x="73" y="0"/>
                  <a:pt x="54" y="0"/>
                </a:cubicBezTo>
                <a:cubicBezTo>
                  <a:pt x="34" y="0"/>
                  <a:pt x="15" y="7"/>
                  <a:pt x="0" y="19"/>
                </a:cubicBezTo>
                <a:cubicBezTo>
                  <a:pt x="16" y="35"/>
                  <a:pt x="16" y="35"/>
                  <a:pt x="16" y="35"/>
                </a:cubicBezTo>
                <a:cubicBezTo>
                  <a:pt x="27" y="28"/>
                  <a:pt x="40" y="25"/>
                  <a:pt x="53" y="25"/>
                </a:cubicBezTo>
                <a:cubicBezTo>
                  <a:pt x="67" y="25"/>
                  <a:pt x="80" y="28"/>
                  <a:pt x="91" y="3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6" name="Freeform 310"/>
          <p:cNvSpPr>
            <a:spLocks/>
          </p:cNvSpPr>
          <p:nvPr/>
        </p:nvSpPr>
        <p:spPr bwMode="auto">
          <a:xfrm>
            <a:off x="1486327" y="1930178"/>
            <a:ext cx="318590" cy="103326"/>
          </a:xfrm>
          <a:custGeom>
            <a:avLst/>
            <a:gdLst>
              <a:gd name="T0" fmla="*/ 0 w 287"/>
              <a:gd name="T1" fmla="*/ 74 h 93"/>
              <a:gd name="T2" fmla="*/ 19 w 287"/>
              <a:gd name="T3" fmla="*/ 93 h 93"/>
              <a:gd name="T4" fmla="*/ 268 w 287"/>
              <a:gd name="T5" fmla="*/ 93 h 93"/>
              <a:gd name="T6" fmla="*/ 287 w 287"/>
              <a:gd name="T7" fmla="*/ 73 h 93"/>
              <a:gd name="T8" fmla="*/ 0 w 287"/>
              <a:gd name="T9" fmla="*/ 7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93">
                <a:moveTo>
                  <a:pt x="0" y="74"/>
                </a:moveTo>
                <a:cubicBezTo>
                  <a:pt x="19" y="93"/>
                  <a:pt x="19" y="93"/>
                  <a:pt x="19" y="93"/>
                </a:cubicBezTo>
                <a:cubicBezTo>
                  <a:pt x="90" y="30"/>
                  <a:pt x="197" y="30"/>
                  <a:pt x="268" y="93"/>
                </a:cubicBezTo>
                <a:cubicBezTo>
                  <a:pt x="287" y="73"/>
                  <a:pt x="287" y="73"/>
                  <a:pt x="287" y="73"/>
                </a:cubicBezTo>
                <a:cubicBezTo>
                  <a:pt x="212" y="0"/>
                  <a:pt x="76" y="1"/>
                  <a:pt x="0" y="7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7" name="Freeform 311"/>
          <p:cNvSpPr>
            <a:spLocks/>
          </p:cNvSpPr>
          <p:nvPr/>
        </p:nvSpPr>
        <p:spPr bwMode="auto">
          <a:xfrm>
            <a:off x="1537990" y="2007674"/>
            <a:ext cx="218133" cy="77495"/>
          </a:xfrm>
          <a:custGeom>
            <a:avLst/>
            <a:gdLst>
              <a:gd name="T0" fmla="*/ 0 w 197"/>
              <a:gd name="T1" fmla="*/ 49 h 69"/>
              <a:gd name="T2" fmla="*/ 19 w 197"/>
              <a:gd name="T3" fmla="*/ 69 h 69"/>
              <a:gd name="T4" fmla="*/ 178 w 197"/>
              <a:gd name="T5" fmla="*/ 69 h 69"/>
              <a:gd name="T6" fmla="*/ 197 w 197"/>
              <a:gd name="T7" fmla="*/ 49 h 69"/>
              <a:gd name="T8" fmla="*/ 0 w 197"/>
              <a:gd name="T9" fmla="*/ 4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9">
                <a:moveTo>
                  <a:pt x="0" y="49"/>
                </a:moveTo>
                <a:cubicBezTo>
                  <a:pt x="19" y="69"/>
                  <a:pt x="19" y="69"/>
                  <a:pt x="19" y="69"/>
                </a:cubicBezTo>
                <a:cubicBezTo>
                  <a:pt x="65" y="31"/>
                  <a:pt x="132" y="31"/>
                  <a:pt x="178" y="69"/>
                </a:cubicBezTo>
                <a:cubicBezTo>
                  <a:pt x="197" y="49"/>
                  <a:pt x="197" y="49"/>
                  <a:pt x="197" y="49"/>
                </a:cubicBezTo>
                <a:cubicBezTo>
                  <a:pt x="141" y="0"/>
                  <a:pt x="56" y="0"/>
                  <a:pt x="0" y="4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8" name="Freeform 312"/>
          <p:cNvSpPr>
            <a:spLocks noEditPoints="1"/>
          </p:cNvSpPr>
          <p:nvPr/>
        </p:nvSpPr>
        <p:spPr bwMode="auto">
          <a:xfrm>
            <a:off x="5320871" y="3795787"/>
            <a:ext cx="318590" cy="318589"/>
          </a:xfrm>
          <a:custGeom>
            <a:avLst/>
            <a:gdLst>
              <a:gd name="T0" fmla="*/ 240 w 288"/>
              <a:gd name="T1" fmla="*/ 0 h 288"/>
              <a:gd name="T2" fmla="*/ 48 w 288"/>
              <a:gd name="T3" fmla="*/ 0 h 288"/>
              <a:gd name="T4" fmla="*/ 0 w 288"/>
              <a:gd name="T5" fmla="*/ 48 h 288"/>
              <a:gd name="T6" fmla="*/ 0 w 288"/>
              <a:gd name="T7" fmla="*/ 240 h 288"/>
              <a:gd name="T8" fmla="*/ 48 w 288"/>
              <a:gd name="T9" fmla="*/ 288 h 288"/>
              <a:gd name="T10" fmla="*/ 240 w 288"/>
              <a:gd name="T11" fmla="*/ 288 h 288"/>
              <a:gd name="T12" fmla="*/ 288 w 288"/>
              <a:gd name="T13" fmla="*/ 240 h 288"/>
              <a:gd name="T14" fmla="*/ 288 w 288"/>
              <a:gd name="T15" fmla="*/ 48 h 288"/>
              <a:gd name="T16" fmla="*/ 240 w 288"/>
              <a:gd name="T17" fmla="*/ 0 h 288"/>
              <a:gd name="T18" fmla="*/ 252 w 288"/>
              <a:gd name="T19" fmla="*/ 72 h 288"/>
              <a:gd name="T20" fmla="*/ 252 w 288"/>
              <a:gd name="T21" fmla="*/ 112 h 288"/>
              <a:gd name="T22" fmla="*/ 76 w 288"/>
              <a:gd name="T23" fmla="*/ 112 h 288"/>
              <a:gd name="T24" fmla="*/ 76 w 288"/>
              <a:gd name="T25" fmla="*/ 72 h 288"/>
              <a:gd name="T26" fmla="*/ 252 w 288"/>
              <a:gd name="T27" fmla="*/ 72 h 288"/>
              <a:gd name="T28" fmla="*/ 69 w 288"/>
              <a:gd name="T29" fmla="*/ 166 h 288"/>
              <a:gd name="T30" fmla="*/ 69 w 288"/>
              <a:gd name="T31" fmla="*/ 205 h 288"/>
              <a:gd name="T32" fmla="*/ 36 w 288"/>
              <a:gd name="T33" fmla="*/ 205 h 288"/>
              <a:gd name="T34" fmla="*/ 36 w 288"/>
              <a:gd name="T35" fmla="*/ 166 h 288"/>
              <a:gd name="T36" fmla="*/ 69 w 288"/>
              <a:gd name="T37" fmla="*/ 166 h 288"/>
              <a:gd name="T38" fmla="*/ 36 w 288"/>
              <a:gd name="T39" fmla="*/ 158 h 288"/>
              <a:gd name="T40" fmla="*/ 36 w 288"/>
              <a:gd name="T41" fmla="*/ 119 h 288"/>
              <a:gd name="T42" fmla="*/ 69 w 288"/>
              <a:gd name="T43" fmla="*/ 119 h 288"/>
              <a:gd name="T44" fmla="*/ 69 w 288"/>
              <a:gd name="T45" fmla="*/ 158 h 288"/>
              <a:gd name="T46" fmla="*/ 36 w 288"/>
              <a:gd name="T47" fmla="*/ 158 h 288"/>
              <a:gd name="T48" fmla="*/ 76 w 288"/>
              <a:gd name="T49" fmla="*/ 166 h 288"/>
              <a:gd name="T50" fmla="*/ 252 w 288"/>
              <a:gd name="T51" fmla="*/ 166 h 288"/>
              <a:gd name="T52" fmla="*/ 252 w 288"/>
              <a:gd name="T53" fmla="*/ 205 h 288"/>
              <a:gd name="T54" fmla="*/ 76 w 288"/>
              <a:gd name="T55" fmla="*/ 205 h 288"/>
              <a:gd name="T56" fmla="*/ 76 w 288"/>
              <a:gd name="T57" fmla="*/ 166 h 288"/>
              <a:gd name="T58" fmla="*/ 76 w 288"/>
              <a:gd name="T59" fmla="*/ 158 h 288"/>
              <a:gd name="T60" fmla="*/ 76 w 288"/>
              <a:gd name="T61" fmla="*/ 119 h 288"/>
              <a:gd name="T62" fmla="*/ 252 w 288"/>
              <a:gd name="T63" fmla="*/ 119 h 288"/>
              <a:gd name="T64" fmla="*/ 252 w 288"/>
              <a:gd name="T65" fmla="*/ 158 h 288"/>
              <a:gd name="T66" fmla="*/ 76 w 288"/>
              <a:gd name="T67" fmla="*/ 158 h 288"/>
              <a:gd name="T68" fmla="*/ 69 w 288"/>
              <a:gd name="T69" fmla="*/ 72 h 288"/>
              <a:gd name="T70" fmla="*/ 69 w 288"/>
              <a:gd name="T71" fmla="*/ 112 h 288"/>
              <a:gd name="T72" fmla="*/ 36 w 288"/>
              <a:gd name="T73" fmla="*/ 112 h 288"/>
              <a:gd name="T74" fmla="*/ 36 w 288"/>
              <a:gd name="T75" fmla="*/ 72 h 288"/>
              <a:gd name="T76" fmla="*/ 69 w 288"/>
              <a:gd name="T77" fmla="*/ 72 h 288"/>
              <a:gd name="T78" fmla="*/ 36 w 288"/>
              <a:gd name="T79" fmla="*/ 240 h 288"/>
              <a:gd name="T80" fmla="*/ 36 w 288"/>
              <a:gd name="T81" fmla="*/ 212 h 288"/>
              <a:gd name="T82" fmla="*/ 69 w 288"/>
              <a:gd name="T83" fmla="*/ 212 h 288"/>
              <a:gd name="T84" fmla="*/ 69 w 288"/>
              <a:gd name="T85" fmla="*/ 252 h 288"/>
              <a:gd name="T86" fmla="*/ 48 w 288"/>
              <a:gd name="T87" fmla="*/ 252 h 288"/>
              <a:gd name="T88" fmla="*/ 36 w 288"/>
              <a:gd name="T89" fmla="*/ 240 h 288"/>
              <a:gd name="T90" fmla="*/ 240 w 288"/>
              <a:gd name="T91" fmla="*/ 252 h 288"/>
              <a:gd name="T92" fmla="*/ 76 w 288"/>
              <a:gd name="T93" fmla="*/ 252 h 288"/>
              <a:gd name="T94" fmla="*/ 76 w 288"/>
              <a:gd name="T95" fmla="*/ 212 h 288"/>
              <a:gd name="T96" fmla="*/ 252 w 288"/>
              <a:gd name="T97" fmla="*/ 212 h 288"/>
              <a:gd name="T98" fmla="*/ 252 w 288"/>
              <a:gd name="T99" fmla="*/ 240 h 288"/>
              <a:gd name="T100" fmla="*/ 240 w 288"/>
              <a:gd name="T101" fmla="*/ 25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8" h="288">
                <a:moveTo>
                  <a:pt x="240" y="0"/>
                </a:move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2"/>
                  <a:pt x="0" y="48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7"/>
                  <a:pt x="21" y="288"/>
                  <a:pt x="48" y="288"/>
                </a:cubicBezTo>
                <a:cubicBezTo>
                  <a:pt x="240" y="288"/>
                  <a:pt x="240" y="288"/>
                  <a:pt x="240" y="288"/>
                </a:cubicBezTo>
                <a:cubicBezTo>
                  <a:pt x="266" y="288"/>
                  <a:pt x="288" y="267"/>
                  <a:pt x="288" y="240"/>
                </a:cubicBezTo>
                <a:cubicBezTo>
                  <a:pt x="288" y="48"/>
                  <a:pt x="288" y="48"/>
                  <a:pt x="288" y="48"/>
                </a:cubicBezTo>
                <a:cubicBezTo>
                  <a:pt x="288" y="22"/>
                  <a:pt x="266" y="0"/>
                  <a:pt x="240" y="0"/>
                </a:cubicBezTo>
                <a:close/>
                <a:moveTo>
                  <a:pt x="252" y="72"/>
                </a:moveTo>
                <a:cubicBezTo>
                  <a:pt x="252" y="112"/>
                  <a:pt x="252" y="112"/>
                  <a:pt x="25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6" y="72"/>
                  <a:pt x="76" y="72"/>
                  <a:pt x="76" y="72"/>
                </a:cubicBezTo>
                <a:lnTo>
                  <a:pt x="252" y="72"/>
                </a:lnTo>
                <a:close/>
                <a:moveTo>
                  <a:pt x="69" y="166"/>
                </a:moveTo>
                <a:cubicBezTo>
                  <a:pt x="69" y="205"/>
                  <a:pt x="69" y="205"/>
                  <a:pt x="69" y="205"/>
                </a:cubicBezTo>
                <a:cubicBezTo>
                  <a:pt x="36" y="205"/>
                  <a:pt x="36" y="205"/>
                  <a:pt x="36" y="205"/>
                </a:cubicBezTo>
                <a:cubicBezTo>
                  <a:pt x="36" y="166"/>
                  <a:pt x="36" y="166"/>
                  <a:pt x="36" y="166"/>
                </a:cubicBezTo>
                <a:lnTo>
                  <a:pt x="69" y="166"/>
                </a:lnTo>
                <a:close/>
                <a:moveTo>
                  <a:pt x="36" y="158"/>
                </a:moveTo>
                <a:cubicBezTo>
                  <a:pt x="36" y="119"/>
                  <a:pt x="36" y="119"/>
                  <a:pt x="36" y="119"/>
                </a:cubicBezTo>
                <a:cubicBezTo>
                  <a:pt x="69" y="119"/>
                  <a:pt x="69" y="119"/>
                  <a:pt x="69" y="119"/>
                </a:cubicBezTo>
                <a:cubicBezTo>
                  <a:pt x="69" y="158"/>
                  <a:pt x="69" y="158"/>
                  <a:pt x="69" y="158"/>
                </a:cubicBezTo>
                <a:lnTo>
                  <a:pt x="36" y="158"/>
                </a:lnTo>
                <a:close/>
                <a:moveTo>
                  <a:pt x="76" y="166"/>
                </a:moveTo>
                <a:cubicBezTo>
                  <a:pt x="252" y="166"/>
                  <a:pt x="252" y="166"/>
                  <a:pt x="252" y="166"/>
                </a:cubicBezTo>
                <a:cubicBezTo>
                  <a:pt x="252" y="205"/>
                  <a:pt x="252" y="205"/>
                  <a:pt x="252" y="205"/>
                </a:cubicBezTo>
                <a:cubicBezTo>
                  <a:pt x="76" y="205"/>
                  <a:pt x="76" y="205"/>
                  <a:pt x="76" y="205"/>
                </a:cubicBezTo>
                <a:lnTo>
                  <a:pt x="76" y="166"/>
                </a:lnTo>
                <a:close/>
                <a:moveTo>
                  <a:pt x="76" y="158"/>
                </a:moveTo>
                <a:cubicBezTo>
                  <a:pt x="76" y="119"/>
                  <a:pt x="76" y="119"/>
                  <a:pt x="76" y="119"/>
                </a:cubicBezTo>
                <a:cubicBezTo>
                  <a:pt x="252" y="119"/>
                  <a:pt x="252" y="119"/>
                  <a:pt x="252" y="119"/>
                </a:cubicBezTo>
                <a:cubicBezTo>
                  <a:pt x="252" y="158"/>
                  <a:pt x="252" y="158"/>
                  <a:pt x="252" y="158"/>
                </a:cubicBezTo>
                <a:lnTo>
                  <a:pt x="76" y="158"/>
                </a:lnTo>
                <a:close/>
                <a:moveTo>
                  <a:pt x="69" y="72"/>
                </a:moveTo>
                <a:cubicBezTo>
                  <a:pt x="69" y="112"/>
                  <a:pt x="69" y="112"/>
                  <a:pt x="69" y="1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72"/>
                  <a:pt x="36" y="72"/>
                  <a:pt x="36" y="72"/>
                </a:cubicBezTo>
                <a:lnTo>
                  <a:pt x="69" y="72"/>
                </a:lnTo>
                <a:close/>
                <a:moveTo>
                  <a:pt x="36" y="240"/>
                </a:moveTo>
                <a:cubicBezTo>
                  <a:pt x="36" y="212"/>
                  <a:pt x="36" y="212"/>
                  <a:pt x="36" y="212"/>
                </a:cubicBezTo>
                <a:cubicBezTo>
                  <a:pt x="69" y="212"/>
                  <a:pt x="69" y="212"/>
                  <a:pt x="69" y="212"/>
                </a:cubicBezTo>
                <a:cubicBezTo>
                  <a:pt x="69" y="252"/>
                  <a:pt x="69" y="252"/>
                  <a:pt x="69" y="252"/>
                </a:cubicBezTo>
                <a:cubicBezTo>
                  <a:pt x="48" y="252"/>
                  <a:pt x="48" y="252"/>
                  <a:pt x="48" y="252"/>
                </a:cubicBezTo>
                <a:cubicBezTo>
                  <a:pt x="41" y="252"/>
                  <a:pt x="36" y="247"/>
                  <a:pt x="36" y="240"/>
                </a:cubicBezTo>
                <a:close/>
                <a:moveTo>
                  <a:pt x="240" y="252"/>
                </a:moveTo>
                <a:cubicBezTo>
                  <a:pt x="76" y="252"/>
                  <a:pt x="76" y="252"/>
                  <a:pt x="76" y="252"/>
                </a:cubicBezTo>
                <a:cubicBezTo>
                  <a:pt x="76" y="212"/>
                  <a:pt x="76" y="212"/>
                  <a:pt x="76" y="212"/>
                </a:cubicBezTo>
                <a:cubicBezTo>
                  <a:pt x="252" y="212"/>
                  <a:pt x="252" y="212"/>
                  <a:pt x="252" y="212"/>
                </a:cubicBezTo>
                <a:cubicBezTo>
                  <a:pt x="252" y="240"/>
                  <a:pt x="252" y="240"/>
                  <a:pt x="252" y="240"/>
                </a:cubicBezTo>
                <a:cubicBezTo>
                  <a:pt x="252" y="247"/>
                  <a:pt x="247" y="252"/>
                  <a:pt x="240" y="2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09" name="Freeform 313"/>
          <p:cNvSpPr>
            <a:spLocks noEditPoints="1"/>
          </p:cNvSpPr>
          <p:nvPr/>
        </p:nvSpPr>
        <p:spPr bwMode="auto">
          <a:xfrm>
            <a:off x="1552342" y="3247586"/>
            <a:ext cx="189431" cy="200912"/>
          </a:xfrm>
          <a:custGeom>
            <a:avLst/>
            <a:gdLst>
              <a:gd name="T0" fmla="*/ 11 w 66"/>
              <a:gd name="T1" fmla="*/ 70 h 70"/>
              <a:gd name="T2" fmla="*/ 54 w 66"/>
              <a:gd name="T3" fmla="*/ 70 h 70"/>
              <a:gd name="T4" fmla="*/ 66 w 66"/>
              <a:gd name="T5" fmla="*/ 0 h 70"/>
              <a:gd name="T6" fmla="*/ 0 w 66"/>
              <a:gd name="T7" fmla="*/ 0 h 70"/>
              <a:gd name="T8" fmla="*/ 11 w 66"/>
              <a:gd name="T9" fmla="*/ 70 h 70"/>
              <a:gd name="T10" fmla="*/ 45 w 66"/>
              <a:gd name="T11" fmla="*/ 8 h 70"/>
              <a:gd name="T12" fmla="*/ 54 w 66"/>
              <a:gd name="T13" fmla="*/ 8 h 70"/>
              <a:gd name="T14" fmla="*/ 45 w 66"/>
              <a:gd name="T15" fmla="*/ 62 h 70"/>
              <a:gd name="T16" fmla="*/ 36 w 66"/>
              <a:gd name="T17" fmla="*/ 62 h 70"/>
              <a:gd name="T18" fmla="*/ 45 w 66"/>
              <a:gd name="T19" fmla="*/ 8 h 70"/>
              <a:gd name="T20" fmla="*/ 21 w 66"/>
              <a:gd name="T21" fmla="*/ 8 h 70"/>
              <a:gd name="T22" fmla="*/ 30 w 66"/>
              <a:gd name="T23" fmla="*/ 62 h 70"/>
              <a:gd name="T24" fmla="*/ 21 w 66"/>
              <a:gd name="T25" fmla="*/ 62 h 70"/>
              <a:gd name="T26" fmla="*/ 11 w 66"/>
              <a:gd name="T27" fmla="*/ 8 h 70"/>
              <a:gd name="T28" fmla="*/ 21 w 66"/>
              <a:gd name="T29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70">
                <a:moveTo>
                  <a:pt x="11" y="70"/>
                </a:moveTo>
                <a:lnTo>
                  <a:pt x="54" y="70"/>
                </a:lnTo>
                <a:lnTo>
                  <a:pt x="66" y="0"/>
                </a:lnTo>
                <a:lnTo>
                  <a:pt x="0" y="0"/>
                </a:lnTo>
                <a:lnTo>
                  <a:pt x="11" y="70"/>
                </a:lnTo>
                <a:close/>
                <a:moveTo>
                  <a:pt x="45" y="8"/>
                </a:moveTo>
                <a:lnTo>
                  <a:pt x="54" y="8"/>
                </a:lnTo>
                <a:lnTo>
                  <a:pt x="45" y="62"/>
                </a:lnTo>
                <a:lnTo>
                  <a:pt x="36" y="62"/>
                </a:lnTo>
                <a:lnTo>
                  <a:pt x="45" y="8"/>
                </a:lnTo>
                <a:close/>
                <a:moveTo>
                  <a:pt x="21" y="8"/>
                </a:moveTo>
                <a:lnTo>
                  <a:pt x="30" y="62"/>
                </a:lnTo>
                <a:lnTo>
                  <a:pt x="21" y="62"/>
                </a:lnTo>
                <a:lnTo>
                  <a:pt x="11" y="8"/>
                </a:lnTo>
                <a:lnTo>
                  <a:pt x="21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0" name="Freeform 314"/>
          <p:cNvSpPr>
            <a:spLocks noEditPoints="1"/>
          </p:cNvSpPr>
          <p:nvPr/>
        </p:nvSpPr>
        <p:spPr bwMode="auto">
          <a:xfrm>
            <a:off x="1517900" y="3218884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66 w 90"/>
              <a:gd name="T11" fmla="*/ 80 h 90"/>
              <a:gd name="T12" fmla="*/ 23 w 90"/>
              <a:gd name="T13" fmla="*/ 80 h 90"/>
              <a:gd name="T14" fmla="*/ 12 w 90"/>
              <a:gd name="T15" fmla="*/ 10 h 90"/>
              <a:gd name="T16" fmla="*/ 78 w 90"/>
              <a:gd name="T17" fmla="*/ 10 h 90"/>
              <a:gd name="T18" fmla="*/ 66 w 90"/>
              <a:gd name="T19" fmla="*/ 8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66" y="80"/>
                </a:moveTo>
                <a:lnTo>
                  <a:pt x="23" y="80"/>
                </a:lnTo>
                <a:lnTo>
                  <a:pt x="12" y="10"/>
                </a:lnTo>
                <a:lnTo>
                  <a:pt x="78" y="10"/>
                </a:lnTo>
                <a:lnTo>
                  <a:pt x="66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1" name="Freeform 315"/>
          <p:cNvSpPr>
            <a:spLocks/>
          </p:cNvSpPr>
          <p:nvPr/>
        </p:nvSpPr>
        <p:spPr bwMode="auto">
          <a:xfrm>
            <a:off x="1517900" y="3158610"/>
            <a:ext cx="258315" cy="37313"/>
          </a:xfrm>
          <a:custGeom>
            <a:avLst/>
            <a:gdLst>
              <a:gd name="T0" fmla="*/ 60 w 90"/>
              <a:gd name="T1" fmla="*/ 6 h 13"/>
              <a:gd name="T2" fmla="*/ 60 w 90"/>
              <a:gd name="T3" fmla="*/ 0 h 13"/>
              <a:gd name="T4" fmla="*/ 30 w 90"/>
              <a:gd name="T5" fmla="*/ 0 h 13"/>
              <a:gd name="T6" fmla="*/ 30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0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0" y="6"/>
                </a:moveTo>
                <a:lnTo>
                  <a:pt x="60" y="0"/>
                </a:lnTo>
                <a:lnTo>
                  <a:pt x="30" y="0"/>
                </a:lnTo>
                <a:lnTo>
                  <a:pt x="30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0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2" name="Freeform 316"/>
          <p:cNvSpPr>
            <a:spLocks/>
          </p:cNvSpPr>
          <p:nvPr/>
        </p:nvSpPr>
        <p:spPr bwMode="auto">
          <a:xfrm>
            <a:off x="1583913" y="3270547"/>
            <a:ext cx="54534" cy="154989"/>
          </a:xfrm>
          <a:custGeom>
            <a:avLst/>
            <a:gdLst>
              <a:gd name="T0" fmla="*/ 19 w 19"/>
              <a:gd name="T1" fmla="*/ 54 h 54"/>
              <a:gd name="T2" fmla="*/ 10 w 19"/>
              <a:gd name="T3" fmla="*/ 0 h 54"/>
              <a:gd name="T4" fmla="*/ 0 w 19"/>
              <a:gd name="T5" fmla="*/ 0 h 54"/>
              <a:gd name="T6" fmla="*/ 10 w 19"/>
              <a:gd name="T7" fmla="*/ 54 h 54"/>
              <a:gd name="T8" fmla="*/ 19 w 19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4">
                <a:moveTo>
                  <a:pt x="19" y="54"/>
                </a:moveTo>
                <a:lnTo>
                  <a:pt x="10" y="0"/>
                </a:lnTo>
                <a:lnTo>
                  <a:pt x="0" y="0"/>
                </a:lnTo>
                <a:lnTo>
                  <a:pt x="10" y="54"/>
                </a:lnTo>
                <a:lnTo>
                  <a:pt x="19" y="5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3" name="Freeform 317"/>
          <p:cNvSpPr>
            <a:spLocks/>
          </p:cNvSpPr>
          <p:nvPr/>
        </p:nvSpPr>
        <p:spPr bwMode="auto">
          <a:xfrm>
            <a:off x="1655668" y="3270547"/>
            <a:ext cx="51663" cy="154989"/>
          </a:xfrm>
          <a:custGeom>
            <a:avLst/>
            <a:gdLst>
              <a:gd name="T0" fmla="*/ 18 w 18"/>
              <a:gd name="T1" fmla="*/ 0 h 54"/>
              <a:gd name="T2" fmla="*/ 9 w 18"/>
              <a:gd name="T3" fmla="*/ 0 h 54"/>
              <a:gd name="T4" fmla="*/ 0 w 18"/>
              <a:gd name="T5" fmla="*/ 54 h 54"/>
              <a:gd name="T6" fmla="*/ 9 w 18"/>
              <a:gd name="T7" fmla="*/ 54 h 54"/>
              <a:gd name="T8" fmla="*/ 18 w 18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4">
                <a:moveTo>
                  <a:pt x="18" y="0"/>
                </a:moveTo>
                <a:lnTo>
                  <a:pt x="9" y="0"/>
                </a:lnTo>
                <a:lnTo>
                  <a:pt x="0" y="54"/>
                </a:lnTo>
                <a:lnTo>
                  <a:pt x="9" y="54"/>
                </a:lnTo>
                <a:lnTo>
                  <a:pt x="1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4" name="Freeform 318"/>
          <p:cNvSpPr>
            <a:spLocks noEditPoints="1"/>
          </p:cNvSpPr>
          <p:nvPr/>
        </p:nvSpPr>
        <p:spPr bwMode="auto">
          <a:xfrm>
            <a:off x="2155077" y="3218884"/>
            <a:ext cx="258315" cy="258315"/>
          </a:xfrm>
          <a:custGeom>
            <a:avLst/>
            <a:gdLst>
              <a:gd name="T0" fmla="*/ 15 w 90"/>
              <a:gd name="T1" fmla="*/ 90 h 90"/>
              <a:gd name="T2" fmla="*/ 75 w 90"/>
              <a:gd name="T3" fmla="*/ 90 h 90"/>
              <a:gd name="T4" fmla="*/ 90 w 90"/>
              <a:gd name="T5" fmla="*/ 0 h 90"/>
              <a:gd name="T6" fmla="*/ 0 w 90"/>
              <a:gd name="T7" fmla="*/ 0 h 90"/>
              <a:gd name="T8" fmla="*/ 15 w 90"/>
              <a:gd name="T9" fmla="*/ 90 h 90"/>
              <a:gd name="T10" fmla="*/ 28 w 90"/>
              <a:gd name="T11" fmla="*/ 75 h 90"/>
              <a:gd name="T12" fmla="*/ 17 w 90"/>
              <a:gd name="T13" fmla="*/ 15 h 90"/>
              <a:gd name="T14" fmla="*/ 26 w 90"/>
              <a:gd name="T15" fmla="*/ 15 h 90"/>
              <a:gd name="T16" fmla="*/ 38 w 90"/>
              <a:gd name="T17" fmla="*/ 75 h 90"/>
              <a:gd name="T18" fmla="*/ 28 w 90"/>
              <a:gd name="T19" fmla="*/ 75 h 90"/>
              <a:gd name="T20" fmla="*/ 53 w 90"/>
              <a:gd name="T21" fmla="*/ 75 h 90"/>
              <a:gd name="T22" fmla="*/ 65 w 90"/>
              <a:gd name="T23" fmla="*/ 15 h 90"/>
              <a:gd name="T24" fmla="*/ 73 w 90"/>
              <a:gd name="T25" fmla="*/ 15 h 90"/>
              <a:gd name="T26" fmla="*/ 63 w 90"/>
              <a:gd name="T27" fmla="*/ 75 h 90"/>
              <a:gd name="T28" fmla="*/ 53 w 90"/>
              <a:gd name="T29" fmla="*/ 7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0" h="90">
                <a:moveTo>
                  <a:pt x="15" y="90"/>
                </a:moveTo>
                <a:lnTo>
                  <a:pt x="75" y="90"/>
                </a:lnTo>
                <a:lnTo>
                  <a:pt x="90" y="0"/>
                </a:lnTo>
                <a:lnTo>
                  <a:pt x="0" y="0"/>
                </a:lnTo>
                <a:lnTo>
                  <a:pt x="15" y="90"/>
                </a:lnTo>
                <a:close/>
                <a:moveTo>
                  <a:pt x="28" y="75"/>
                </a:moveTo>
                <a:lnTo>
                  <a:pt x="17" y="15"/>
                </a:lnTo>
                <a:lnTo>
                  <a:pt x="26" y="15"/>
                </a:lnTo>
                <a:lnTo>
                  <a:pt x="38" y="75"/>
                </a:lnTo>
                <a:lnTo>
                  <a:pt x="28" y="75"/>
                </a:lnTo>
                <a:close/>
                <a:moveTo>
                  <a:pt x="53" y="75"/>
                </a:moveTo>
                <a:lnTo>
                  <a:pt x="65" y="15"/>
                </a:lnTo>
                <a:lnTo>
                  <a:pt x="73" y="15"/>
                </a:lnTo>
                <a:lnTo>
                  <a:pt x="63" y="75"/>
                </a:lnTo>
                <a:lnTo>
                  <a:pt x="53" y="7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5" name="Freeform 319"/>
          <p:cNvSpPr>
            <a:spLocks/>
          </p:cNvSpPr>
          <p:nvPr/>
        </p:nvSpPr>
        <p:spPr bwMode="auto">
          <a:xfrm>
            <a:off x="2155077" y="3158610"/>
            <a:ext cx="258315" cy="37313"/>
          </a:xfrm>
          <a:custGeom>
            <a:avLst/>
            <a:gdLst>
              <a:gd name="T0" fmla="*/ 61 w 90"/>
              <a:gd name="T1" fmla="*/ 6 h 13"/>
              <a:gd name="T2" fmla="*/ 61 w 90"/>
              <a:gd name="T3" fmla="*/ 0 h 13"/>
              <a:gd name="T4" fmla="*/ 31 w 90"/>
              <a:gd name="T5" fmla="*/ 0 h 13"/>
              <a:gd name="T6" fmla="*/ 31 w 90"/>
              <a:gd name="T7" fmla="*/ 6 h 13"/>
              <a:gd name="T8" fmla="*/ 0 w 90"/>
              <a:gd name="T9" fmla="*/ 6 h 13"/>
              <a:gd name="T10" fmla="*/ 0 w 90"/>
              <a:gd name="T11" fmla="*/ 13 h 13"/>
              <a:gd name="T12" fmla="*/ 90 w 90"/>
              <a:gd name="T13" fmla="*/ 13 h 13"/>
              <a:gd name="T14" fmla="*/ 90 w 90"/>
              <a:gd name="T15" fmla="*/ 6 h 13"/>
              <a:gd name="T16" fmla="*/ 61 w 90"/>
              <a:gd name="T17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0" h="13">
                <a:moveTo>
                  <a:pt x="61" y="6"/>
                </a:moveTo>
                <a:lnTo>
                  <a:pt x="61" y="0"/>
                </a:lnTo>
                <a:lnTo>
                  <a:pt x="31" y="0"/>
                </a:lnTo>
                <a:lnTo>
                  <a:pt x="31" y="6"/>
                </a:lnTo>
                <a:lnTo>
                  <a:pt x="0" y="6"/>
                </a:lnTo>
                <a:lnTo>
                  <a:pt x="0" y="13"/>
                </a:lnTo>
                <a:lnTo>
                  <a:pt x="90" y="13"/>
                </a:lnTo>
                <a:lnTo>
                  <a:pt x="90" y="6"/>
                </a:lnTo>
                <a:lnTo>
                  <a:pt x="61" y="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6" name="Freeform 320"/>
          <p:cNvSpPr>
            <a:spLocks noEditPoints="1"/>
          </p:cNvSpPr>
          <p:nvPr/>
        </p:nvSpPr>
        <p:spPr bwMode="auto">
          <a:xfrm>
            <a:off x="5320871" y="2518564"/>
            <a:ext cx="318590" cy="318589"/>
          </a:xfrm>
          <a:custGeom>
            <a:avLst/>
            <a:gdLst>
              <a:gd name="T0" fmla="*/ 52 w 288"/>
              <a:gd name="T1" fmla="*/ 0 h 288"/>
              <a:gd name="T2" fmla="*/ 0 w 288"/>
              <a:gd name="T3" fmla="*/ 236 h 288"/>
              <a:gd name="T4" fmla="*/ 236 w 288"/>
              <a:gd name="T5" fmla="*/ 288 h 288"/>
              <a:gd name="T6" fmla="*/ 288 w 288"/>
              <a:gd name="T7" fmla="*/ 52 h 288"/>
              <a:gd name="T8" fmla="*/ 188 w 288"/>
              <a:gd name="T9" fmla="*/ 197 h 288"/>
              <a:gd name="T10" fmla="*/ 144 w 288"/>
              <a:gd name="T11" fmla="*/ 240 h 288"/>
              <a:gd name="T12" fmla="*/ 99 w 288"/>
              <a:gd name="T13" fmla="*/ 198 h 288"/>
              <a:gd name="T14" fmla="*/ 99 w 288"/>
              <a:gd name="T15" fmla="*/ 197 h 288"/>
              <a:gd name="T16" fmla="*/ 99 w 288"/>
              <a:gd name="T17" fmla="*/ 80 h 288"/>
              <a:gd name="T18" fmla="*/ 163 w 288"/>
              <a:gd name="T19" fmla="*/ 78 h 288"/>
              <a:gd name="T20" fmla="*/ 163 w 288"/>
              <a:gd name="T21" fmla="*/ 80 h 288"/>
              <a:gd name="T22" fmla="*/ 163 w 288"/>
              <a:gd name="T23" fmla="*/ 92 h 288"/>
              <a:gd name="T24" fmla="*/ 163 w 288"/>
              <a:gd name="T25" fmla="*/ 196 h 288"/>
              <a:gd name="T26" fmla="*/ 163 w 288"/>
              <a:gd name="T27" fmla="*/ 196 h 288"/>
              <a:gd name="T28" fmla="*/ 163 w 288"/>
              <a:gd name="T29" fmla="*/ 198 h 288"/>
              <a:gd name="T30" fmla="*/ 124 w 288"/>
              <a:gd name="T31" fmla="*/ 196 h 288"/>
              <a:gd name="T32" fmla="*/ 124 w 288"/>
              <a:gd name="T33" fmla="*/ 196 h 288"/>
              <a:gd name="T34" fmla="*/ 124 w 288"/>
              <a:gd name="T35" fmla="*/ 96 h 288"/>
              <a:gd name="T36" fmla="*/ 138 w 288"/>
              <a:gd name="T37" fmla="*/ 185 h 288"/>
              <a:gd name="T38" fmla="*/ 138 w 288"/>
              <a:gd name="T39" fmla="*/ 196 h 288"/>
              <a:gd name="T40" fmla="*/ 148 w 288"/>
              <a:gd name="T41" fmla="*/ 196 h 288"/>
              <a:gd name="T42" fmla="*/ 148 w 288"/>
              <a:gd name="T43" fmla="*/ 195 h 288"/>
              <a:gd name="T44" fmla="*/ 148 w 288"/>
              <a:gd name="T45" fmla="*/ 183 h 288"/>
              <a:gd name="T46" fmla="*/ 148 w 288"/>
              <a:gd name="T47" fmla="*/ 101 h 288"/>
              <a:gd name="T48" fmla="*/ 148 w 288"/>
              <a:gd name="T49" fmla="*/ 81 h 288"/>
              <a:gd name="T50" fmla="*/ 131 w 288"/>
              <a:gd name="T51" fmla="*/ 63 h 288"/>
              <a:gd name="T52" fmla="*/ 114 w 288"/>
              <a:gd name="T53" fmla="*/ 81 h 288"/>
              <a:gd name="T54" fmla="*/ 113 w 288"/>
              <a:gd name="T55" fmla="*/ 81 h 288"/>
              <a:gd name="T56" fmla="*/ 114 w 288"/>
              <a:gd name="T57" fmla="*/ 195 h 288"/>
              <a:gd name="T58" fmla="*/ 114 w 288"/>
              <a:gd name="T59" fmla="*/ 196 h 288"/>
              <a:gd name="T60" fmla="*/ 144 w 288"/>
              <a:gd name="T61" fmla="*/ 225 h 288"/>
              <a:gd name="T62" fmla="*/ 173 w 288"/>
              <a:gd name="T63" fmla="*/ 195 h 288"/>
              <a:gd name="T64" fmla="*/ 173 w 288"/>
              <a:gd name="T65" fmla="*/ 195 h 288"/>
              <a:gd name="T66" fmla="*/ 188 w 288"/>
              <a:gd name="T67" fmla="*/ 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5" y="0"/>
                  <a:pt x="236" y="0"/>
                </a:cubicBezTo>
                <a:close/>
                <a:moveTo>
                  <a:pt x="188" y="197"/>
                </a:moveTo>
                <a:cubicBezTo>
                  <a:pt x="188" y="197"/>
                  <a:pt x="188" y="197"/>
                  <a:pt x="188" y="197"/>
                </a:cubicBezTo>
                <a:cubicBezTo>
                  <a:pt x="187" y="221"/>
                  <a:pt x="167" y="240"/>
                  <a:pt x="144" y="240"/>
                </a:cubicBezTo>
                <a:cubicBezTo>
                  <a:pt x="120" y="240"/>
                  <a:pt x="101" y="222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197"/>
                  <a:pt x="99" y="197"/>
                  <a:pt x="99" y="197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80"/>
                  <a:pt x="99" y="80"/>
                  <a:pt x="99" y="80"/>
                </a:cubicBezTo>
                <a:cubicBezTo>
                  <a:pt x="99" y="62"/>
                  <a:pt x="113" y="48"/>
                  <a:pt x="131" y="48"/>
                </a:cubicBezTo>
                <a:cubicBezTo>
                  <a:pt x="148" y="48"/>
                  <a:pt x="162" y="61"/>
                  <a:pt x="163" y="78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63" y="81"/>
                  <a:pt x="163" y="81"/>
                  <a:pt x="163" y="81"/>
                </a:cubicBezTo>
                <a:cubicBezTo>
                  <a:pt x="163" y="92"/>
                  <a:pt x="163" y="92"/>
                  <a:pt x="163" y="92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6"/>
                  <a:pt x="163" y="196"/>
                  <a:pt x="163" y="196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62" y="208"/>
                  <a:pt x="154" y="216"/>
                  <a:pt x="143" y="216"/>
                </a:cubicBezTo>
                <a:cubicBezTo>
                  <a:pt x="132" y="216"/>
                  <a:pt x="124" y="207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96"/>
                  <a:pt x="124" y="196"/>
                  <a:pt x="124" y="196"/>
                </a:cubicBezTo>
                <a:cubicBezTo>
                  <a:pt x="124" y="185"/>
                  <a:pt x="124" y="185"/>
                  <a:pt x="124" y="185"/>
                </a:cubicBezTo>
                <a:cubicBezTo>
                  <a:pt x="124" y="96"/>
                  <a:pt x="124" y="96"/>
                  <a:pt x="124" y="96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185"/>
                  <a:pt x="138" y="185"/>
                  <a:pt x="138" y="185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39" y="199"/>
                  <a:pt x="141" y="201"/>
                  <a:pt x="143" y="201"/>
                </a:cubicBezTo>
                <a:cubicBezTo>
                  <a:pt x="146" y="201"/>
                  <a:pt x="148" y="199"/>
                  <a:pt x="148" y="196"/>
                </a:cubicBezTo>
                <a:cubicBezTo>
                  <a:pt x="148" y="196"/>
                  <a:pt x="148" y="196"/>
                  <a:pt x="148" y="196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95"/>
                  <a:pt x="148" y="195"/>
                  <a:pt x="148" y="195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83"/>
                  <a:pt x="148" y="183"/>
                  <a:pt x="148" y="183"/>
                </a:cubicBezTo>
                <a:cubicBezTo>
                  <a:pt x="148" y="101"/>
                  <a:pt x="148" y="101"/>
                  <a:pt x="148" y="101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48" y="70"/>
                  <a:pt x="141" y="63"/>
                  <a:pt x="131" y="63"/>
                </a:cubicBezTo>
                <a:cubicBezTo>
                  <a:pt x="122" y="63"/>
                  <a:pt x="114" y="70"/>
                  <a:pt x="114" y="80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195"/>
                  <a:pt x="114" y="195"/>
                  <a:pt x="114" y="195"/>
                </a:cubicBezTo>
                <a:cubicBezTo>
                  <a:pt x="114" y="195"/>
                  <a:pt x="114" y="195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196"/>
                  <a:pt x="114" y="196"/>
                  <a:pt x="114" y="196"/>
                </a:cubicBezTo>
                <a:cubicBezTo>
                  <a:pt x="114" y="212"/>
                  <a:pt x="127" y="225"/>
                  <a:pt x="144" y="225"/>
                </a:cubicBezTo>
                <a:cubicBezTo>
                  <a:pt x="160" y="225"/>
                  <a:pt x="173" y="212"/>
                  <a:pt x="173" y="196"/>
                </a:cubicBezTo>
                <a:cubicBezTo>
                  <a:pt x="173" y="196"/>
                  <a:pt x="173" y="196"/>
                  <a:pt x="173" y="195"/>
                </a:cubicBezTo>
                <a:cubicBezTo>
                  <a:pt x="175" y="195"/>
                  <a:pt x="175" y="195"/>
                  <a:pt x="175" y="195"/>
                </a:cubicBezTo>
                <a:cubicBezTo>
                  <a:pt x="173" y="195"/>
                  <a:pt x="173" y="195"/>
                  <a:pt x="173" y="195"/>
                </a:cubicBezTo>
                <a:cubicBezTo>
                  <a:pt x="173" y="72"/>
                  <a:pt x="173" y="72"/>
                  <a:pt x="173" y="72"/>
                </a:cubicBezTo>
                <a:cubicBezTo>
                  <a:pt x="188" y="72"/>
                  <a:pt x="188" y="72"/>
                  <a:pt x="188" y="72"/>
                </a:cubicBezTo>
                <a:lnTo>
                  <a:pt x="188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7" name="Line 321"/>
          <p:cNvSpPr>
            <a:spLocks noChangeShapeType="1"/>
          </p:cNvSpPr>
          <p:nvPr/>
        </p:nvSpPr>
        <p:spPr bwMode="auto">
          <a:xfrm>
            <a:off x="5501692" y="273669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8" name="Line 322"/>
          <p:cNvSpPr>
            <a:spLocks noChangeShapeType="1"/>
          </p:cNvSpPr>
          <p:nvPr/>
        </p:nvSpPr>
        <p:spPr bwMode="auto">
          <a:xfrm>
            <a:off x="5501692" y="2736696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19" name="Freeform 323"/>
          <p:cNvSpPr>
            <a:spLocks noEditPoints="1"/>
          </p:cNvSpPr>
          <p:nvPr/>
        </p:nvSpPr>
        <p:spPr bwMode="auto">
          <a:xfrm>
            <a:off x="2126375" y="3795787"/>
            <a:ext cx="321459" cy="318589"/>
          </a:xfrm>
          <a:custGeom>
            <a:avLst/>
            <a:gdLst>
              <a:gd name="T0" fmla="*/ 236 w 288"/>
              <a:gd name="T1" fmla="*/ 0 h 288"/>
              <a:gd name="T2" fmla="*/ 51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1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132 w 288"/>
              <a:gd name="T19" fmla="*/ 107 h 288"/>
              <a:gd name="T20" fmla="*/ 108 w 288"/>
              <a:gd name="T21" fmla="*/ 144 h 288"/>
              <a:gd name="T22" fmla="*/ 107 w 288"/>
              <a:gd name="T23" fmla="*/ 145 h 288"/>
              <a:gd name="T24" fmla="*/ 123 w 288"/>
              <a:gd name="T25" fmla="*/ 145 h 288"/>
              <a:gd name="T26" fmla="*/ 132 w 288"/>
              <a:gd name="T27" fmla="*/ 153 h 288"/>
              <a:gd name="T28" fmla="*/ 132 w 288"/>
              <a:gd name="T29" fmla="*/ 202 h 288"/>
              <a:gd name="T30" fmla="*/ 123 w 288"/>
              <a:gd name="T31" fmla="*/ 211 h 288"/>
              <a:gd name="T32" fmla="*/ 80 w 288"/>
              <a:gd name="T33" fmla="*/ 211 h 288"/>
              <a:gd name="T34" fmla="*/ 72 w 288"/>
              <a:gd name="T35" fmla="*/ 202 h 288"/>
              <a:gd name="T36" fmla="*/ 72 w 288"/>
              <a:gd name="T37" fmla="*/ 153 h 288"/>
              <a:gd name="T38" fmla="*/ 72 w 288"/>
              <a:gd name="T39" fmla="*/ 152 h 288"/>
              <a:gd name="T40" fmla="*/ 132 w 288"/>
              <a:gd name="T41" fmla="*/ 78 h 288"/>
              <a:gd name="T42" fmla="*/ 132 w 288"/>
              <a:gd name="T43" fmla="*/ 107 h 288"/>
              <a:gd name="T44" fmla="*/ 215 w 288"/>
              <a:gd name="T45" fmla="*/ 107 h 288"/>
              <a:gd name="T46" fmla="*/ 192 w 288"/>
              <a:gd name="T47" fmla="*/ 144 h 288"/>
              <a:gd name="T48" fmla="*/ 191 w 288"/>
              <a:gd name="T49" fmla="*/ 145 h 288"/>
              <a:gd name="T50" fmla="*/ 207 w 288"/>
              <a:gd name="T51" fmla="*/ 145 h 288"/>
              <a:gd name="T52" fmla="*/ 215 w 288"/>
              <a:gd name="T53" fmla="*/ 153 h 288"/>
              <a:gd name="T54" fmla="*/ 215 w 288"/>
              <a:gd name="T55" fmla="*/ 202 h 288"/>
              <a:gd name="T56" fmla="*/ 207 w 288"/>
              <a:gd name="T57" fmla="*/ 211 h 288"/>
              <a:gd name="T58" fmla="*/ 164 w 288"/>
              <a:gd name="T59" fmla="*/ 211 h 288"/>
              <a:gd name="T60" fmla="*/ 156 w 288"/>
              <a:gd name="T61" fmla="*/ 202 h 288"/>
              <a:gd name="T62" fmla="*/ 156 w 288"/>
              <a:gd name="T63" fmla="*/ 153 h 288"/>
              <a:gd name="T64" fmla="*/ 156 w 288"/>
              <a:gd name="T65" fmla="*/ 152 h 288"/>
              <a:gd name="T66" fmla="*/ 215 w 288"/>
              <a:gd name="T67" fmla="*/ 78 h 288"/>
              <a:gd name="T68" fmla="*/ 215 w 288"/>
              <a:gd name="T69" fmla="*/ 10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1" y="0"/>
                  <a:pt x="51" y="0"/>
                  <a:pt x="51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1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132" y="107"/>
                </a:moveTo>
                <a:cubicBezTo>
                  <a:pt x="114" y="107"/>
                  <a:pt x="108" y="119"/>
                  <a:pt x="108" y="144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23" y="145"/>
                  <a:pt x="123" y="145"/>
                  <a:pt x="123" y="145"/>
                </a:cubicBezTo>
                <a:cubicBezTo>
                  <a:pt x="128" y="145"/>
                  <a:pt x="132" y="148"/>
                  <a:pt x="132" y="153"/>
                </a:cubicBezTo>
                <a:cubicBezTo>
                  <a:pt x="132" y="202"/>
                  <a:pt x="132" y="202"/>
                  <a:pt x="132" y="202"/>
                </a:cubicBezTo>
                <a:cubicBezTo>
                  <a:pt x="132" y="207"/>
                  <a:pt x="128" y="211"/>
                  <a:pt x="123" y="211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76" y="211"/>
                  <a:pt x="72" y="207"/>
                  <a:pt x="72" y="202"/>
                </a:cubicBezTo>
                <a:cubicBezTo>
                  <a:pt x="72" y="153"/>
                  <a:pt x="72" y="153"/>
                  <a:pt x="72" y="153"/>
                </a:cubicBezTo>
                <a:cubicBezTo>
                  <a:pt x="72" y="153"/>
                  <a:pt x="72" y="152"/>
                  <a:pt x="72" y="152"/>
                </a:cubicBezTo>
                <a:cubicBezTo>
                  <a:pt x="72" y="115"/>
                  <a:pt x="81" y="81"/>
                  <a:pt x="132" y="78"/>
                </a:cubicBezTo>
                <a:lnTo>
                  <a:pt x="132" y="107"/>
                </a:lnTo>
                <a:close/>
                <a:moveTo>
                  <a:pt x="215" y="107"/>
                </a:moveTo>
                <a:cubicBezTo>
                  <a:pt x="198" y="107"/>
                  <a:pt x="192" y="119"/>
                  <a:pt x="192" y="144"/>
                </a:cubicBezTo>
                <a:cubicBezTo>
                  <a:pt x="191" y="145"/>
                  <a:pt x="191" y="145"/>
                  <a:pt x="191" y="145"/>
                </a:cubicBezTo>
                <a:cubicBezTo>
                  <a:pt x="207" y="145"/>
                  <a:pt x="207" y="145"/>
                  <a:pt x="207" y="145"/>
                </a:cubicBezTo>
                <a:cubicBezTo>
                  <a:pt x="211" y="145"/>
                  <a:pt x="215" y="148"/>
                  <a:pt x="215" y="153"/>
                </a:cubicBezTo>
                <a:cubicBezTo>
                  <a:pt x="215" y="202"/>
                  <a:pt x="215" y="202"/>
                  <a:pt x="215" y="202"/>
                </a:cubicBezTo>
                <a:cubicBezTo>
                  <a:pt x="215" y="207"/>
                  <a:pt x="211" y="211"/>
                  <a:pt x="207" y="211"/>
                </a:cubicBezTo>
                <a:cubicBezTo>
                  <a:pt x="164" y="211"/>
                  <a:pt x="164" y="211"/>
                  <a:pt x="164" y="211"/>
                </a:cubicBezTo>
                <a:cubicBezTo>
                  <a:pt x="159" y="211"/>
                  <a:pt x="156" y="207"/>
                  <a:pt x="156" y="202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3"/>
                  <a:pt x="156" y="152"/>
                  <a:pt x="156" y="152"/>
                </a:cubicBezTo>
                <a:cubicBezTo>
                  <a:pt x="156" y="115"/>
                  <a:pt x="164" y="81"/>
                  <a:pt x="215" y="78"/>
                </a:cubicBezTo>
                <a:lnTo>
                  <a:pt x="215" y="10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0" name="Freeform 324"/>
          <p:cNvSpPr>
            <a:spLocks/>
          </p:cNvSpPr>
          <p:nvPr/>
        </p:nvSpPr>
        <p:spPr bwMode="auto">
          <a:xfrm>
            <a:off x="2769293" y="3807268"/>
            <a:ext cx="129158" cy="292757"/>
          </a:xfrm>
          <a:custGeom>
            <a:avLst/>
            <a:gdLst>
              <a:gd name="T0" fmla="*/ 0 w 118"/>
              <a:gd name="T1" fmla="*/ 147 h 265"/>
              <a:gd name="T2" fmla="*/ 0 w 118"/>
              <a:gd name="T3" fmla="*/ 150 h 265"/>
              <a:gd name="T4" fmla="*/ 0 w 118"/>
              <a:gd name="T5" fmla="*/ 248 h 265"/>
              <a:gd name="T6" fmla="*/ 17 w 118"/>
              <a:gd name="T7" fmla="*/ 265 h 265"/>
              <a:gd name="T8" fmla="*/ 101 w 118"/>
              <a:gd name="T9" fmla="*/ 265 h 265"/>
              <a:gd name="T10" fmla="*/ 118 w 118"/>
              <a:gd name="T11" fmla="*/ 248 h 265"/>
              <a:gd name="T12" fmla="*/ 118 w 118"/>
              <a:gd name="T13" fmla="*/ 150 h 265"/>
              <a:gd name="T14" fmla="*/ 101 w 118"/>
              <a:gd name="T15" fmla="*/ 133 h 265"/>
              <a:gd name="T16" fmla="*/ 70 w 118"/>
              <a:gd name="T17" fmla="*/ 133 h 265"/>
              <a:gd name="T18" fmla="*/ 71 w 118"/>
              <a:gd name="T19" fmla="*/ 133 h 265"/>
              <a:gd name="T20" fmla="*/ 118 w 118"/>
              <a:gd name="T21" fmla="*/ 59 h 265"/>
              <a:gd name="T22" fmla="*/ 118 w 118"/>
              <a:gd name="T23" fmla="*/ 0 h 265"/>
              <a:gd name="T24" fmla="*/ 0 w 118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8" h="265">
                <a:moveTo>
                  <a:pt x="0" y="147"/>
                </a:moveTo>
                <a:cubicBezTo>
                  <a:pt x="0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7" y="265"/>
                  <a:pt x="17" y="265"/>
                </a:cubicBezTo>
                <a:cubicBezTo>
                  <a:pt x="101" y="265"/>
                  <a:pt x="101" y="265"/>
                  <a:pt x="101" y="265"/>
                </a:cubicBezTo>
                <a:cubicBezTo>
                  <a:pt x="111" y="265"/>
                  <a:pt x="118" y="257"/>
                  <a:pt x="118" y="248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8" y="141"/>
                  <a:pt x="111" y="133"/>
                  <a:pt x="101" y="133"/>
                </a:cubicBezTo>
                <a:cubicBezTo>
                  <a:pt x="70" y="133"/>
                  <a:pt x="70" y="133"/>
                  <a:pt x="70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1" y="83"/>
                  <a:pt x="84" y="59"/>
                  <a:pt x="118" y="59"/>
                </a:cubicBezTo>
                <a:cubicBezTo>
                  <a:pt x="118" y="0"/>
                  <a:pt x="118" y="0"/>
                  <a:pt x="118" y="0"/>
                </a:cubicBezTo>
                <a:cubicBezTo>
                  <a:pt x="17" y="6"/>
                  <a:pt x="1" y="73"/>
                  <a:pt x="0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1" name="Freeform 325"/>
          <p:cNvSpPr>
            <a:spLocks/>
          </p:cNvSpPr>
          <p:nvPr/>
        </p:nvSpPr>
        <p:spPr bwMode="auto">
          <a:xfrm>
            <a:off x="2952984" y="3807268"/>
            <a:ext cx="132028" cy="292757"/>
          </a:xfrm>
          <a:custGeom>
            <a:avLst/>
            <a:gdLst>
              <a:gd name="T0" fmla="*/ 1 w 119"/>
              <a:gd name="T1" fmla="*/ 147 h 265"/>
              <a:gd name="T2" fmla="*/ 0 w 119"/>
              <a:gd name="T3" fmla="*/ 150 h 265"/>
              <a:gd name="T4" fmla="*/ 0 w 119"/>
              <a:gd name="T5" fmla="*/ 248 h 265"/>
              <a:gd name="T6" fmla="*/ 17 w 119"/>
              <a:gd name="T7" fmla="*/ 265 h 265"/>
              <a:gd name="T8" fmla="*/ 102 w 119"/>
              <a:gd name="T9" fmla="*/ 265 h 265"/>
              <a:gd name="T10" fmla="*/ 119 w 119"/>
              <a:gd name="T11" fmla="*/ 248 h 265"/>
              <a:gd name="T12" fmla="*/ 119 w 119"/>
              <a:gd name="T13" fmla="*/ 150 h 265"/>
              <a:gd name="T14" fmla="*/ 102 w 119"/>
              <a:gd name="T15" fmla="*/ 133 h 265"/>
              <a:gd name="T16" fmla="*/ 71 w 119"/>
              <a:gd name="T17" fmla="*/ 133 h 265"/>
              <a:gd name="T18" fmla="*/ 72 w 119"/>
              <a:gd name="T19" fmla="*/ 133 h 265"/>
              <a:gd name="T20" fmla="*/ 119 w 119"/>
              <a:gd name="T21" fmla="*/ 59 h 265"/>
              <a:gd name="T22" fmla="*/ 119 w 119"/>
              <a:gd name="T23" fmla="*/ 0 h 265"/>
              <a:gd name="T24" fmla="*/ 1 w 119"/>
              <a:gd name="T25" fmla="*/ 14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9" h="265">
                <a:moveTo>
                  <a:pt x="1" y="147"/>
                </a:moveTo>
                <a:cubicBezTo>
                  <a:pt x="1" y="148"/>
                  <a:pt x="0" y="149"/>
                  <a:pt x="0" y="150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8" y="265"/>
                  <a:pt x="17" y="265"/>
                </a:cubicBezTo>
                <a:cubicBezTo>
                  <a:pt x="102" y="265"/>
                  <a:pt x="102" y="265"/>
                  <a:pt x="102" y="265"/>
                </a:cubicBezTo>
                <a:cubicBezTo>
                  <a:pt x="111" y="265"/>
                  <a:pt x="119" y="257"/>
                  <a:pt x="119" y="248"/>
                </a:cubicBezTo>
                <a:cubicBezTo>
                  <a:pt x="119" y="150"/>
                  <a:pt x="119" y="150"/>
                  <a:pt x="119" y="150"/>
                </a:cubicBezTo>
                <a:cubicBezTo>
                  <a:pt x="119" y="141"/>
                  <a:pt x="111" y="133"/>
                  <a:pt x="102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2" y="83"/>
                  <a:pt x="85" y="59"/>
                  <a:pt x="119" y="59"/>
                </a:cubicBezTo>
                <a:cubicBezTo>
                  <a:pt x="119" y="0"/>
                  <a:pt x="119" y="0"/>
                  <a:pt x="119" y="0"/>
                </a:cubicBezTo>
                <a:cubicBezTo>
                  <a:pt x="18" y="6"/>
                  <a:pt x="1" y="73"/>
                  <a:pt x="1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2" name="Freeform 326"/>
          <p:cNvSpPr>
            <a:spLocks noEditPoints="1"/>
          </p:cNvSpPr>
          <p:nvPr/>
        </p:nvSpPr>
        <p:spPr bwMode="auto">
          <a:xfrm>
            <a:off x="4043647" y="3833100"/>
            <a:ext cx="315718" cy="241094"/>
          </a:xfrm>
          <a:custGeom>
            <a:avLst/>
            <a:gdLst>
              <a:gd name="T0" fmla="*/ 17 w 287"/>
              <a:gd name="T1" fmla="*/ 176 h 218"/>
              <a:gd name="T2" fmla="*/ 69 w 287"/>
              <a:gd name="T3" fmla="*/ 107 h 218"/>
              <a:gd name="T4" fmla="*/ 26 w 287"/>
              <a:gd name="T5" fmla="*/ 57 h 218"/>
              <a:gd name="T6" fmla="*/ 26 w 287"/>
              <a:gd name="T7" fmla="*/ 50 h 218"/>
              <a:gd name="T8" fmla="*/ 77 w 287"/>
              <a:gd name="T9" fmla="*/ 0 h 218"/>
              <a:gd name="T10" fmla="*/ 132 w 287"/>
              <a:gd name="T11" fmla="*/ 66 h 218"/>
              <a:gd name="T12" fmla="*/ 132 w 287"/>
              <a:gd name="T13" fmla="*/ 74 h 218"/>
              <a:gd name="T14" fmla="*/ 95 w 287"/>
              <a:gd name="T15" fmla="*/ 185 h 218"/>
              <a:gd name="T16" fmla="*/ 23 w 287"/>
              <a:gd name="T17" fmla="*/ 218 h 218"/>
              <a:gd name="T18" fmla="*/ 0 w 287"/>
              <a:gd name="T19" fmla="*/ 196 h 218"/>
              <a:gd name="T20" fmla="*/ 17 w 287"/>
              <a:gd name="T21" fmla="*/ 176 h 218"/>
              <a:gd name="T22" fmla="*/ 172 w 287"/>
              <a:gd name="T23" fmla="*/ 176 h 218"/>
              <a:gd name="T24" fmla="*/ 224 w 287"/>
              <a:gd name="T25" fmla="*/ 107 h 218"/>
              <a:gd name="T26" fmla="*/ 181 w 287"/>
              <a:gd name="T27" fmla="*/ 57 h 218"/>
              <a:gd name="T28" fmla="*/ 181 w 287"/>
              <a:gd name="T29" fmla="*/ 50 h 218"/>
              <a:gd name="T30" fmla="*/ 232 w 287"/>
              <a:gd name="T31" fmla="*/ 0 h 218"/>
              <a:gd name="T32" fmla="*/ 287 w 287"/>
              <a:gd name="T33" fmla="*/ 66 h 218"/>
              <a:gd name="T34" fmla="*/ 287 w 287"/>
              <a:gd name="T35" fmla="*/ 74 h 218"/>
              <a:gd name="T36" fmla="*/ 249 w 287"/>
              <a:gd name="T37" fmla="*/ 185 h 218"/>
              <a:gd name="T38" fmla="*/ 178 w 287"/>
              <a:gd name="T39" fmla="*/ 218 h 218"/>
              <a:gd name="T40" fmla="*/ 154 w 287"/>
              <a:gd name="T41" fmla="*/ 196 h 218"/>
              <a:gd name="T42" fmla="*/ 172 w 287"/>
              <a:gd name="T43" fmla="*/ 176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7" h="218">
                <a:moveTo>
                  <a:pt x="17" y="176"/>
                </a:moveTo>
                <a:cubicBezTo>
                  <a:pt x="52" y="165"/>
                  <a:pt x="70" y="142"/>
                  <a:pt x="69" y="107"/>
                </a:cubicBezTo>
                <a:cubicBezTo>
                  <a:pt x="47" y="102"/>
                  <a:pt x="26" y="84"/>
                  <a:pt x="26" y="57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22"/>
                  <a:pt x="46" y="0"/>
                  <a:pt x="77" y="0"/>
                </a:cubicBezTo>
                <a:cubicBezTo>
                  <a:pt x="111" y="0"/>
                  <a:pt x="132" y="25"/>
                  <a:pt x="132" y="66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32" y="126"/>
                  <a:pt x="118" y="161"/>
                  <a:pt x="95" y="185"/>
                </a:cubicBezTo>
                <a:cubicBezTo>
                  <a:pt x="74" y="206"/>
                  <a:pt x="45" y="218"/>
                  <a:pt x="23" y="218"/>
                </a:cubicBezTo>
                <a:cubicBezTo>
                  <a:pt x="7" y="218"/>
                  <a:pt x="0" y="209"/>
                  <a:pt x="0" y="196"/>
                </a:cubicBezTo>
                <a:cubicBezTo>
                  <a:pt x="0" y="186"/>
                  <a:pt x="7" y="179"/>
                  <a:pt x="17" y="176"/>
                </a:cubicBezTo>
                <a:close/>
                <a:moveTo>
                  <a:pt x="172" y="176"/>
                </a:moveTo>
                <a:cubicBezTo>
                  <a:pt x="207" y="165"/>
                  <a:pt x="226" y="142"/>
                  <a:pt x="224" y="107"/>
                </a:cubicBezTo>
                <a:cubicBezTo>
                  <a:pt x="202" y="102"/>
                  <a:pt x="181" y="84"/>
                  <a:pt x="181" y="57"/>
                </a:cubicBezTo>
                <a:cubicBezTo>
                  <a:pt x="181" y="50"/>
                  <a:pt x="181" y="50"/>
                  <a:pt x="181" y="50"/>
                </a:cubicBezTo>
                <a:cubicBezTo>
                  <a:pt x="181" y="22"/>
                  <a:pt x="201" y="0"/>
                  <a:pt x="232" y="0"/>
                </a:cubicBezTo>
                <a:cubicBezTo>
                  <a:pt x="266" y="0"/>
                  <a:pt x="287" y="25"/>
                  <a:pt x="287" y="66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87" y="126"/>
                  <a:pt x="273" y="161"/>
                  <a:pt x="249" y="185"/>
                </a:cubicBezTo>
                <a:cubicBezTo>
                  <a:pt x="229" y="206"/>
                  <a:pt x="200" y="218"/>
                  <a:pt x="178" y="218"/>
                </a:cubicBezTo>
                <a:cubicBezTo>
                  <a:pt x="162" y="218"/>
                  <a:pt x="154" y="209"/>
                  <a:pt x="154" y="196"/>
                </a:cubicBezTo>
                <a:cubicBezTo>
                  <a:pt x="154" y="186"/>
                  <a:pt x="162" y="179"/>
                  <a:pt x="172" y="1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3" name="Freeform 327"/>
          <p:cNvSpPr>
            <a:spLocks noEditPoints="1"/>
          </p:cNvSpPr>
          <p:nvPr/>
        </p:nvSpPr>
        <p:spPr bwMode="auto">
          <a:xfrm>
            <a:off x="4680825" y="3795787"/>
            <a:ext cx="321459" cy="31858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7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7 h 288"/>
              <a:gd name="T14" fmla="*/ 288 w 288"/>
              <a:gd name="T15" fmla="*/ 52 h 288"/>
              <a:gd name="T16" fmla="*/ 236 w 288"/>
              <a:gd name="T17" fmla="*/ 0 h 288"/>
              <a:gd name="T18" fmla="*/ 137 w 288"/>
              <a:gd name="T19" fmla="*/ 122 h 288"/>
              <a:gd name="T20" fmla="*/ 112 w 288"/>
              <a:gd name="T21" fmla="*/ 196 h 288"/>
              <a:gd name="T22" fmla="*/ 65 w 288"/>
              <a:gd name="T23" fmla="*/ 217 h 288"/>
              <a:gd name="T24" fmla="*/ 49 w 288"/>
              <a:gd name="T25" fmla="*/ 203 h 288"/>
              <a:gd name="T26" fmla="*/ 61 w 288"/>
              <a:gd name="T27" fmla="*/ 190 h 288"/>
              <a:gd name="T28" fmla="*/ 95 w 288"/>
              <a:gd name="T29" fmla="*/ 144 h 288"/>
              <a:gd name="T30" fmla="*/ 66 w 288"/>
              <a:gd name="T31" fmla="*/ 111 h 288"/>
              <a:gd name="T32" fmla="*/ 66 w 288"/>
              <a:gd name="T33" fmla="*/ 107 h 288"/>
              <a:gd name="T34" fmla="*/ 101 w 288"/>
              <a:gd name="T35" fmla="*/ 73 h 288"/>
              <a:gd name="T36" fmla="*/ 137 w 288"/>
              <a:gd name="T37" fmla="*/ 117 h 288"/>
              <a:gd name="T38" fmla="*/ 137 w 288"/>
              <a:gd name="T39" fmla="*/ 122 h 288"/>
              <a:gd name="T40" fmla="*/ 240 w 288"/>
              <a:gd name="T41" fmla="*/ 122 h 288"/>
              <a:gd name="T42" fmla="*/ 215 w 288"/>
              <a:gd name="T43" fmla="*/ 196 h 288"/>
              <a:gd name="T44" fmla="*/ 167 w 288"/>
              <a:gd name="T45" fmla="*/ 217 h 288"/>
              <a:gd name="T46" fmla="*/ 152 w 288"/>
              <a:gd name="T47" fmla="*/ 203 h 288"/>
              <a:gd name="T48" fmla="*/ 164 w 288"/>
              <a:gd name="T49" fmla="*/ 190 h 288"/>
              <a:gd name="T50" fmla="*/ 198 w 288"/>
              <a:gd name="T51" fmla="*/ 144 h 288"/>
              <a:gd name="T52" fmla="*/ 169 w 288"/>
              <a:gd name="T53" fmla="*/ 111 h 288"/>
              <a:gd name="T54" fmla="*/ 169 w 288"/>
              <a:gd name="T55" fmla="*/ 107 h 288"/>
              <a:gd name="T56" fmla="*/ 203 w 288"/>
              <a:gd name="T57" fmla="*/ 73 h 288"/>
              <a:gd name="T58" fmla="*/ 240 w 288"/>
              <a:gd name="T59" fmla="*/ 117 h 288"/>
              <a:gd name="T60" fmla="*/ 240 w 288"/>
              <a:gd name="T61" fmla="*/ 1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5" y="288"/>
                  <a:pt x="288" y="265"/>
                  <a:pt x="288" y="237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4"/>
                  <a:pt x="265" y="0"/>
                  <a:pt x="236" y="0"/>
                </a:cubicBezTo>
                <a:close/>
                <a:moveTo>
                  <a:pt x="137" y="122"/>
                </a:moveTo>
                <a:cubicBezTo>
                  <a:pt x="137" y="156"/>
                  <a:pt x="128" y="180"/>
                  <a:pt x="112" y="196"/>
                </a:cubicBezTo>
                <a:cubicBezTo>
                  <a:pt x="99" y="209"/>
                  <a:pt x="79" y="217"/>
                  <a:pt x="65" y="217"/>
                </a:cubicBezTo>
                <a:cubicBezTo>
                  <a:pt x="54" y="217"/>
                  <a:pt x="49" y="211"/>
                  <a:pt x="49" y="203"/>
                </a:cubicBezTo>
                <a:cubicBezTo>
                  <a:pt x="49" y="196"/>
                  <a:pt x="54" y="192"/>
                  <a:pt x="61" y="190"/>
                </a:cubicBezTo>
                <a:cubicBezTo>
                  <a:pt x="84" y="183"/>
                  <a:pt x="96" y="167"/>
                  <a:pt x="95" y="144"/>
                </a:cubicBezTo>
                <a:cubicBezTo>
                  <a:pt x="81" y="141"/>
                  <a:pt x="66" y="129"/>
                  <a:pt x="66" y="111"/>
                </a:cubicBezTo>
                <a:cubicBezTo>
                  <a:pt x="66" y="107"/>
                  <a:pt x="66" y="107"/>
                  <a:pt x="66" y="107"/>
                </a:cubicBezTo>
                <a:cubicBezTo>
                  <a:pt x="66" y="87"/>
                  <a:pt x="80" y="73"/>
                  <a:pt x="101" y="73"/>
                </a:cubicBezTo>
                <a:cubicBezTo>
                  <a:pt x="123" y="73"/>
                  <a:pt x="137" y="90"/>
                  <a:pt x="137" y="117"/>
                </a:cubicBezTo>
                <a:lnTo>
                  <a:pt x="137" y="122"/>
                </a:lnTo>
                <a:close/>
                <a:moveTo>
                  <a:pt x="240" y="122"/>
                </a:moveTo>
                <a:cubicBezTo>
                  <a:pt x="240" y="156"/>
                  <a:pt x="231" y="180"/>
                  <a:pt x="215" y="196"/>
                </a:cubicBezTo>
                <a:cubicBezTo>
                  <a:pt x="201" y="209"/>
                  <a:pt x="182" y="217"/>
                  <a:pt x="167" y="217"/>
                </a:cubicBezTo>
                <a:cubicBezTo>
                  <a:pt x="157" y="217"/>
                  <a:pt x="152" y="211"/>
                  <a:pt x="152" y="203"/>
                </a:cubicBezTo>
                <a:cubicBezTo>
                  <a:pt x="152" y="196"/>
                  <a:pt x="157" y="192"/>
                  <a:pt x="164" y="190"/>
                </a:cubicBezTo>
                <a:cubicBezTo>
                  <a:pt x="187" y="183"/>
                  <a:pt x="199" y="167"/>
                  <a:pt x="198" y="144"/>
                </a:cubicBezTo>
                <a:cubicBezTo>
                  <a:pt x="183" y="141"/>
                  <a:pt x="169" y="129"/>
                  <a:pt x="169" y="111"/>
                </a:cubicBezTo>
                <a:cubicBezTo>
                  <a:pt x="169" y="107"/>
                  <a:pt x="169" y="107"/>
                  <a:pt x="169" y="107"/>
                </a:cubicBezTo>
                <a:cubicBezTo>
                  <a:pt x="169" y="87"/>
                  <a:pt x="183" y="73"/>
                  <a:pt x="203" y="73"/>
                </a:cubicBezTo>
                <a:cubicBezTo>
                  <a:pt x="226" y="73"/>
                  <a:pt x="240" y="90"/>
                  <a:pt x="240" y="117"/>
                </a:cubicBezTo>
                <a:lnTo>
                  <a:pt x="240" y="1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4" name="Freeform 329"/>
          <p:cNvSpPr>
            <a:spLocks/>
          </p:cNvSpPr>
          <p:nvPr/>
        </p:nvSpPr>
        <p:spPr bwMode="auto">
          <a:xfrm>
            <a:off x="966828" y="2050725"/>
            <a:ext cx="83236" cy="28702"/>
          </a:xfrm>
          <a:custGeom>
            <a:avLst/>
            <a:gdLst>
              <a:gd name="T0" fmla="*/ 0 w 73"/>
              <a:gd name="T1" fmla="*/ 13 h 25"/>
              <a:gd name="T2" fmla="*/ 11 w 73"/>
              <a:gd name="T3" fmla="*/ 24 h 25"/>
              <a:gd name="T4" fmla="*/ 36 w 73"/>
              <a:gd name="T5" fmla="*/ 17 h 25"/>
              <a:gd name="T6" fmla="*/ 62 w 73"/>
              <a:gd name="T7" fmla="*/ 25 h 25"/>
              <a:gd name="T8" fmla="*/ 73 w 73"/>
              <a:gd name="T9" fmla="*/ 13 h 25"/>
              <a:gd name="T10" fmla="*/ 37 w 73"/>
              <a:gd name="T11" fmla="*/ 1 h 25"/>
              <a:gd name="T12" fmla="*/ 0 w 73"/>
              <a:gd name="T13" fmla="*/ 1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" h="25">
                <a:moveTo>
                  <a:pt x="0" y="13"/>
                </a:moveTo>
                <a:cubicBezTo>
                  <a:pt x="11" y="24"/>
                  <a:pt x="11" y="24"/>
                  <a:pt x="11" y="24"/>
                </a:cubicBezTo>
                <a:cubicBezTo>
                  <a:pt x="18" y="20"/>
                  <a:pt x="27" y="17"/>
                  <a:pt x="36" y="17"/>
                </a:cubicBezTo>
                <a:cubicBezTo>
                  <a:pt x="46" y="17"/>
                  <a:pt x="54" y="20"/>
                  <a:pt x="62" y="25"/>
                </a:cubicBezTo>
                <a:cubicBezTo>
                  <a:pt x="73" y="13"/>
                  <a:pt x="73" y="13"/>
                  <a:pt x="73" y="13"/>
                </a:cubicBezTo>
                <a:cubicBezTo>
                  <a:pt x="63" y="5"/>
                  <a:pt x="50" y="1"/>
                  <a:pt x="37" y="1"/>
                </a:cubicBezTo>
                <a:cubicBezTo>
                  <a:pt x="23" y="0"/>
                  <a:pt x="10" y="5"/>
                  <a:pt x="0" y="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5" name="Freeform 330"/>
          <p:cNvSpPr>
            <a:spLocks/>
          </p:cNvSpPr>
          <p:nvPr/>
        </p:nvSpPr>
        <p:spPr bwMode="auto">
          <a:xfrm>
            <a:off x="897944" y="1941659"/>
            <a:ext cx="218133" cy="71755"/>
          </a:xfrm>
          <a:custGeom>
            <a:avLst/>
            <a:gdLst>
              <a:gd name="T0" fmla="*/ 184 w 197"/>
              <a:gd name="T1" fmla="*/ 64 h 64"/>
              <a:gd name="T2" fmla="*/ 197 w 197"/>
              <a:gd name="T3" fmla="*/ 50 h 64"/>
              <a:gd name="T4" fmla="*/ 0 w 197"/>
              <a:gd name="T5" fmla="*/ 51 h 64"/>
              <a:gd name="T6" fmla="*/ 13 w 197"/>
              <a:gd name="T7" fmla="*/ 64 h 64"/>
              <a:gd name="T8" fmla="*/ 184 w 197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64">
                <a:moveTo>
                  <a:pt x="184" y="64"/>
                </a:moveTo>
                <a:cubicBezTo>
                  <a:pt x="197" y="50"/>
                  <a:pt x="197" y="50"/>
                  <a:pt x="197" y="50"/>
                </a:cubicBezTo>
                <a:cubicBezTo>
                  <a:pt x="145" y="0"/>
                  <a:pt x="52" y="0"/>
                  <a:pt x="0" y="51"/>
                </a:cubicBezTo>
                <a:cubicBezTo>
                  <a:pt x="13" y="64"/>
                  <a:pt x="13" y="64"/>
                  <a:pt x="13" y="64"/>
                </a:cubicBezTo>
                <a:cubicBezTo>
                  <a:pt x="61" y="20"/>
                  <a:pt x="135" y="21"/>
                  <a:pt x="184" y="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6" name="Freeform 331"/>
          <p:cNvSpPr>
            <a:spLocks/>
          </p:cNvSpPr>
          <p:nvPr/>
        </p:nvSpPr>
        <p:spPr bwMode="auto">
          <a:xfrm>
            <a:off x="932386" y="1993322"/>
            <a:ext cx="149249" cy="54534"/>
          </a:xfrm>
          <a:custGeom>
            <a:avLst/>
            <a:gdLst>
              <a:gd name="T0" fmla="*/ 0 w 135"/>
              <a:gd name="T1" fmla="*/ 33 h 47"/>
              <a:gd name="T2" fmla="*/ 13 w 135"/>
              <a:gd name="T3" fmla="*/ 47 h 47"/>
              <a:gd name="T4" fmla="*/ 122 w 135"/>
              <a:gd name="T5" fmla="*/ 47 h 47"/>
              <a:gd name="T6" fmla="*/ 135 w 135"/>
              <a:gd name="T7" fmla="*/ 33 h 47"/>
              <a:gd name="T8" fmla="*/ 0 w 135"/>
              <a:gd name="T9" fmla="*/ 3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47">
                <a:moveTo>
                  <a:pt x="0" y="33"/>
                </a:moveTo>
                <a:cubicBezTo>
                  <a:pt x="13" y="47"/>
                  <a:pt x="13" y="47"/>
                  <a:pt x="13" y="47"/>
                </a:cubicBezTo>
                <a:cubicBezTo>
                  <a:pt x="44" y="20"/>
                  <a:pt x="90" y="20"/>
                  <a:pt x="122" y="47"/>
                </a:cubicBezTo>
                <a:cubicBezTo>
                  <a:pt x="135" y="33"/>
                  <a:pt x="135" y="33"/>
                  <a:pt x="135" y="33"/>
                </a:cubicBezTo>
                <a:cubicBezTo>
                  <a:pt x="96" y="0"/>
                  <a:pt x="38" y="0"/>
                  <a:pt x="0" y="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7" name="Freeform 332"/>
          <p:cNvSpPr>
            <a:spLocks noEditPoints="1"/>
          </p:cNvSpPr>
          <p:nvPr/>
        </p:nvSpPr>
        <p:spPr bwMode="auto">
          <a:xfrm>
            <a:off x="849150" y="1907217"/>
            <a:ext cx="318590" cy="269796"/>
          </a:xfrm>
          <a:custGeom>
            <a:avLst/>
            <a:gdLst>
              <a:gd name="T0" fmla="*/ 144 w 288"/>
              <a:gd name="T1" fmla="*/ 0 h 244"/>
              <a:gd name="T2" fmla="*/ 144 w 288"/>
              <a:gd name="T3" fmla="*/ 0 h 244"/>
              <a:gd name="T4" fmla="*/ 0 w 288"/>
              <a:gd name="T5" fmla="*/ 0 h 244"/>
              <a:gd name="T6" fmla="*/ 0 w 288"/>
              <a:gd name="T7" fmla="*/ 244 h 244"/>
              <a:gd name="T8" fmla="*/ 72 w 288"/>
              <a:gd name="T9" fmla="*/ 244 h 244"/>
              <a:gd name="T10" fmla="*/ 72 w 288"/>
              <a:gd name="T11" fmla="*/ 219 h 244"/>
              <a:gd name="T12" fmla="*/ 108 w 288"/>
              <a:gd name="T13" fmla="*/ 205 h 244"/>
              <a:gd name="T14" fmla="*/ 144 w 288"/>
              <a:gd name="T15" fmla="*/ 205 h 244"/>
              <a:gd name="T16" fmla="*/ 144 w 288"/>
              <a:gd name="T17" fmla="*/ 205 h 244"/>
              <a:gd name="T18" fmla="*/ 180 w 288"/>
              <a:gd name="T19" fmla="*/ 205 h 244"/>
              <a:gd name="T20" fmla="*/ 216 w 288"/>
              <a:gd name="T21" fmla="*/ 219 h 244"/>
              <a:gd name="T22" fmla="*/ 216 w 288"/>
              <a:gd name="T23" fmla="*/ 244 h 244"/>
              <a:gd name="T24" fmla="*/ 288 w 288"/>
              <a:gd name="T25" fmla="*/ 244 h 244"/>
              <a:gd name="T26" fmla="*/ 288 w 288"/>
              <a:gd name="T27" fmla="*/ 0 h 244"/>
              <a:gd name="T28" fmla="*/ 144 w 288"/>
              <a:gd name="T29" fmla="*/ 0 h 244"/>
              <a:gd name="T30" fmla="*/ 269 w 288"/>
              <a:gd name="T31" fmla="*/ 180 h 244"/>
              <a:gd name="T32" fmla="*/ 17 w 288"/>
              <a:gd name="T33" fmla="*/ 180 h 244"/>
              <a:gd name="T34" fmla="*/ 17 w 288"/>
              <a:gd name="T35" fmla="*/ 19 h 244"/>
              <a:gd name="T36" fmla="*/ 269 w 288"/>
              <a:gd name="T37" fmla="*/ 19 h 244"/>
              <a:gd name="T38" fmla="*/ 269 w 288"/>
              <a:gd name="T39" fmla="*/ 18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8" h="244">
                <a:moveTo>
                  <a:pt x="144" y="0"/>
                </a:moveTo>
                <a:cubicBezTo>
                  <a:pt x="144" y="0"/>
                  <a:pt x="144" y="0"/>
                  <a:pt x="14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44"/>
                  <a:pt x="0" y="244"/>
                  <a:pt x="0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44"/>
                  <a:pt x="72" y="229"/>
                  <a:pt x="72" y="219"/>
                </a:cubicBezTo>
                <a:cubicBezTo>
                  <a:pt x="72" y="205"/>
                  <a:pt x="88" y="205"/>
                  <a:pt x="108" y="205"/>
                </a:cubicBezTo>
                <a:cubicBezTo>
                  <a:pt x="122" y="205"/>
                  <a:pt x="133" y="205"/>
                  <a:pt x="144" y="205"/>
                </a:cubicBezTo>
                <a:cubicBezTo>
                  <a:pt x="144" y="205"/>
                  <a:pt x="144" y="205"/>
                  <a:pt x="144" y="205"/>
                </a:cubicBezTo>
                <a:cubicBezTo>
                  <a:pt x="155" y="205"/>
                  <a:pt x="166" y="205"/>
                  <a:pt x="180" y="205"/>
                </a:cubicBezTo>
                <a:cubicBezTo>
                  <a:pt x="200" y="205"/>
                  <a:pt x="216" y="205"/>
                  <a:pt x="216" y="219"/>
                </a:cubicBezTo>
                <a:cubicBezTo>
                  <a:pt x="216" y="229"/>
                  <a:pt x="216" y="244"/>
                  <a:pt x="216" y="244"/>
                </a:cubicBezTo>
                <a:cubicBezTo>
                  <a:pt x="288" y="244"/>
                  <a:pt x="288" y="244"/>
                  <a:pt x="288" y="244"/>
                </a:cubicBezTo>
                <a:cubicBezTo>
                  <a:pt x="288" y="0"/>
                  <a:pt x="288" y="0"/>
                  <a:pt x="288" y="0"/>
                </a:cubicBezTo>
                <a:lnTo>
                  <a:pt x="144" y="0"/>
                </a:lnTo>
                <a:close/>
                <a:moveTo>
                  <a:pt x="269" y="180"/>
                </a:moveTo>
                <a:cubicBezTo>
                  <a:pt x="17" y="180"/>
                  <a:pt x="17" y="180"/>
                  <a:pt x="17" y="180"/>
                </a:cubicBezTo>
                <a:cubicBezTo>
                  <a:pt x="17" y="19"/>
                  <a:pt x="17" y="19"/>
                  <a:pt x="17" y="19"/>
                </a:cubicBezTo>
                <a:cubicBezTo>
                  <a:pt x="269" y="19"/>
                  <a:pt x="269" y="19"/>
                  <a:pt x="269" y="19"/>
                </a:cubicBezTo>
                <a:lnTo>
                  <a:pt x="269" y="1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8" name="Freeform 337"/>
          <p:cNvSpPr>
            <a:spLocks noEditPoints="1"/>
          </p:cNvSpPr>
          <p:nvPr/>
        </p:nvSpPr>
        <p:spPr bwMode="auto">
          <a:xfrm>
            <a:off x="11706995" y="379578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29" name="Rectangle 338"/>
          <p:cNvSpPr>
            <a:spLocks noChangeArrowheads="1"/>
          </p:cNvSpPr>
          <p:nvPr/>
        </p:nvSpPr>
        <p:spPr bwMode="auto">
          <a:xfrm>
            <a:off x="4700915" y="4435835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0" name="Freeform 339"/>
          <p:cNvSpPr>
            <a:spLocks noEditPoints="1"/>
          </p:cNvSpPr>
          <p:nvPr/>
        </p:nvSpPr>
        <p:spPr bwMode="auto">
          <a:xfrm>
            <a:off x="4749709" y="4435835"/>
            <a:ext cx="229613" cy="318589"/>
          </a:xfrm>
          <a:custGeom>
            <a:avLst/>
            <a:gdLst>
              <a:gd name="T0" fmla="*/ 80 w 80"/>
              <a:gd name="T1" fmla="*/ 0 h 111"/>
              <a:gd name="T2" fmla="*/ 66 w 80"/>
              <a:gd name="T3" fmla="*/ 0 h 111"/>
              <a:gd name="T4" fmla="*/ 66 w 80"/>
              <a:gd name="T5" fmla="*/ 61 h 111"/>
              <a:gd name="T6" fmla="*/ 54 w 80"/>
              <a:gd name="T7" fmla="*/ 48 h 111"/>
              <a:gd name="T8" fmla="*/ 42 w 80"/>
              <a:gd name="T9" fmla="*/ 61 h 111"/>
              <a:gd name="T10" fmla="*/ 42 w 80"/>
              <a:gd name="T11" fmla="*/ 0 h 111"/>
              <a:gd name="T12" fmla="*/ 0 w 80"/>
              <a:gd name="T13" fmla="*/ 0 h 111"/>
              <a:gd name="T14" fmla="*/ 0 w 80"/>
              <a:gd name="T15" fmla="*/ 111 h 111"/>
              <a:gd name="T16" fmla="*/ 80 w 80"/>
              <a:gd name="T17" fmla="*/ 111 h 111"/>
              <a:gd name="T18" fmla="*/ 80 w 80"/>
              <a:gd name="T19" fmla="*/ 0 h 111"/>
              <a:gd name="T20" fmla="*/ 42 w 80"/>
              <a:gd name="T21" fmla="*/ 61 h 111"/>
              <a:gd name="T22" fmla="*/ 42 w 80"/>
              <a:gd name="T23" fmla="*/ 61 h 111"/>
              <a:gd name="T24" fmla="*/ 42 w 80"/>
              <a:gd name="T25" fmla="*/ 61 h 111"/>
              <a:gd name="T26" fmla="*/ 42 w 80"/>
              <a:gd name="T27" fmla="*/ 61 h 111"/>
              <a:gd name="T28" fmla="*/ 66 w 80"/>
              <a:gd name="T29" fmla="*/ 61 h 111"/>
              <a:gd name="T30" fmla="*/ 66 w 80"/>
              <a:gd name="T31" fmla="*/ 61 h 111"/>
              <a:gd name="T32" fmla="*/ 66 w 80"/>
              <a:gd name="T33" fmla="*/ 61 h 111"/>
              <a:gd name="T34" fmla="*/ 66 w 80"/>
              <a:gd name="T35" fmla="*/ 6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" h="111">
                <a:moveTo>
                  <a:pt x="80" y="0"/>
                </a:moveTo>
                <a:lnTo>
                  <a:pt x="66" y="0"/>
                </a:lnTo>
                <a:lnTo>
                  <a:pt x="66" y="61"/>
                </a:lnTo>
                <a:lnTo>
                  <a:pt x="54" y="48"/>
                </a:lnTo>
                <a:lnTo>
                  <a:pt x="42" y="61"/>
                </a:lnTo>
                <a:lnTo>
                  <a:pt x="42" y="0"/>
                </a:lnTo>
                <a:lnTo>
                  <a:pt x="0" y="0"/>
                </a:lnTo>
                <a:lnTo>
                  <a:pt x="0" y="111"/>
                </a:lnTo>
                <a:lnTo>
                  <a:pt x="80" y="111"/>
                </a:lnTo>
                <a:lnTo>
                  <a:pt x="80" y="0"/>
                </a:lnTo>
                <a:close/>
                <a:moveTo>
                  <a:pt x="42" y="61"/>
                </a:moveTo>
                <a:lnTo>
                  <a:pt x="42" y="61"/>
                </a:lnTo>
                <a:lnTo>
                  <a:pt x="42" y="61"/>
                </a:lnTo>
                <a:lnTo>
                  <a:pt x="42" y="61"/>
                </a:lnTo>
                <a:close/>
                <a:moveTo>
                  <a:pt x="66" y="61"/>
                </a:moveTo>
                <a:lnTo>
                  <a:pt x="66" y="61"/>
                </a:lnTo>
                <a:lnTo>
                  <a:pt x="66" y="61"/>
                </a:lnTo>
                <a:lnTo>
                  <a:pt x="66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1" name="Rectangle 340"/>
          <p:cNvSpPr>
            <a:spLocks noChangeArrowheads="1"/>
          </p:cNvSpPr>
          <p:nvPr/>
        </p:nvSpPr>
        <p:spPr bwMode="auto">
          <a:xfrm>
            <a:off x="4939140" y="4610915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2" name="Rectangle 341"/>
          <p:cNvSpPr>
            <a:spLocks noChangeArrowheads="1"/>
          </p:cNvSpPr>
          <p:nvPr/>
        </p:nvSpPr>
        <p:spPr bwMode="auto">
          <a:xfrm>
            <a:off x="4870256" y="4610915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3" name="Rectangle 342"/>
          <p:cNvSpPr>
            <a:spLocks noChangeArrowheads="1"/>
          </p:cNvSpPr>
          <p:nvPr/>
        </p:nvSpPr>
        <p:spPr bwMode="auto">
          <a:xfrm>
            <a:off x="5320871" y="4435835"/>
            <a:ext cx="3157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4" name="Rectangle 343"/>
          <p:cNvSpPr>
            <a:spLocks noChangeArrowheads="1"/>
          </p:cNvSpPr>
          <p:nvPr/>
        </p:nvSpPr>
        <p:spPr bwMode="auto">
          <a:xfrm>
            <a:off x="5369665" y="4435835"/>
            <a:ext cx="229613" cy="31858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5" name="Rectangle 344"/>
          <p:cNvSpPr>
            <a:spLocks noChangeArrowheads="1"/>
          </p:cNvSpPr>
          <p:nvPr/>
        </p:nvSpPr>
        <p:spPr bwMode="auto">
          <a:xfrm>
            <a:off x="5616499" y="4476018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6" name="Rectangle 345"/>
          <p:cNvSpPr>
            <a:spLocks noChangeArrowheads="1"/>
          </p:cNvSpPr>
          <p:nvPr/>
        </p:nvSpPr>
        <p:spPr bwMode="auto">
          <a:xfrm>
            <a:off x="5616499" y="4564992"/>
            <a:ext cx="22961" cy="6027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7" name="Rectangle 346"/>
          <p:cNvSpPr>
            <a:spLocks noChangeArrowheads="1"/>
          </p:cNvSpPr>
          <p:nvPr/>
        </p:nvSpPr>
        <p:spPr bwMode="auto">
          <a:xfrm>
            <a:off x="5616499" y="4651097"/>
            <a:ext cx="22961" cy="6314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8" name="Freeform 347"/>
          <p:cNvSpPr>
            <a:spLocks noEditPoints="1"/>
          </p:cNvSpPr>
          <p:nvPr/>
        </p:nvSpPr>
        <p:spPr bwMode="auto">
          <a:xfrm>
            <a:off x="11121481" y="6350236"/>
            <a:ext cx="212392" cy="321459"/>
          </a:xfrm>
          <a:custGeom>
            <a:avLst/>
            <a:gdLst>
              <a:gd name="T0" fmla="*/ 89 w 191"/>
              <a:gd name="T1" fmla="*/ 0 h 288"/>
              <a:gd name="T2" fmla="*/ 90 w 191"/>
              <a:gd name="T3" fmla="*/ 1 h 288"/>
              <a:gd name="T4" fmla="*/ 135 w 191"/>
              <a:gd name="T5" fmla="*/ 69 h 288"/>
              <a:gd name="T6" fmla="*/ 165 w 191"/>
              <a:gd name="T7" fmla="*/ 52 h 288"/>
              <a:gd name="T8" fmla="*/ 167 w 191"/>
              <a:gd name="T9" fmla="*/ 54 h 288"/>
              <a:gd name="T10" fmla="*/ 168 w 191"/>
              <a:gd name="T11" fmla="*/ 120 h 288"/>
              <a:gd name="T12" fmla="*/ 189 w 191"/>
              <a:gd name="T13" fmla="*/ 197 h 288"/>
              <a:gd name="T14" fmla="*/ 97 w 191"/>
              <a:gd name="T15" fmla="*/ 288 h 288"/>
              <a:gd name="T16" fmla="*/ 6 w 191"/>
              <a:gd name="T17" fmla="*/ 197 h 288"/>
              <a:gd name="T18" fmla="*/ 48 w 191"/>
              <a:gd name="T19" fmla="*/ 70 h 288"/>
              <a:gd name="T20" fmla="*/ 63 w 191"/>
              <a:gd name="T21" fmla="*/ 52 h 288"/>
              <a:gd name="T22" fmla="*/ 63 w 191"/>
              <a:gd name="T23" fmla="*/ 52 h 288"/>
              <a:gd name="T24" fmla="*/ 63 w 191"/>
              <a:gd name="T25" fmla="*/ 58 h 288"/>
              <a:gd name="T26" fmla="*/ 63 w 191"/>
              <a:gd name="T27" fmla="*/ 63 h 288"/>
              <a:gd name="T28" fmla="*/ 63 w 191"/>
              <a:gd name="T29" fmla="*/ 63 h 288"/>
              <a:gd name="T30" fmla="*/ 66 w 191"/>
              <a:gd name="T31" fmla="*/ 111 h 288"/>
              <a:gd name="T32" fmla="*/ 69 w 191"/>
              <a:gd name="T33" fmla="*/ 111 h 288"/>
              <a:gd name="T34" fmla="*/ 86 w 191"/>
              <a:gd name="T35" fmla="*/ 56 h 288"/>
              <a:gd name="T36" fmla="*/ 89 w 191"/>
              <a:gd name="T37" fmla="*/ 0 h 288"/>
              <a:gd name="T38" fmla="*/ 132 w 191"/>
              <a:gd name="T39" fmla="*/ 117 h 288"/>
              <a:gd name="T40" fmla="*/ 111 w 191"/>
              <a:gd name="T41" fmla="*/ 133 h 288"/>
              <a:gd name="T42" fmla="*/ 109 w 191"/>
              <a:gd name="T43" fmla="*/ 124 h 288"/>
              <a:gd name="T44" fmla="*/ 69 w 191"/>
              <a:gd name="T45" fmla="*/ 148 h 288"/>
              <a:gd name="T46" fmla="*/ 59 w 191"/>
              <a:gd name="T47" fmla="*/ 147 h 288"/>
              <a:gd name="T48" fmla="*/ 54 w 191"/>
              <a:gd name="T49" fmla="*/ 145 h 288"/>
              <a:gd name="T50" fmla="*/ 43 w 191"/>
              <a:gd name="T51" fmla="*/ 194 h 288"/>
              <a:gd name="T52" fmla="*/ 43 w 191"/>
              <a:gd name="T53" fmla="*/ 196 h 288"/>
              <a:gd name="T54" fmla="*/ 43 w 191"/>
              <a:gd name="T55" fmla="*/ 197 h 288"/>
              <a:gd name="T56" fmla="*/ 97 w 191"/>
              <a:gd name="T57" fmla="*/ 251 h 288"/>
              <a:gd name="T58" fmla="*/ 152 w 191"/>
              <a:gd name="T59" fmla="*/ 197 h 288"/>
              <a:gd name="T60" fmla="*/ 152 w 191"/>
              <a:gd name="T61" fmla="*/ 196 h 288"/>
              <a:gd name="T62" fmla="*/ 152 w 191"/>
              <a:gd name="T63" fmla="*/ 195 h 288"/>
              <a:gd name="T64" fmla="*/ 141 w 191"/>
              <a:gd name="T65" fmla="*/ 154 h 288"/>
              <a:gd name="T66" fmla="*/ 132 w 191"/>
              <a:gd name="T67" fmla="*/ 11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1" h="288">
                <a:moveTo>
                  <a:pt x="89" y="0"/>
                </a:moveTo>
                <a:cubicBezTo>
                  <a:pt x="89" y="0"/>
                  <a:pt x="89" y="0"/>
                  <a:pt x="90" y="1"/>
                </a:cubicBezTo>
                <a:cubicBezTo>
                  <a:pt x="97" y="9"/>
                  <a:pt x="125" y="25"/>
                  <a:pt x="135" y="69"/>
                </a:cubicBezTo>
                <a:cubicBezTo>
                  <a:pt x="135" y="69"/>
                  <a:pt x="159" y="52"/>
                  <a:pt x="165" y="52"/>
                </a:cubicBezTo>
                <a:cubicBezTo>
                  <a:pt x="166" y="52"/>
                  <a:pt x="167" y="52"/>
                  <a:pt x="167" y="54"/>
                </a:cubicBezTo>
                <a:cubicBezTo>
                  <a:pt x="162" y="75"/>
                  <a:pt x="173" y="93"/>
                  <a:pt x="168" y="120"/>
                </a:cubicBezTo>
                <a:cubicBezTo>
                  <a:pt x="166" y="133"/>
                  <a:pt x="191" y="148"/>
                  <a:pt x="189" y="197"/>
                </a:cubicBezTo>
                <a:cubicBezTo>
                  <a:pt x="189" y="247"/>
                  <a:pt x="148" y="288"/>
                  <a:pt x="97" y="288"/>
                </a:cubicBezTo>
                <a:cubicBezTo>
                  <a:pt x="47" y="288"/>
                  <a:pt x="6" y="247"/>
                  <a:pt x="6" y="197"/>
                </a:cubicBezTo>
                <a:cubicBezTo>
                  <a:pt x="6" y="197"/>
                  <a:pt x="0" y="143"/>
                  <a:pt x="48" y="70"/>
                </a:cubicBezTo>
                <a:cubicBezTo>
                  <a:pt x="53" y="62"/>
                  <a:pt x="55" y="59"/>
                  <a:pt x="63" y="52"/>
                </a:cubicBezTo>
                <a:cubicBezTo>
                  <a:pt x="63" y="52"/>
                  <a:pt x="63" y="52"/>
                  <a:pt x="63" y="52"/>
                </a:cubicBezTo>
                <a:cubicBezTo>
                  <a:pt x="63" y="52"/>
                  <a:pt x="63" y="55"/>
                  <a:pt x="63" y="58"/>
                </a:cubicBezTo>
                <a:cubicBezTo>
                  <a:pt x="63" y="61"/>
                  <a:pt x="63" y="63"/>
                  <a:pt x="6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3" y="63"/>
                  <a:pt x="54" y="108"/>
                  <a:pt x="66" y="111"/>
                </a:cubicBezTo>
                <a:cubicBezTo>
                  <a:pt x="67" y="111"/>
                  <a:pt x="68" y="111"/>
                  <a:pt x="69" y="111"/>
                </a:cubicBezTo>
                <a:cubicBezTo>
                  <a:pt x="82" y="111"/>
                  <a:pt x="85" y="83"/>
                  <a:pt x="86" y="56"/>
                </a:cubicBezTo>
                <a:cubicBezTo>
                  <a:pt x="87" y="28"/>
                  <a:pt x="85" y="0"/>
                  <a:pt x="89" y="0"/>
                </a:cubicBezTo>
                <a:moveTo>
                  <a:pt x="132" y="117"/>
                </a:moveTo>
                <a:cubicBezTo>
                  <a:pt x="111" y="133"/>
                  <a:pt x="111" y="133"/>
                  <a:pt x="111" y="133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6" y="146"/>
                  <a:pt x="76" y="148"/>
                  <a:pt x="69" y="148"/>
                </a:cubicBezTo>
                <a:cubicBezTo>
                  <a:pt x="65" y="148"/>
                  <a:pt x="62" y="147"/>
                  <a:pt x="59" y="147"/>
                </a:cubicBezTo>
                <a:cubicBezTo>
                  <a:pt x="57" y="146"/>
                  <a:pt x="55" y="146"/>
                  <a:pt x="54" y="145"/>
                </a:cubicBezTo>
                <a:cubicBezTo>
                  <a:pt x="42" y="175"/>
                  <a:pt x="42" y="191"/>
                  <a:pt x="43" y="194"/>
                </a:cubicBezTo>
                <a:cubicBezTo>
                  <a:pt x="43" y="196"/>
                  <a:pt x="43" y="196"/>
                  <a:pt x="43" y="196"/>
                </a:cubicBezTo>
                <a:cubicBezTo>
                  <a:pt x="43" y="197"/>
                  <a:pt x="43" y="197"/>
                  <a:pt x="43" y="197"/>
                </a:cubicBezTo>
                <a:cubicBezTo>
                  <a:pt x="43" y="227"/>
                  <a:pt x="67" y="251"/>
                  <a:pt x="97" y="251"/>
                </a:cubicBezTo>
                <a:cubicBezTo>
                  <a:pt x="128" y="251"/>
                  <a:pt x="152" y="227"/>
                  <a:pt x="152" y="197"/>
                </a:cubicBezTo>
                <a:cubicBezTo>
                  <a:pt x="152" y="196"/>
                  <a:pt x="152" y="196"/>
                  <a:pt x="152" y="196"/>
                </a:cubicBezTo>
                <a:cubicBezTo>
                  <a:pt x="152" y="195"/>
                  <a:pt x="152" y="195"/>
                  <a:pt x="152" y="195"/>
                </a:cubicBezTo>
                <a:cubicBezTo>
                  <a:pt x="153" y="173"/>
                  <a:pt x="147" y="166"/>
                  <a:pt x="141" y="154"/>
                </a:cubicBezTo>
                <a:cubicBezTo>
                  <a:pt x="136" y="144"/>
                  <a:pt x="130" y="132"/>
                  <a:pt x="132" y="11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39" name="Freeform 348"/>
          <p:cNvSpPr>
            <a:spLocks noEditPoints="1"/>
          </p:cNvSpPr>
          <p:nvPr/>
        </p:nvSpPr>
        <p:spPr bwMode="auto">
          <a:xfrm>
            <a:off x="874982" y="3155741"/>
            <a:ext cx="264055" cy="321459"/>
          </a:xfrm>
          <a:custGeom>
            <a:avLst/>
            <a:gdLst>
              <a:gd name="T0" fmla="*/ 236 w 238"/>
              <a:gd name="T1" fmla="*/ 77 h 288"/>
              <a:gd name="T2" fmla="*/ 225 w 238"/>
              <a:gd name="T3" fmla="*/ 61 h 288"/>
              <a:gd name="T4" fmla="*/ 215 w 238"/>
              <a:gd name="T5" fmla="*/ 56 h 288"/>
              <a:gd name="T6" fmla="*/ 190 w 238"/>
              <a:gd name="T7" fmla="*/ 56 h 288"/>
              <a:gd name="T8" fmla="*/ 190 w 238"/>
              <a:gd name="T9" fmla="*/ 34 h 288"/>
              <a:gd name="T10" fmla="*/ 186 w 238"/>
              <a:gd name="T11" fmla="*/ 23 h 288"/>
              <a:gd name="T12" fmla="*/ 167 w 238"/>
              <a:gd name="T13" fmla="*/ 5 h 288"/>
              <a:gd name="T14" fmla="*/ 157 w 238"/>
              <a:gd name="T15" fmla="*/ 0 h 288"/>
              <a:gd name="T16" fmla="*/ 81 w 238"/>
              <a:gd name="T17" fmla="*/ 0 h 288"/>
              <a:gd name="T18" fmla="*/ 70 w 238"/>
              <a:gd name="T19" fmla="*/ 5 h 288"/>
              <a:gd name="T20" fmla="*/ 53 w 238"/>
              <a:gd name="T21" fmla="*/ 22 h 288"/>
              <a:gd name="T22" fmla="*/ 49 w 238"/>
              <a:gd name="T23" fmla="*/ 32 h 288"/>
              <a:gd name="T24" fmla="*/ 49 w 238"/>
              <a:gd name="T25" fmla="*/ 56 h 288"/>
              <a:gd name="T26" fmla="*/ 22 w 238"/>
              <a:gd name="T27" fmla="*/ 56 h 288"/>
              <a:gd name="T28" fmla="*/ 13 w 238"/>
              <a:gd name="T29" fmla="*/ 61 h 288"/>
              <a:gd name="T30" fmla="*/ 2 w 238"/>
              <a:gd name="T31" fmla="*/ 77 h 288"/>
              <a:gd name="T32" fmla="*/ 5 w 238"/>
              <a:gd name="T33" fmla="*/ 82 h 288"/>
              <a:gd name="T34" fmla="*/ 23 w 238"/>
              <a:gd name="T35" fmla="*/ 82 h 288"/>
              <a:gd name="T36" fmla="*/ 23 w 238"/>
              <a:gd name="T37" fmla="*/ 282 h 288"/>
              <a:gd name="T38" fmla="*/ 29 w 238"/>
              <a:gd name="T39" fmla="*/ 288 h 288"/>
              <a:gd name="T40" fmla="*/ 210 w 238"/>
              <a:gd name="T41" fmla="*/ 288 h 288"/>
              <a:gd name="T42" fmla="*/ 216 w 238"/>
              <a:gd name="T43" fmla="*/ 282 h 288"/>
              <a:gd name="T44" fmla="*/ 216 w 238"/>
              <a:gd name="T45" fmla="*/ 82 h 288"/>
              <a:gd name="T46" fmla="*/ 233 w 238"/>
              <a:gd name="T47" fmla="*/ 82 h 288"/>
              <a:gd name="T48" fmla="*/ 236 w 238"/>
              <a:gd name="T49" fmla="*/ 77 h 288"/>
              <a:gd name="T50" fmla="*/ 74 w 238"/>
              <a:gd name="T51" fmla="*/ 54 h 288"/>
              <a:gd name="T52" fmla="*/ 74 w 238"/>
              <a:gd name="T53" fmla="*/ 43 h 288"/>
              <a:gd name="T54" fmla="*/ 79 w 238"/>
              <a:gd name="T55" fmla="*/ 32 h 288"/>
              <a:gd name="T56" fmla="*/ 81 w 238"/>
              <a:gd name="T57" fmla="*/ 31 h 288"/>
              <a:gd name="T58" fmla="*/ 91 w 238"/>
              <a:gd name="T59" fmla="*/ 26 h 288"/>
              <a:gd name="T60" fmla="*/ 146 w 238"/>
              <a:gd name="T61" fmla="*/ 26 h 288"/>
              <a:gd name="T62" fmla="*/ 157 w 238"/>
              <a:gd name="T63" fmla="*/ 31 h 288"/>
              <a:gd name="T64" fmla="*/ 160 w 238"/>
              <a:gd name="T65" fmla="*/ 34 h 288"/>
              <a:gd name="T66" fmla="*/ 164 w 238"/>
              <a:gd name="T67" fmla="*/ 44 h 288"/>
              <a:gd name="T68" fmla="*/ 164 w 238"/>
              <a:gd name="T69" fmla="*/ 54 h 288"/>
              <a:gd name="T70" fmla="*/ 164 w 238"/>
              <a:gd name="T71" fmla="*/ 56 h 288"/>
              <a:gd name="T72" fmla="*/ 75 w 238"/>
              <a:gd name="T73" fmla="*/ 56 h 288"/>
              <a:gd name="T74" fmla="*/ 74 w 238"/>
              <a:gd name="T75" fmla="*/ 54 h 288"/>
              <a:gd name="T76" fmla="*/ 190 w 238"/>
              <a:gd name="T77" fmla="*/ 88 h 288"/>
              <a:gd name="T78" fmla="*/ 190 w 238"/>
              <a:gd name="T79" fmla="*/ 256 h 288"/>
              <a:gd name="T80" fmla="*/ 184 w 238"/>
              <a:gd name="T81" fmla="*/ 262 h 288"/>
              <a:gd name="T82" fmla="*/ 55 w 238"/>
              <a:gd name="T83" fmla="*/ 262 h 288"/>
              <a:gd name="T84" fmla="*/ 49 w 238"/>
              <a:gd name="T85" fmla="*/ 256 h 288"/>
              <a:gd name="T86" fmla="*/ 49 w 238"/>
              <a:gd name="T87" fmla="*/ 88 h 288"/>
              <a:gd name="T88" fmla="*/ 55 w 238"/>
              <a:gd name="T89" fmla="*/ 82 h 288"/>
              <a:gd name="T90" fmla="*/ 86 w 238"/>
              <a:gd name="T91" fmla="*/ 82 h 288"/>
              <a:gd name="T92" fmla="*/ 185 w 238"/>
              <a:gd name="T93" fmla="*/ 82 h 288"/>
              <a:gd name="T94" fmla="*/ 190 w 238"/>
              <a:gd name="T95" fmla="*/ 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38" h="288">
                <a:moveTo>
                  <a:pt x="236" y="77"/>
                </a:moveTo>
                <a:cubicBezTo>
                  <a:pt x="225" y="61"/>
                  <a:pt x="225" y="61"/>
                  <a:pt x="225" y="61"/>
                </a:cubicBezTo>
                <a:cubicBezTo>
                  <a:pt x="223" y="58"/>
                  <a:pt x="219" y="56"/>
                  <a:pt x="215" y="56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190" y="34"/>
                  <a:pt x="190" y="34"/>
                  <a:pt x="190" y="34"/>
                </a:cubicBezTo>
                <a:cubicBezTo>
                  <a:pt x="190" y="30"/>
                  <a:pt x="188" y="26"/>
                  <a:pt x="186" y="23"/>
                </a:cubicBezTo>
                <a:cubicBezTo>
                  <a:pt x="167" y="5"/>
                  <a:pt x="167" y="5"/>
                  <a:pt x="167" y="5"/>
                </a:cubicBezTo>
                <a:cubicBezTo>
                  <a:pt x="165" y="2"/>
                  <a:pt x="160" y="0"/>
                  <a:pt x="15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7" y="0"/>
                  <a:pt x="72" y="2"/>
                  <a:pt x="70" y="5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4"/>
                  <a:pt x="49" y="29"/>
                  <a:pt x="49" y="32"/>
                </a:cubicBezTo>
                <a:cubicBezTo>
                  <a:pt x="49" y="56"/>
                  <a:pt x="49" y="56"/>
                  <a:pt x="49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5" y="58"/>
                  <a:pt x="13" y="6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80"/>
                  <a:pt x="1" y="82"/>
                  <a:pt x="5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282"/>
                  <a:pt x="23" y="282"/>
                  <a:pt x="23" y="282"/>
                </a:cubicBezTo>
                <a:cubicBezTo>
                  <a:pt x="23" y="285"/>
                  <a:pt x="26" y="288"/>
                  <a:pt x="29" y="288"/>
                </a:cubicBezTo>
                <a:cubicBezTo>
                  <a:pt x="210" y="288"/>
                  <a:pt x="210" y="288"/>
                  <a:pt x="210" y="288"/>
                </a:cubicBezTo>
                <a:cubicBezTo>
                  <a:pt x="213" y="288"/>
                  <a:pt x="216" y="285"/>
                  <a:pt x="216" y="282"/>
                </a:cubicBezTo>
                <a:cubicBezTo>
                  <a:pt x="216" y="82"/>
                  <a:pt x="216" y="82"/>
                  <a:pt x="216" y="82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36" y="82"/>
                  <a:pt x="238" y="80"/>
                  <a:pt x="236" y="77"/>
                </a:cubicBezTo>
                <a:close/>
                <a:moveTo>
                  <a:pt x="74" y="54"/>
                </a:moveTo>
                <a:cubicBezTo>
                  <a:pt x="74" y="43"/>
                  <a:pt x="74" y="43"/>
                  <a:pt x="74" y="43"/>
                </a:cubicBezTo>
                <a:cubicBezTo>
                  <a:pt x="74" y="40"/>
                  <a:pt x="76" y="35"/>
                  <a:pt x="79" y="32"/>
                </a:cubicBezTo>
                <a:cubicBezTo>
                  <a:pt x="81" y="31"/>
                  <a:pt x="81" y="31"/>
                  <a:pt x="81" y="31"/>
                </a:cubicBezTo>
                <a:cubicBezTo>
                  <a:pt x="83" y="28"/>
                  <a:pt x="88" y="26"/>
                  <a:pt x="91" y="26"/>
                </a:cubicBezTo>
                <a:cubicBezTo>
                  <a:pt x="146" y="26"/>
                  <a:pt x="146" y="26"/>
                  <a:pt x="146" y="26"/>
                </a:cubicBezTo>
                <a:cubicBezTo>
                  <a:pt x="149" y="26"/>
                  <a:pt x="154" y="28"/>
                  <a:pt x="157" y="31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2" y="36"/>
                  <a:pt x="164" y="41"/>
                  <a:pt x="164" y="44"/>
                </a:cubicBezTo>
                <a:cubicBezTo>
                  <a:pt x="164" y="54"/>
                  <a:pt x="164" y="54"/>
                  <a:pt x="164" y="54"/>
                </a:cubicBezTo>
                <a:cubicBezTo>
                  <a:pt x="164" y="55"/>
                  <a:pt x="164" y="55"/>
                  <a:pt x="164" y="56"/>
                </a:cubicBezTo>
                <a:cubicBezTo>
                  <a:pt x="75" y="56"/>
                  <a:pt x="75" y="56"/>
                  <a:pt x="75" y="56"/>
                </a:cubicBezTo>
                <a:cubicBezTo>
                  <a:pt x="74" y="55"/>
                  <a:pt x="74" y="55"/>
                  <a:pt x="74" y="54"/>
                </a:cubicBezTo>
                <a:close/>
                <a:moveTo>
                  <a:pt x="190" y="88"/>
                </a:moveTo>
                <a:cubicBezTo>
                  <a:pt x="190" y="256"/>
                  <a:pt x="190" y="256"/>
                  <a:pt x="190" y="256"/>
                </a:cubicBezTo>
                <a:cubicBezTo>
                  <a:pt x="190" y="260"/>
                  <a:pt x="187" y="262"/>
                  <a:pt x="184" y="262"/>
                </a:cubicBezTo>
                <a:cubicBezTo>
                  <a:pt x="55" y="262"/>
                  <a:pt x="55" y="262"/>
                  <a:pt x="55" y="262"/>
                </a:cubicBezTo>
                <a:cubicBezTo>
                  <a:pt x="51" y="262"/>
                  <a:pt x="49" y="260"/>
                  <a:pt x="49" y="256"/>
                </a:cubicBezTo>
                <a:cubicBezTo>
                  <a:pt x="49" y="88"/>
                  <a:pt x="49" y="88"/>
                  <a:pt x="49" y="88"/>
                </a:cubicBezTo>
                <a:cubicBezTo>
                  <a:pt x="49" y="85"/>
                  <a:pt x="51" y="82"/>
                  <a:pt x="55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185" y="82"/>
                  <a:pt x="185" y="82"/>
                  <a:pt x="185" y="82"/>
                </a:cubicBezTo>
                <a:cubicBezTo>
                  <a:pt x="188" y="82"/>
                  <a:pt x="190" y="85"/>
                  <a:pt x="190" y="8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0" name="Freeform 349"/>
          <p:cNvSpPr>
            <a:spLocks/>
          </p:cNvSpPr>
          <p:nvPr/>
        </p:nvSpPr>
        <p:spPr bwMode="auto">
          <a:xfrm>
            <a:off x="949607" y="3267676"/>
            <a:ext cx="20092" cy="160729"/>
          </a:xfrm>
          <a:custGeom>
            <a:avLst/>
            <a:gdLst>
              <a:gd name="T0" fmla="*/ 14 w 20"/>
              <a:gd name="T1" fmla="*/ 0 h 146"/>
              <a:gd name="T2" fmla="*/ 6 w 20"/>
              <a:gd name="T3" fmla="*/ 0 h 146"/>
              <a:gd name="T4" fmla="*/ 0 w 20"/>
              <a:gd name="T5" fmla="*/ 7 h 146"/>
              <a:gd name="T6" fmla="*/ 0 w 20"/>
              <a:gd name="T7" fmla="*/ 140 h 146"/>
              <a:gd name="T8" fmla="*/ 6 w 20"/>
              <a:gd name="T9" fmla="*/ 146 h 146"/>
              <a:gd name="T10" fmla="*/ 14 w 20"/>
              <a:gd name="T11" fmla="*/ 146 h 146"/>
              <a:gd name="T12" fmla="*/ 20 w 20"/>
              <a:gd name="T13" fmla="*/ 140 h 146"/>
              <a:gd name="T14" fmla="*/ 20 w 20"/>
              <a:gd name="T15" fmla="*/ 7 h 146"/>
              <a:gd name="T16" fmla="*/ 14 w 20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14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1" name="Freeform 350"/>
          <p:cNvSpPr>
            <a:spLocks/>
          </p:cNvSpPr>
          <p:nvPr/>
        </p:nvSpPr>
        <p:spPr bwMode="auto">
          <a:xfrm>
            <a:off x="995529" y="3267676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2" name="Freeform 351"/>
          <p:cNvSpPr>
            <a:spLocks/>
          </p:cNvSpPr>
          <p:nvPr/>
        </p:nvSpPr>
        <p:spPr bwMode="auto">
          <a:xfrm>
            <a:off x="1044321" y="3267676"/>
            <a:ext cx="22961" cy="160729"/>
          </a:xfrm>
          <a:custGeom>
            <a:avLst/>
            <a:gdLst>
              <a:gd name="T0" fmla="*/ 6 w 20"/>
              <a:gd name="T1" fmla="*/ 146 h 146"/>
              <a:gd name="T2" fmla="*/ 14 w 20"/>
              <a:gd name="T3" fmla="*/ 146 h 146"/>
              <a:gd name="T4" fmla="*/ 20 w 20"/>
              <a:gd name="T5" fmla="*/ 140 h 146"/>
              <a:gd name="T6" fmla="*/ 20 w 20"/>
              <a:gd name="T7" fmla="*/ 7 h 146"/>
              <a:gd name="T8" fmla="*/ 14 w 20"/>
              <a:gd name="T9" fmla="*/ 0 h 146"/>
              <a:gd name="T10" fmla="*/ 6 w 20"/>
              <a:gd name="T11" fmla="*/ 0 h 146"/>
              <a:gd name="T12" fmla="*/ 0 w 20"/>
              <a:gd name="T13" fmla="*/ 7 h 146"/>
              <a:gd name="T14" fmla="*/ 0 w 20"/>
              <a:gd name="T15" fmla="*/ 140 h 146"/>
              <a:gd name="T16" fmla="*/ 6 w 20"/>
              <a:gd name="T17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46">
                <a:moveTo>
                  <a:pt x="6" y="146"/>
                </a:moveTo>
                <a:cubicBezTo>
                  <a:pt x="14" y="146"/>
                  <a:pt x="14" y="146"/>
                  <a:pt x="14" y="146"/>
                </a:cubicBezTo>
                <a:cubicBezTo>
                  <a:pt x="17" y="146"/>
                  <a:pt x="20" y="144"/>
                  <a:pt x="20" y="140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17" y="0"/>
                  <a:pt x="1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4"/>
                  <a:pt x="3" y="146"/>
                  <a:pt x="6" y="1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3" name="Freeform 362"/>
          <p:cNvSpPr>
            <a:spLocks noEditPoints="1"/>
          </p:cNvSpPr>
          <p:nvPr/>
        </p:nvSpPr>
        <p:spPr bwMode="auto">
          <a:xfrm>
            <a:off x="9152546" y="3204533"/>
            <a:ext cx="318590" cy="223873"/>
          </a:xfrm>
          <a:custGeom>
            <a:avLst/>
            <a:gdLst>
              <a:gd name="T0" fmla="*/ 279 w 288"/>
              <a:gd name="T1" fmla="*/ 24 h 204"/>
              <a:gd name="T2" fmla="*/ 219 w 288"/>
              <a:gd name="T3" fmla="*/ 24 h 204"/>
              <a:gd name="T4" fmla="*/ 219 w 288"/>
              <a:gd name="T5" fmla="*/ 24 h 204"/>
              <a:gd name="T6" fmla="*/ 211 w 288"/>
              <a:gd name="T7" fmla="*/ 8 h 204"/>
              <a:gd name="T8" fmla="*/ 199 w 288"/>
              <a:gd name="T9" fmla="*/ 0 h 204"/>
              <a:gd name="T10" fmla="*/ 89 w 288"/>
              <a:gd name="T11" fmla="*/ 0 h 204"/>
              <a:gd name="T12" fmla="*/ 77 w 288"/>
              <a:gd name="T13" fmla="*/ 8 h 204"/>
              <a:gd name="T14" fmla="*/ 68 w 288"/>
              <a:gd name="T15" fmla="*/ 24 h 204"/>
              <a:gd name="T16" fmla="*/ 68 w 288"/>
              <a:gd name="T17" fmla="*/ 24 h 204"/>
              <a:gd name="T18" fmla="*/ 9 w 288"/>
              <a:gd name="T19" fmla="*/ 24 h 204"/>
              <a:gd name="T20" fmla="*/ 0 w 288"/>
              <a:gd name="T21" fmla="*/ 33 h 204"/>
              <a:gd name="T22" fmla="*/ 0 w 288"/>
              <a:gd name="T23" fmla="*/ 195 h 204"/>
              <a:gd name="T24" fmla="*/ 9 w 288"/>
              <a:gd name="T25" fmla="*/ 204 h 204"/>
              <a:gd name="T26" fmla="*/ 279 w 288"/>
              <a:gd name="T27" fmla="*/ 204 h 204"/>
              <a:gd name="T28" fmla="*/ 288 w 288"/>
              <a:gd name="T29" fmla="*/ 195 h 204"/>
              <a:gd name="T30" fmla="*/ 288 w 288"/>
              <a:gd name="T31" fmla="*/ 33 h 204"/>
              <a:gd name="T32" fmla="*/ 279 w 288"/>
              <a:gd name="T33" fmla="*/ 24 h 204"/>
              <a:gd name="T34" fmla="*/ 144 w 288"/>
              <a:gd name="T35" fmla="*/ 175 h 204"/>
              <a:gd name="T36" fmla="*/ 82 w 288"/>
              <a:gd name="T37" fmla="*/ 113 h 204"/>
              <a:gd name="T38" fmla="*/ 144 w 288"/>
              <a:gd name="T39" fmla="*/ 51 h 204"/>
              <a:gd name="T40" fmla="*/ 206 w 288"/>
              <a:gd name="T41" fmla="*/ 113 h 204"/>
              <a:gd name="T42" fmla="*/ 144 w 288"/>
              <a:gd name="T43" fmla="*/ 17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4">
                <a:moveTo>
                  <a:pt x="279" y="24"/>
                </a:moveTo>
                <a:cubicBezTo>
                  <a:pt x="219" y="24"/>
                  <a:pt x="219" y="24"/>
                  <a:pt x="219" y="24"/>
                </a:cubicBezTo>
                <a:cubicBezTo>
                  <a:pt x="219" y="24"/>
                  <a:pt x="219" y="24"/>
                  <a:pt x="219" y="24"/>
                </a:cubicBezTo>
                <a:cubicBezTo>
                  <a:pt x="211" y="8"/>
                  <a:pt x="211" y="8"/>
                  <a:pt x="211" y="8"/>
                </a:cubicBezTo>
                <a:cubicBezTo>
                  <a:pt x="209" y="3"/>
                  <a:pt x="204" y="0"/>
                  <a:pt x="199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79" y="3"/>
                  <a:pt x="77" y="8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4"/>
                  <a:pt x="9" y="204"/>
                </a:cubicBezTo>
                <a:cubicBezTo>
                  <a:pt x="279" y="204"/>
                  <a:pt x="279" y="204"/>
                  <a:pt x="279" y="204"/>
                </a:cubicBezTo>
                <a:cubicBezTo>
                  <a:pt x="284" y="204"/>
                  <a:pt x="288" y="200"/>
                  <a:pt x="288" y="195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75"/>
                </a:moveTo>
                <a:cubicBezTo>
                  <a:pt x="109" y="175"/>
                  <a:pt x="82" y="147"/>
                  <a:pt x="82" y="113"/>
                </a:cubicBezTo>
                <a:cubicBezTo>
                  <a:pt x="82" y="78"/>
                  <a:pt x="109" y="51"/>
                  <a:pt x="144" y="51"/>
                </a:cubicBezTo>
                <a:cubicBezTo>
                  <a:pt x="178" y="51"/>
                  <a:pt x="206" y="78"/>
                  <a:pt x="206" y="113"/>
                </a:cubicBezTo>
                <a:cubicBezTo>
                  <a:pt x="206" y="147"/>
                  <a:pt x="178" y="175"/>
                  <a:pt x="144" y="17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4" name="Freeform 363"/>
          <p:cNvSpPr>
            <a:spLocks noEditPoints="1"/>
          </p:cNvSpPr>
          <p:nvPr/>
        </p:nvSpPr>
        <p:spPr bwMode="auto">
          <a:xfrm>
            <a:off x="9789723" y="3201663"/>
            <a:ext cx="318590" cy="226744"/>
          </a:xfrm>
          <a:custGeom>
            <a:avLst/>
            <a:gdLst>
              <a:gd name="T0" fmla="*/ 279 w 288"/>
              <a:gd name="T1" fmla="*/ 24 h 206"/>
              <a:gd name="T2" fmla="*/ 222 w 288"/>
              <a:gd name="T3" fmla="*/ 24 h 206"/>
              <a:gd name="T4" fmla="*/ 221 w 288"/>
              <a:gd name="T5" fmla="*/ 24 h 206"/>
              <a:gd name="T6" fmla="*/ 213 w 288"/>
              <a:gd name="T7" fmla="*/ 8 h 206"/>
              <a:gd name="T8" fmla="*/ 201 w 288"/>
              <a:gd name="T9" fmla="*/ 0 h 206"/>
              <a:gd name="T10" fmla="*/ 90 w 288"/>
              <a:gd name="T11" fmla="*/ 0 h 206"/>
              <a:gd name="T12" fmla="*/ 77 w 288"/>
              <a:gd name="T13" fmla="*/ 8 h 206"/>
              <a:gd name="T14" fmla="*/ 69 w 288"/>
              <a:gd name="T15" fmla="*/ 24 h 206"/>
              <a:gd name="T16" fmla="*/ 69 w 288"/>
              <a:gd name="T17" fmla="*/ 24 h 206"/>
              <a:gd name="T18" fmla="*/ 9 w 288"/>
              <a:gd name="T19" fmla="*/ 24 h 206"/>
              <a:gd name="T20" fmla="*/ 0 w 288"/>
              <a:gd name="T21" fmla="*/ 33 h 206"/>
              <a:gd name="T22" fmla="*/ 0 w 288"/>
              <a:gd name="T23" fmla="*/ 197 h 206"/>
              <a:gd name="T24" fmla="*/ 9 w 288"/>
              <a:gd name="T25" fmla="*/ 206 h 206"/>
              <a:gd name="T26" fmla="*/ 279 w 288"/>
              <a:gd name="T27" fmla="*/ 206 h 206"/>
              <a:gd name="T28" fmla="*/ 288 w 288"/>
              <a:gd name="T29" fmla="*/ 197 h 206"/>
              <a:gd name="T30" fmla="*/ 288 w 288"/>
              <a:gd name="T31" fmla="*/ 33 h 206"/>
              <a:gd name="T32" fmla="*/ 279 w 288"/>
              <a:gd name="T33" fmla="*/ 24 h 206"/>
              <a:gd name="T34" fmla="*/ 144 w 288"/>
              <a:gd name="T35" fmla="*/ 181 h 206"/>
              <a:gd name="T36" fmla="*/ 76 w 288"/>
              <a:gd name="T37" fmla="*/ 113 h 206"/>
              <a:gd name="T38" fmla="*/ 144 w 288"/>
              <a:gd name="T39" fmla="*/ 45 h 206"/>
              <a:gd name="T40" fmla="*/ 212 w 288"/>
              <a:gd name="T41" fmla="*/ 113 h 206"/>
              <a:gd name="T42" fmla="*/ 144 w 288"/>
              <a:gd name="T43" fmla="*/ 181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06">
                <a:moveTo>
                  <a:pt x="279" y="24"/>
                </a:moveTo>
                <a:cubicBezTo>
                  <a:pt x="222" y="24"/>
                  <a:pt x="222" y="24"/>
                  <a:pt x="222" y="24"/>
                </a:cubicBezTo>
                <a:cubicBezTo>
                  <a:pt x="222" y="24"/>
                  <a:pt x="222" y="24"/>
                  <a:pt x="221" y="24"/>
                </a:cubicBezTo>
                <a:cubicBezTo>
                  <a:pt x="213" y="8"/>
                  <a:pt x="213" y="8"/>
                  <a:pt x="213" y="8"/>
                </a:cubicBezTo>
                <a:cubicBezTo>
                  <a:pt x="211" y="3"/>
                  <a:pt x="205" y="0"/>
                  <a:pt x="20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5" y="0"/>
                  <a:pt x="79" y="3"/>
                  <a:pt x="77" y="8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24"/>
                  <a:pt x="6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2"/>
                  <a:pt x="4" y="206"/>
                  <a:pt x="9" y="206"/>
                </a:cubicBezTo>
                <a:cubicBezTo>
                  <a:pt x="279" y="206"/>
                  <a:pt x="279" y="206"/>
                  <a:pt x="279" y="206"/>
                </a:cubicBezTo>
                <a:cubicBezTo>
                  <a:pt x="284" y="206"/>
                  <a:pt x="288" y="202"/>
                  <a:pt x="288" y="197"/>
                </a:cubicBezTo>
                <a:cubicBezTo>
                  <a:pt x="288" y="33"/>
                  <a:pt x="288" y="33"/>
                  <a:pt x="288" y="33"/>
                </a:cubicBezTo>
                <a:cubicBezTo>
                  <a:pt x="288" y="28"/>
                  <a:pt x="284" y="24"/>
                  <a:pt x="279" y="24"/>
                </a:cubicBezTo>
                <a:close/>
                <a:moveTo>
                  <a:pt x="144" y="181"/>
                </a:moveTo>
                <a:cubicBezTo>
                  <a:pt x="107" y="181"/>
                  <a:pt x="76" y="150"/>
                  <a:pt x="76" y="113"/>
                </a:cubicBezTo>
                <a:cubicBezTo>
                  <a:pt x="76" y="76"/>
                  <a:pt x="107" y="45"/>
                  <a:pt x="144" y="45"/>
                </a:cubicBezTo>
                <a:cubicBezTo>
                  <a:pt x="182" y="45"/>
                  <a:pt x="212" y="76"/>
                  <a:pt x="212" y="113"/>
                </a:cubicBezTo>
                <a:cubicBezTo>
                  <a:pt x="212" y="150"/>
                  <a:pt x="182" y="181"/>
                  <a:pt x="144" y="1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5" name="Oval 364"/>
          <p:cNvSpPr>
            <a:spLocks noChangeArrowheads="1"/>
          </p:cNvSpPr>
          <p:nvPr/>
        </p:nvSpPr>
        <p:spPr bwMode="auto">
          <a:xfrm>
            <a:off x="9901659" y="3276288"/>
            <a:ext cx="97586" cy="9758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6" name="Oval 365"/>
          <p:cNvSpPr>
            <a:spLocks noChangeArrowheads="1"/>
          </p:cNvSpPr>
          <p:nvPr/>
        </p:nvSpPr>
        <p:spPr bwMode="auto">
          <a:xfrm>
            <a:off x="10541707" y="3279157"/>
            <a:ext cx="88976" cy="8897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7" name="Freeform 366"/>
          <p:cNvSpPr>
            <a:spLocks noEditPoints="1"/>
          </p:cNvSpPr>
          <p:nvPr/>
        </p:nvSpPr>
        <p:spPr bwMode="auto">
          <a:xfrm>
            <a:off x="10429769" y="3155741"/>
            <a:ext cx="318590" cy="321459"/>
          </a:xfrm>
          <a:custGeom>
            <a:avLst/>
            <a:gdLst>
              <a:gd name="T0" fmla="*/ 236 w 288"/>
              <a:gd name="T1" fmla="*/ 0 h 288"/>
              <a:gd name="T2" fmla="*/ 52 w 288"/>
              <a:gd name="T3" fmla="*/ 0 h 288"/>
              <a:gd name="T4" fmla="*/ 0 w 288"/>
              <a:gd name="T5" fmla="*/ 52 h 288"/>
              <a:gd name="T6" fmla="*/ 0 w 288"/>
              <a:gd name="T7" fmla="*/ 236 h 288"/>
              <a:gd name="T8" fmla="*/ 52 w 288"/>
              <a:gd name="T9" fmla="*/ 288 h 288"/>
              <a:gd name="T10" fmla="*/ 236 w 288"/>
              <a:gd name="T11" fmla="*/ 288 h 288"/>
              <a:gd name="T12" fmla="*/ 288 w 288"/>
              <a:gd name="T13" fmla="*/ 236 h 288"/>
              <a:gd name="T14" fmla="*/ 288 w 288"/>
              <a:gd name="T15" fmla="*/ 52 h 288"/>
              <a:gd name="T16" fmla="*/ 236 w 288"/>
              <a:gd name="T17" fmla="*/ 0 h 288"/>
              <a:gd name="T18" fmla="*/ 237 w 288"/>
              <a:gd name="T19" fmla="*/ 205 h 288"/>
              <a:gd name="T20" fmla="*/ 231 w 288"/>
              <a:gd name="T21" fmla="*/ 210 h 288"/>
              <a:gd name="T22" fmla="*/ 55 w 288"/>
              <a:gd name="T23" fmla="*/ 210 h 288"/>
              <a:gd name="T24" fmla="*/ 49 w 288"/>
              <a:gd name="T25" fmla="*/ 205 h 288"/>
              <a:gd name="T26" fmla="*/ 49 w 288"/>
              <a:gd name="T27" fmla="*/ 99 h 288"/>
              <a:gd name="T28" fmla="*/ 55 w 288"/>
              <a:gd name="T29" fmla="*/ 93 h 288"/>
              <a:gd name="T30" fmla="*/ 94 w 288"/>
              <a:gd name="T31" fmla="*/ 93 h 288"/>
              <a:gd name="T32" fmla="*/ 94 w 288"/>
              <a:gd name="T33" fmla="*/ 93 h 288"/>
              <a:gd name="T34" fmla="*/ 99 w 288"/>
              <a:gd name="T35" fmla="*/ 83 h 288"/>
              <a:gd name="T36" fmla="*/ 107 w 288"/>
              <a:gd name="T37" fmla="*/ 78 h 288"/>
              <a:gd name="T38" fmla="*/ 179 w 288"/>
              <a:gd name="T39" fmla="*/ 78 h 288"/>
              <a:gd name="T40" fmla="*/ 187 w 288"/>
              <a:gd name="T41" fmla="*/ 83 h 288"/>
              <a:gd name="T42" fmla="*/ 192 w 288"/>
              <a:gd name="T43" fmla="*/ 93 h 288"/>
              <a:gd name="T44" fmla="*/ 192 w 288"/>
              <a:gd name="T45" fmla="*/ 93 h 288"/>
              <a:gd name="T46" fmla="*/ 231 w 288"/>
              <a:gd name="T47" fmla="*/ 93 h 288"/>
              <a:gd name="T48" fmla="*/ 237 w 288"/>
              <a:gd name="T49" fmla="*/ 99 h 288"/>
              <a:gd name="T50" fmla="*/ 237 w 288"/>
              <a:gd name="T51" fmla="*/ 20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8" h="288">
                <a:moveTo>
                  <a:pt x="236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65"/>
                  <a:pt x="23" y="288"/>
                  <a:pt x="52" y="288"/>
                </a:cubicBezTo>
                <a:cubicBezTo>
                  <a:pt x="236" y="288"/>
                  <a:pt x="236" y="288"/>
                  <a:pt x="236" y="288"/>
                </a:cubicBezTo>
                <a:cubicBezTo>
                  <a:pt x="264" y="288"/>
                  <a:pt x="288" y="265"/>
                  <a:pt x="288" y="236"/>
                </a:cubicBezTo>
                <a:cubicBezTo>
                  <a:pt x="288" y="52"/>
                  <a:pt x="288" y="52"/>
                  <a:pt x="288" y="52"/>
                </a:cubicBezTo>
                <a:cubicBezTo>
                  <a:pt x="288" y="23"/>
                  <a:pt x="264" y="0"/>
                  <a:pt x="236" y="0"/>
                </a:cubicBezTo>
                <a:close/>
                <a:moveTo>
                  <a:pt x="237" y="205"/>
                </a:moveTo>
                <a:cubicBezTo>
                  <a:pt x="237" y="208"/>
                  <a:pt x="234" y="210"/>
                  <a:pt x="231" y="210"/>
                </a:cubicBezTo>
                <a:cubicBezTo>
                  <a:pt x="55" y="210"/>
                  <a:pt x="55" y="210"/>
                  <a:pt x="55" y="210"/>
                </a:cubicBezTo>
                <a:cubicBezTo>
                  <a:pt x="52" y="210"/>
                  <a:pt x="49" y="208"/>
                  <a:pt x="49" y="205"/>
                </a:cubicBezTo>
                <a:cubicBezTo>
                  <a:pt x="49" y="99"/>
                  <a:pt x="49" y="99"/>
                  <a:pt x="49" y="99"/>
                </a:cubicBezTo>
                <a:cubicBezTo>
                  <a:pt x="49" y="96"/>
                  <a:pt x="52" y="93"/>
                  <a:pt x="55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4" y="93"/>
                  <a:pt x="94" y="93"/>
                  <a:pt x="94" y="93"/>
                </a:cubicBezTo>
                <a:cubicBezTo>
                  <a:pt x="99" y="83"/>
                  <a:pt x="99" y="83"/>
                  <a:pt x="99" y="83"/>
                </a:cubicBezTo>
                <a:cubicBezTo>
                  <a:pt x="101" y="80"/>
                  <a:pt x="104" y="78"/>
                  <a:pt x="107" y="78"/>
                </a:cubicBezTo>
                <a:cubicBezTo>
                  <a:pt x="179" y="78"/>
                  <a:pt x="179" y="78"/>
                  <a:pt x="179" y="78"/>
                </a:cubicBezTo>
                <a:cubicBezTo>
                  <a:pt x="182" y="78"/>
                  <a:pt x="185" y="80"/>
                  <a:pt x="187" y="8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192" y="93"/>
                  <a:pt x="192" y="93"/>
                  <a:pt x="192" y="93"/>
                </a:cubicBezTo>
                <a:cubicBezTo>
                  <a:pt x="231" y="93"/>
                  <a:pt x="231" y="93"/>
                  <a:pt x="231" y="93"/>
                </a:cubicBezTo>
                <a:cubicBezTo>
                  <a:pt x="234" y="93"/>
                  <a:pt x="237" y="96"/>
                  <a:pt x="237" y="99"/>
                </a:cubicBezTo>
                <a:lnTo>
                  <a:pt x="237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8" name="Freeform 367"/>
          <p:cNvSpPr>
            <a:spLocks noEditPoints="1"/>
          </p:cNvSpPr>
          <p:nvPr/>
        </p:nvSpPr>
        <p:spPr bwMode="auto">
          <a:xfrm>
            <a:off x="849150" y="6370328"/>
            <a:ext cx="318590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6 w 288"/>
              <a:gd name="T15" fmla="*/ 161 h 252"/>
              <a:gd name="T16" fmla="*/ 150 w 288"/>
              <a:gd name="T17" fmla="*/ 217 h 252"/>
              <a:gd name="T18" fmla="*/ 138 w 288"/>
              <a:gd name="T19" fmla="*/ 217 h 252"/>
              <a:gd name="T20" fmla="*/ 91 w 288"/>
              <a:gd name="T21" fmla="*/ 161 h 252"/>
              <a:gd name="T22" fmla="*/ 95 w 288"/>
              <a:gd name="T23" fmla="*/ 154 h 252"/>
              <a:gd name="T24" fmla="*/ 119 w 288"/>
              <a:gd name="T25" fmla="*/ 154 h 252"/>
              <a:gd name="T26" fmla="*/ 129 w 288"/>
              <a:gd name="T27" fmla="*/ 154 h 252"/>
              <a:gd name="T28" fmla="*/ 129 w 288"/>
              <a:gd name="T29" fmla="*/ 102 h 252"/>
              <a:gd name="T30" fmla="*/ 138 w 288"/>
              <a:gd name="T31" fmla="*/ 93 h 252"/>
              <a:gd name="T32" fmla="*/ 149 w 288"/>
              <a:gd name="T33" fmla="*/ 93 h 252"/>
              <a:gd name="T34" fmla="*/ 159 w 288"/>
              <a:gd name="T35" fmla="*/ 102 h 252"/>
              <a:gd name="T36" fmla="*/ 159 w 288"/>
              <a:gd name="T37" fmla="*/ 154 h 252"/>
              <a:gd name="T38" fmla="*/ 169 w 288"/>
              <a:gd name="T39" fmla="*/ 154 h 252"/>
              <a:gd name="T40" fmla="*/ 193 w 288"/>
              <a:gd name="T41" fmla="*/ 154 h 252"/>
              <a:gd name="T42" fmla="*/ 196 w 288"/>
              <a:gd name="T43" fmla="*/ 161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6" y="161"/>
                </a:moveTo>
                <a:cubicBezTo>
                  <a:pt x="150" y="217"/>
                  <a:pt x="150" y="217"/>
                  <a:pt x="150" y="217"/>
                </a:cubicBezTo>
                <a:cubicBezTo>
                  <a:pt x="147" y="221"/>
                  <a:pt x="141" y="221"/>
                  <a:pt x="138" y="217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88" y="157"/>
                  <a:pt x="90" y="154"/>
                  <a:pt x="95" y="154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22" y="154"/>
                  <a:pt x="125" y="154"/>
                  <a:pt x="129" y="154"/>
                </a:cubicBezTo>
                <a:cubicBezTo>
                  <a:pt x="129" y="102"/>
                  <a:pt x="129" y="102"/>
                  <a:pt x="129" y="102"/>
                </a:cubicBezTo>
                <a:cubicBezTo>
                  <a:pt x="129" y="97"/>
                  <a:pt x="133" y="93"/>
                  <a:pt x="138" y="93"/>
                </a:cubicBezTo>
                <a:cubicBezTo>
                  <a:pt x="149" y="93"/>
                  <a:pt x="149" y="93"/>
                  <a:pt x="149" y="93"/>
                </a:cubicBezTo>
                <a:cubicBezTo>
                  <a:pt x="155" y="93"/>
                  <a:pt x="159" y="97"/>
                  <a:pt x="159" y="102"/>
                </a:cubicBezTo>
                <a:cubicBezTo>
                  <a:pt x="159" y="154"/>
                  <a:pt x="159" y="154"/>
                  <a:pt x="159" y="154"/>
                </a:cubicBezTo>
                <a:cubicBezTo>
                  <a:pt x="162" y="154"/>
                  <a:pt x="166" y="154"/>
                  <a:pt x="169" y="154"/>
                </a:cubicBezTo>
                <a:cubicBezTo>
                  <a:pt x="193" y="154"/>
                  <a:pt x="193" y="154"/>
                  <a:pt x="193" y="154"/>
                </a:cubicBezTo>
                <a:cubicBezTo>
                  <a:pt x="198" y="154"/>
                  <a:pt x="200" y="157"/>
                  <a:pt x="196" y="161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49" name="Freeform 368"/>
          <p:cNvSpPr>
            <a:spLocks noEditPoints="1"/>
          </p:cNvSpPr>
          <p:nvPr/>
        </p:nvSpPr>
        <p:spPr bwMode="auto">
          <a:xfrm>
            <a:off x="1486327" y="6370328"/>
            <a:ext cx="321459" cy="278407"/>
          </a:xfrm>
          <a:custGeom>
            <a:avLst/>
            <a:gdLst>
              <a:gd name="T0" fmla="*/ 252 w 288"/>
              <a:gd name="T1" fmla="*/ 0 h 252"/>
              <a:gd name="T2" fmla="*/ 35 w 288"/>
              <a:gd name="T3" fmla="*/ 0 h 252"/>
              <a:gd name="T4" fmla="*/ 0 w 288"/>
              <a:gd name="T5" fmla="*/ 72 h 252"/>
              <a:gd name="T6" fmla="*/ 0 w 288"/>
              <a:gd name="T7" fmla="*/ 252 h 252"/>
              <a:gd name="T8" fmla="*/ 288 w 288"/>
              <a:gd name="T9" fmla="*/ 252 h 252"/>
              <a:gd name="T10" fmla="*/ 288 w 288"/>
              <a:gd name="T11" fmla="*/ 71 h 252"/>
              <a:gd name="T12" fmla="*/ 252 w 288"/>
              <a:gd name="T13" fmla="*/ 0 h 252"/>
              <a:gd name="T14" fmla="*/ 193 w 288"/>
              <a:gd name="T15" fmla="*/ 158 h 252"/>
              <a:gd name="T16" fmla="*/ 169 w 288"/>
              <a:gd name="T17" fmla="*/ 158 h 252"/>
              <a:gd name="T18" fmla="*/ 159 w 288"/>
              <a:gd name="T19" fmla="*/ 158 h 252"/>
              <a:gd name="T20" fmla="*/ 159 w 288"/>
              <a:gd name="T21" fmla="*/ 210 h 252"/>
              <a:gd name="T22" fmla="*/ 149 w 288"/>
              <a:gd name="T23" fmla="*/ 220 h 252"/>
              <a:gd name="T24" fmla="*/ 138 w 288"/>
              <a:gd name="T25" fmla="*/ 220 h 252"/>
              <a:gd name="T26" fmla="*/ 129 w 288"/>
              <a:gd name="T27" fmla="*/ 210 h 252"/>
              <a:gd name="T28" fmla="*/ 129 w 288"/>
              <a:gd name="T29" fmla="*/ 158 h 252"/>
              <a:gd name="T30" fmla="*/ 119 w 288"/>
              <a:gd name="T31" fmla="*/ 158 h 252"/>
              <a:gd name="T32" fmla="*/ 95 w 288"/>
              <a:gd name="T33" fmla="*/ 158 h 252"/>
              <a:gd name="T34" fmla="*/ 91 w 288"/>
              <a:gd name="T35" fmla="*/ 151 h 252"/>
              <a:gd name="T36" fmla="*/ 138 w 288"/>
              <a:gd name="T37" fmla="*/ 96 h 252"/>
              <a:gd name="T38" fmla="*/ 150 w 288"/>
              <a:gd name="T39" fmla="*/ 96 h 252"/>
              <a:gd name="T40" fmla="*/ 196 w 288"/>
              <a:gd name="T41" fmla="*/ 151 h 252"/>
              <a:gd name="T42" fmla="*/ 193 w 288"/>
              <a:gd name="T43" fmla="*/ 158 h 252"/>
              <a:gd name="T44" fmla="*/ 38 w 288"/>
              <a:gd name="T45" fmla="*/ 61 h 252"/>
              <a:gd name="T46" fmla="*/ 58 w 288"/>
              <a:gd name="T47" fmla="*/ 21 h 252"/>
              <a:gd name="T48" fmla="*/ 230 w 288"/>
              <a:gd name="T49" fmla="*/ 21 h 252"/>
              <a:gd name="T50" fmla="*/ 251 w 288"/>
              <a:gd name="T51" fmla="*/ 61 h 252"/>
              <a:gd name="T52" fmla="*/ 38 w 288"/>
              <a:gd name="T53" fmla="*/ 6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52">
                <a:moveTo>
                  <a:pt x="252" y="0"/>
                </a:moveTo>
                <a:cubicBezTo>
                  <a:pt x="35" y="0"/>
                  <a:pt x="35" y="0"/>
                  <a:pt x="35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71"/>
                  <a:pt x="288" y="71"/>
                  <a:pt x="288" y="71"/>
                </a:cubicBezTo>
                <a:lnTo>
                  <a:pt x="252" y="0"/>
                </a:lnTo>
                <a:close/>
                <a:moveTo>
                  <a:pt x="193" y="158"/>
                </a:moveTo>
                <a:cubicBezTo>
                  <a:pt x="169" y="158"/>
                  <a:pt x="169" y="158"/>
                  <a:pt x="169" y="158"/>
                </a:cubicBezTo>
                <a:cubicBezTo>
                  <a:pt x="166" y="158"/>
                  <a:pt x="162" y="158"/>
                  <a:pt x="159" y="158"/>
                </a:cubicBezTo>
                <a:cubicBezTo>
                  <a:pt x="159" y="210"/>
                  <a:pt x="159" y="210"/>
                  <a:pt x="159" y="210"/>
                </a:cubicBezTo>
                <a:cubicBezTo>
                  <a:pt x="159" y="216"/>
                  <a:pt x="155" y="220"/>
                  <a:pt x="149" y="220"/>
                </a:cubicBezTo>
                <a:cubicBezTo>
                  <a:pt x="138" y="220"/>
                  <a:pt x="138" y="220"/>
                  <a:pt x="138" y="220"/>
                </a:cubicBezTo>
                <a:cubicBezTo>
                  <a:pt x="133" y="220"/>
                  <a:pt x="129" y="216"/>
                  <a:pt x="129" y="210"/>
                </a:cubicBezTo>
                <a:cubicBezTo>
                  <a:pt x="129" y="158"/>
                  <a:pt x="129" y="158"/>
                  <a:pt x="129" y="158"/>
                </a:cubicBezTo>
                <a:cubicBezTo>
                  <a:pt x="125" y="158"/>
                  <a:pt x="122" y="158"/>
                  <a:pt x="119" y="158"/>
                </a:cubicBezTo>
                <a:cubicBezTo>
                  <a:pt x="95" y="158"/>
                  <a:pt x="95" y="158"/>
                  <a:pt x="95" y="158"/>
                </a:cubicBezTo>
                <a:cubicBezTo>
                  <a:pt x="90" y="158"/>
                  <a:pt x="88" y="155"/>
                  <a:pt x="91" y="151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41" y="92"/>
                  <a:pt x="147" y="92"/>
                  <a:pt x="150" y="96"/>
                </a:cubicBezTo>
                <a:cubicBezTo>
                  <a:pt x="196" y="151"/>
                  <a:pt x="196" y="151"/>
                  <a:pt x="196" y="151"/>
                </a:cubicBezTo>
                <a:cubicBezTo>
                  <a:pt x="200" y="155"/>
                  <a:pt x="198" y="158"/>
                  <a:pt x="193" y="158"/>
                </a:cubicBezTo>
                <a:close/>
                <a:moveTo>
                  <a:pt x="38" y="61"/>
                </a:moveTo>
                <a:cubicBezTo>
                  <a:pt x="58" y="21"/>
                  <a:pt x="58" y="21"/>
                  <a:pt x="58" y="21"/>
                </a:cubicBezTo>
                <a:cubicBezTo>
                  <a:pt x="230" y="21"/>
                  <a:pt x="230" y="21"/>
                  <a:pt x="230" y="21"/>
                </a:cubicBezTo>
                <a:cubicBezTo>
                  <a:pt x="251" y="61"/>
                  <a:pt x="251" y="61"/>
                  <a:pt x="251" y="61"/>
                </a:cubicBezTo>
                <a:lnTo>
                  <a:pt x="38" y="6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0" name="Freeform 373"/>
          <p:cNvSpPr>
            <a:spLocks/>
          </p:cNvSpPr>
          <p:nvPr/>
        </p:nvSpPr>
        <p:spPr bwMode="auto">
          <a:xfrm>
            <a:off x="7872451" y="5741761"/>
            <a:ext cx="318590" cy="200912"/>
          </a:xfrm>
          <a:custGeom>
            <a:avLst/>
            <a:gdLst>
              <a:gd name="T0" fmla="*/ 144 w 288"/>
              <a:gd name="T1" fmla="*/ 0 h 180"/>
              <a:gd name="T2" fmla="*/ 0 w 288"/>
              <a:gd name="T3" fmla="*/ 143 h 180"/>
              <a:gd name="T4" fmla="*/ 0 w 288"/>
              <a:gd name="T5" fmla="*/ 180 h 180"/>
              <a:gd name="T6" fmla="*/ 29 w 288"/>
              <a:gd name="T7" fmla="*/ 180 h 180"/>
              <a:gd name="T8" fmla="*/ 29 w 288"/>
              <a:gd name="T9" fmla="*/ 143 h 180"/>
              <a:gd name="T10" fmla="*/ 144 w 288"/>
              <a:gd name="T11" fmla="*/ 29 h 180"/>
              <a:gd name="T12" fmla="*/ 259 w 288"/>
              <a:gd name="T13" fmla="*/ 143 h 180"/>
              <a:gd name="T14" fmla="*/ 259 w 288"/>
              <a:gd name="T15" fmla="*/ 180 h 180"/>
              <a:gd name="T16" fmla="*/ 288 w 288"/>
              <a:gd name="T17" fmla="*/ 180 h 180"/>
              <a:gd name="T18" fmla="*/ 288 w 288"/>
              <a:gd name="T19" fmla="*/ 143 h 180"/>
              <a:gd name="T20" fmla="*/ 144 w 288"/>
              <a:gd name="T21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8" h="180">
                <a:moveTo>
                  <a:pt x="144" y="0"/>
                </a:moveTo>
                <a:cubicBezTo>
                  <a:pt x="65" y="0"/>
                  <a:pt x="1" y="64"/>
                  <a:pt x="0" y="143"/>
                </a:cubicBezTo>
                <a:cubicBezTo>
                  <a:pt x="0" y="143"/>
                  <a:pt x="0" y="170"/>
                  <a:pt x="0" y="180"/>
                </a:cubicBezTo>
                <a:cubicBezTo>
                  <a:pt x="29" y="180"/>
                  <a:pt x="29" y="180"/>
                  <a:pt x="29" y="180"/>
                </a:cubicBezTo>
                <a:cubicBezTo>
                  <a:pt x="29" y="170"/>
                  <a:pt x="29" y="143"/>
                  <a:pt x="29" y="143"/>
                </a:cubicBezTo>
                <a:cubicBezTo>
                  <a:pt x="30" y="80"/>
                  <a:pt x="81" y="29"/>
                  <a:pt x="144" y="29"/>
                </a:cubicBezTo>
                <a:cubicBezTo>
                  <a:pt x="207" y="29"/>
                  <a:pt x="258" y="80"/>
                  <a:pt x="259" y="143"/>
                </a:cubicBezTo>
                <a:cubicBezTo>
                  <a:pt x="259" y="143"/>
                  <a:pt x="259" y="170"/>
                  <a:pt x="259" y="180"/>
                </a:cubicBezTo>
                <a:cubicBezTo>
                  <a:pt x="288" y="180"/>
                  <a:pt x="288" y="180"/>
                  <a:pt x="288" y="180"/>
                </a:cubicBezTo>
                <a:cubicBezTo>
                  <a:pt x="288" y="170"/>
                  <a:pt x="288" y="143"/>
                  <a:pt x="288" y="143"/>
                </a:cubicBezTo>
                <a:cubicBezTo>
                  <a:pt x="287" y="64"/>
                  <a:pt x="223" y="0"/>
                  <a:pt x="1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1" name="Freeform 374"/>
          <p:cNvSpPr>
            <a:spLocks/>
          </p:cNvSpPr>
          <p:nvPr/>
        </p:nvSpPr>
        <p:spPr bwMode="auto">
          <a:xfrm>
            <a:off x="7926983" y="5882400"/>
            <a:ext cx="45923" cy="120547"/>
          </a:xfrm>
          <a:custGeom>
            <a:avLst/>
            <a:gdLst>
              <a:gd name="T0" fmla="*/ 30 w 42"/>
              <a:gd name="T1" fmla="*/ 0 h 108"/>
              <a:gd name="T2" fmla="*/ 12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2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2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2" name="Freeform 375"/>
          <p:cNvSpPr>
            <a:spLocks/>
          </p:cNvSpPr>
          <p:nvPr/>
        </p:nvSpPr>
        <p:spPr bwMode="auto">
          <a:xfrm>
            <a:off x="8093453" y="5882400"/>
            <a:ext cx="45923" cy="120547"/>
          </a:xfrm>
          <a:custGeom>
            <a:avLst/>
            <a:gdLst>
              <a:gd name="T0" fmla="*/ 30 w 42"/>
              <a:gd name="T1" fmla="*/ 0 h 108"/>
              <a:gd name="T2" fmla="*/ 11 w 42"/>
              <a:gd name="T3" fmla="*/ 0 h 108"/>
              <a:gd name="T4" fmla="*/ 0 w 42"/>
              <a:gd name="T5" fmla="*/ 12 h 108"/>
              <a:gd name="T6" fmla="*/ 0 w 42"/>
              <a:gd name="T7" fmla="*/ 96 h 108"/>
              <a:gd name="T8" fmla="*/ 11 w 42"/>
              <a:gd name="T9" fmla="*/ 108 h 108"/>
              <a:gd name="T10" fmla="*/ 30 w 42"/>
              <a:gd name="T11" fmla="*/ 108 h 108"/>
              <a:gd name="T12" fmla="*/ 42 w 42"/>
              <a:gd name="T13" fmla="*/ 96 h 108"/>
              <a:gd name="T14" fmla="*/ 42 w 42"/>
              <a:gd name="T15" fmla="*/ 12 h 108"/>
              <a:gd name="T16" fmla="*/ 30 w 42"/>
              <a:gd name="T1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108">
                <a:moveTo>
                  <a:pt x="30" y="0"/>
                </a:move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6"/>
                  <a:pt x="0" y="12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5" y="108"/>
                  <a:pt x="11" y="108"/>
                </a:cubicBezTo>
                <a:cubicBezTo>
                  <a:pt x="30" y="108"/>
                  <a:pt x="30" y="108"/>
                  <a:pt x="30" y="108"/>
                </a:cubicBezTo>
                <a:cubicBezTo>
                  <a:pt x="36" y="108"/>
                  <a:pt x="42" y="103"/>
                  <a:pt x="42" y="96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6"/>
                  <a:pt x="36" y="0"/>
                  <a:pt x="3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3" name="Freeform 376"/>
          <p:cNvSpPr>
            <a:spLocks noEditPoints="1"/>
          </p:cNvSpPr>
          <p:nvPr/>
        </p:nvSpPr>
        <p:spPr bwMode="auto">
          <a:xfrm>
            <a:off x="7235274" y="6347367"/>
            <a:ext cx="318590" cy="321459"/>
          </a:xfrm>
          <a:custGeom>
            <a:avLst/>
            <a:gdLst>
              <a:gd name="T0" fmla="*/ 273 w 288"/>
              <a:gd name="T1" fmla="*/ 72 h 289"/>
              <a:gd name="T2" fmla="*/ 157 w 288"/>
              <a:gd name="T3" fmla="*/ 72 h 289"/>
              <a:gd name="T4" fmla="*/ 221 w 288"/>
              <a:gd name="T5" fmla="*/ 15 h 289"/>
              <a:gd name="T6" fmla="*/ 222 w 288"/>
              <a:gd name="T7" fmla="*/ 3 h 289"/>
              <a:gd name="T8" fmla="*/ 211 w 288"/>
              <a:gd name="T9" fmla="*/ 3 h 289"/>
              <a:gd name="T10" fmla="*/ 144 w 288"/>
              <a:gd name="T11" fmla="*/ 62 h 289"/>
              <a:gd name="T12" fmla="*/ 78 w 288"/>
              <a:gd name="T13" fmla="*/ 3 h 289"/>
              <a:gd name="T14" fmla="*/ 66 w 288"/>
              <a:gd name="T15" fmla="*/ 3 h 289"/>
              <a:gd name="T16" fmla="*/ 67 w 288"/>
              <a:gd name="T17" fmla="*/ 15 h 289"/>
              <a:gd name="T18" fmla="*/ 131 w 288"/>
              <a:gd name="T19" fmla="*/ 72 h 289"/>
              <a:gd name="T20" fmla="*/ 14 w 288"/>
              <a:gd name="T21" fmla="*/ 72 h 289"/>
              <a:gd name="T22" fmla="*/ 0 w 288"/>
              <a:gd name="T23" fmla="*/ 87 h 289"/>
              <a:gd name="T24" fmla="*/ 0 w 288"/>
              <a:gd name="T25" fmla="*/ 275 h 289"/>
              <a:gd name="T26" fmla="*/ 14 w 288"/>
              <a:gd name="T27" fmla="*/ 289 h 289"/>
              <a:gd name="T28" fmla="*/ 273 w 288"/>
              <a:gd name="T29" fmla="*/ 289 h 289"/>
              <a:gd name="T30" fmla="*/ 288 w 288"/>
              <a:gd name="T31" fmla="*/ 275 h 289"/>
              <a:gd name="T32" fmla="*/ 288 w 288"/>
              <a:gd name="T33" fmla="*/ 87 h 289"/>
              <a:gd name="T34" fmla="*/ 273 w 288"/>
              <a:gd name="T35" fmla="*/ 72 h 289"/>
              <a:gd name="T36" fmla="*/ 212 w 288"/>
              <a:gd name="T37" fmla="*/ 251 h 289"/>
              <a:gd name="T38" fmla="*/ 197 w 288"/>
              <a:gd name="T39" fmla="*/ 265 h 289"/>
              <a:gd name="T40" fmla="*/ 38 w 288"/>
              <a:gd name="T41" fmla="*/ 265 h 289"/>
              <a:gd name="T42" fmla="*/ 24 w 288"/>
              <a:gd name="T43" fmla="*/ 251 h 289"/>
              <a:gd name="T44" fmla="*/ 24 w 288"/>
              <a:gd name="T45" fmla="*/ 111 h 289"/>
              <a:gd name="T46" fmla="*/ 38 w 288"/>
              <a:gd name="T47" fmla="*/ 96 h 289"/>
              <a:gd name="T48" fmla="*/ 197 w 288"/>
              <a:gd name="T49" fmla="*/ 96 h 289"/>
              <a:gd name="T50" fmla="*/ 212 w 288"/>
              <a:gd name="T51" fmla="*/ 111 h 289"/>
              <a:gd name="T52" fmla="*/ 212 w 288"/>
              <a:gd name="T53" fmla="*/ 251 h 289"/>
              <a:gd name="T54" fmla="*/ 262 w 288"/>
              <a:gd name="T55" fmla="*/ 246 h 289"/>
              <a:gd name="T56" fmla="*/ 258 w 288"/>
              <a:gd name="T57" fmla="*/ 250 h 289"/>
              <a:gd name="T58" fmla="*/ 245 w 288"/>
              <a:gd name="T59" fmla="*/ 250 h 289"/>
              <a:gd name="T60" fmla="*/ 241 w 288"/>
              <a:gd name="T61" fmla="*/ 246 h 289"/>
              <a:gd name="T62" fmla="*/ 241 w 288"/>
              <a:gd name="T63" fmla="*/ 218 h 289"/>
              <a:gd name="T64" fmla="*/ 245 w 288"/>
              <a:gd name="T65" fmla="*/ 214 h 289"/>
              <a:gd name="T66" fmla="*/ 258 w 288"/>
              <a:gd name="T67" fmla="*/ 214 h 289"/>
              <a:gd name="T68" fmla="*/ 262 w 288"/>
              <a:gd name="T69" fmla="*/ 218 h 289"/>
              <a:gd name="T70" fmla="*/ 262 w 288"/>
              <a:gd name="T71" fmla="*/ 246 h 289"/>
              <a:gd name="T72" fmla="*/ 241 w 288"/>
              <a:gd name="T73" fmla="*/ 171 h 289"/>
              <a:gd name="T74" fmla="*/ 251 w 288"/>
              <a:gd name="T75" fmla="*/ 161 h 289"/>
              <a:gd name="T76" fmla="*/ 262 w 288"/>
              <a:gd name="T77" fmla="*/ 171 h 289"/>
              <a:gd name="T78" fmla="*/ 251 w 288"/>
              <a:gd name="T79" fmla="*/ 182 h 289"/>
              <a:gd name="T80" fmla="*/ 241 w 288"/>
              <a:gd name="T81" fmla="*/ 171 h 289"/>
              <a:gd name="T82" fmla="*/ 251 w 288"/>
              <a:gd name="T83" fmla="*/ 148 h 289"/>
              <a:gd name="T84" fmla="*/ 230 w 288"/>
              <a:gd name="T85" fmla="*/ 127 h 289"/>
              <a:gd name="T86" fmla="*/ 251 w 288"/>
              <a:gd name="T87" fmla="*/ 105 h 289"/>
              <a:gd name="T88" fmla="*/ 273 w 288"/>
              <a:gd name="T89" fmla="*/ 127 h 289"/>
              <a:gd name="T90" fmla="*/ 251 w 288"/>
              <a:gd name="T91" fmla="*/ 14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9">
                <a:moveTo>
                  <a:pt x="273" y="72"/>
                </a:moveTo>
                <a:cubicBezTo>
                  <a:pt x="157" y="72"/>
                  <a:pt x="157" y="72"/>
                  <a:pt x="157" y="72"/>
                </a:cubicBezTo>
                <a:cubicBezTo>
                  <a:pt x="221" y="15"/>
                  <a:pt x="221" y="15"/>
                  <a:pt x="221" y="15"/>
                </a:cubicBezTo>
                <a:cubicBezTo>
                  <a:pt x="225" y="12"/>
                  <a:pt x="225" y="7"/>
                  <a:pt x="222" y="3"/>
                </a:cubicBezTo>
                <a:cubicBezTo>
                  <a:pt x="219" y="0"/>
                  <a:pt x="214" y="0"/>
                  <a:pt x="211" y="3"/>
                </a:cubicBezTo>
                <a:cubicBezTo>
                  <a:pt x="144" y="62"/>
                  <a:pt x="144" y="62"/>
                  <a:pt x="144" y="62"/>
                </a:cubicBezTo>
                <a:cubicBezTo>
                  <a:pt x="78" y="3"/>
                  <a:pt x="78" y="3"/>
                  <a:pt x="78" y="3"/>
                </a:cubicBezTo>
                <a:cubicBezTo>
                  <a:pt x="74" y="0"/>
                  <a:pt x="69" y="0"/>
                  <a:pt x="66" y="3"/>
                </a:cubicBezTo>
                <a:cubicBezTo>
                  <a:pt x="63" y="7"/>
                  <a:pt x="64" y="12"/>
                  <a:pt x="67" y="15"/>
                </a:cubicBezTo>
                <a:cubicBezTo>
                  <a:pt x="131" y="72"/>
                  <a:pt x="131" y="72"/>
                  <a:pt x="131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6" y="72"/>
                  <a:pt x="0" y="79"/>
                  <a:pt x="0" y="87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283"/>
                  <a:pt x="6" y="289"/>
                  <a:pt x="14" y="289"/>
                </a:cubicBezTo>
                <a:cubicBezTo>
                  <a:pt x="273" y="289"/>
                  <a:pt x="273" y="289"/>
                  <a:pt x="273" y="289"/>
                </a:cubicBezTo>
                <a:cubicBezTo>
                  <a:pt x="281" y="289"/>
                  <a:pt x="288" y="283"/>
                  <a:pt x="288" y="275"/>
                </a:cubicBezTo>
                <a:cubicBezTo>
                  <a:pt x="288" y="87"/>
                  <a:pt x="288" y="87"/>
                  <a:pt x="288" y="87"/>
                </a:cubicBezTo>
                <a:cubicBezTo>
                  <a:pt x="288" y="79"/>
                  <a:pt x="281" y="72"/>
                  <a:pt x="273" y="72"/>
                </a:cubicBezTo>
                <a:close/>
                <a:moveTo>
                  <a:pt x="212" y="251"/>
                </a:moveTo>
                <a:cubicBezTo>
                  <a:pt x="212" y="259"/>
                  <a:pt x="205" y="265"/>
                  <a:pt x="197" y="265"/>
                </a:cubicBezTo>
                <a:cubicBezTo>
                  <a:pt x="38" y="265"/>
                  <a:pt x="38" y="265"/>
                  <a:pt x="38" y="265"/>
                </a:cubicBezTo>
                <a:cubicBezTo>
                  <a:pt x="30" y="265"/>
                  <a:pt x="24" y="259"/>
                  <a:pt x="24" y="251"/>
                </a:cubicBezTo>
                <a:cubicBezTo>
                  <a:pt x="24" y="111"/>
                  <a:pt x="24" y="111"/>
                  <a:pt x="24" y="111"/>
                </a:cubicBezTo>
                <a:cubicBezTo>
                  <a:pt x="24" y="103"/>
                  <a:pt x="30" y="96"/>
                  <a:pt x="38" y="96"/>
                </a:cubicBezTo>
                <a:cubicBezTo>
                  <a:pt x="197" y="96"/>
                  <a:pt x="197" y="96"/>
                  <a:pt x="197" y="96"/>
                </a:cubicBezTo>
                <a:cubicBezTo>
                  <a:pt x="205" y="96"/>
                  <a:pt x="212" y="103"/>
                  <a:pt x="212" y="111"/>
                </a:cubicBezTo>
                <a:lnTo>
                  <a:pt x="212" y="251"/>
                </a:lnTo>
                <a:close/>
                <a:moveTo>
                  <a:pt x="262" y="246"/>
                </a:moveTo>
                <a:cubicBezTo>
                  <a:pt x="262" y="249"/>
                  <a:pt x="260" y="250"/>
                  <a:pt x="258" y="250"/>
                </a:cubicBezTo>
                <a:cubicBezTo>
                  <a:pt x="245" y="250"/>
                  <a:pt x="245" y="250"/>
                  <a:pt x="245" y="250"/>
                </a:cubicBezTo>
                <a:cubicBezTo>
                  <a:pt x="243" y="250"/>
                  <a:pt x="241" y="249"/>
                  <a:pt x="241" y="246"/>
                </a:cubicBezTo>
                <a:cubicBezTo>
                  <a:pt x="241" y="218"/>
                  <a:pt x="241" y="218"/>
                  <a:pt x="241" y="218"/>
                </a:cubicBezTo>
                <a:cubicBezTo>
                  <a:pt x="241" y="216"/>
                  <a:pt x="243" y="214"/>
                  <a:pt x="245" y="214"/>
                </a:cubicBezTo>
                <a:cubicBezTo>
                  <a:pt x="258" y="214"/>
                  <a:pt x="258" y="214"/>
                  <a:pt x="258" y="214"/>
                </a:cubicBezTo>
                <a:cubicBezTo>
                  <a:pt x="260" y="214"/>
                  <a:pt x="262" y="216"/>
                  <a:pt x="262" y="218"/>
                </a:cubicBezTo>
                <a:lnTo>
                  <a:pt x="262" y="246"/>
                </a:lnTo>
                <a:close/>
                <a:moveTo>
                  <a:pt x="241" y="171"/>
                </a:moveTo>
                <a:cubicBezTo>
                  <a:pt x="241" y="165"/>
                  <a:pt x="245" y="161"/>
                  <a:pt x="251" y="161"/>
                </a:cubicBezTo>
                <a:cubicBezTo>
                  <a:pt x="257" y="161"/>
                  <a:pt x="262" y="165"/>
                  <a:pt x="262" y="171"/>
                </a:cubicBezTo>
                <a:cubicBezTo>
                  <a:pt x="262" y="177"/>
                  <a:pt x="257" y="182"/>
                  <a:pt x="251" y="182"/>
                </a:cubicBezTo>
                <a:cubicBezTo>
                  <a:pt x="245" y="182"/>
                  <a:pt x="241" y="177"/>
                  <a:pt x="241" y="171"/>
                </a:cubicBezTo>
                <a:close/>
                <a:moveTo>
                  <a:pt x="251" y="148"/>
                </a:moveTo>
                <a:cubicBezTo>
                  <a:pt x="239" y="148"/>
                  <a:pt x="230" y="139"/>
                  <a:pt x="230" y="127"/>
                </a:cubicBezTo>
                <a:cubicBezTo>
                  <a:pt x="230" y="115"/>
                  <a:pt x="239" y="105"/>
                  <a:pt x="251" y="105"/>
                </a:cubicBezTo>
                <a:cubicBezTo>
                  <a:pt x="263" y="105"/>
                  <a:pt x="273" y="115"/>
                  <a:pt x="273" y="127"/>
                </a:cubicBezTo>
                <a:cubicBezTo>
                  <a:pt x="273" y="139"/>
                  <a:pt x="263" y="148"/>
                  <a:pt x="251" y="14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4" name="Freeform 377"/>
          <p:cNvSpPr>
            <a:spLocks noEditPoints="1"/>
          </p:cNvSpPr>
          <p:nvPr/>
        </p:nvSpPr>
        <p:spPr bwMode="auto">
          <a:xfrm>
            <a:off x="5958048" y="6384678"/>
            <a:ext cx="318590" cy="252575"/>
          </a:xfrm>
          <a:custGeom>
            <a:avLst/>
            <a:gdLst>
              <a:gd name="T0" fmla="*/ 274 w 288"/>
              <a:gd name="T1" fmla="*/ 48 h 228"/>
              <a:gd name="T2" fmla="*/ 198 w 288"/>
              <a:gd name="T3" fmla="*/ 48 h 228"/>
              <a:gd name="T4" fmla="*/ 198 w 288"/>
              <a:gd name="T5" fmla="*/ 14 h 228"/>
              <a:gd name="T6" fmla="*/ 184 w 288"/>
              <a:gd name="T7" fmla="*/ 0 h 228"/>
              <a:gd name="T8" fmla="*/ 104 w 288"/>
              <a:gd name="T9" fmla="*/ 0 h 228"/>
              <a:gd name="T10" fmla="*/ 90 w 288"/>
              <a:gd name="T11" fmla="*/ 14 h 228"/>
              <a:gd name="T12" fmla="*/ 90 w 288"/>
              <a:gd name="T13" fmla="*/ 48 h 228"/>
              <a:gd name="T14" fmla="*/ 14 w 288"/>
              <a:gd name="T15" fmla="*/ 48 h 228"/>
              <a:gd name="T16" fmla="*/ 0 w 288"/>
              <a:gd name="T17" fmla="*/ 63 h 228"/>
              <a:gd name="T18" fmla="*/ 0 w 288"/>
              <a:gd name="T19" fmla="*/ 214 h 228"/>
              <a:gd name="T20" fmla="*/ 14 w 288"/>
              <a:gd name="T21" fmla="*/ 228 h 228"/>
              <a:gd name="T22" fmla="*/ 274 w 288"/>
              <a:gd name="T23" fmla="*/ 228 h 228"/>
              <a:gd name="T24" fmla="*/ 288 w 288"/>
              <a:gd name="T25" fmla="*/ 214 h 228"/>
              <a:gd name="T26" fmla="*/ 288 w 288"/>
              <a:gd name="T27" fmla="*/ 63 h 228"/>
              <a:gd name="T28" fmla="*/ 274 w 288"/>
              <a:gd name="T29" fmla="*/ 48 h 228"/>
              <a:gd name="T30" fmla="*/ 114 w 288"/>
              <a:gd name="T31" fmla="*/ 34 h 228"/>
              <a:gd name="T32" fmla="*/ 128 w 288"/>
              <a:gd name="T33" fmla="*/ 20 h 228"/>
              <a:gd name="T34" fmla="*/ 160 w 288"/>
              <a:gd name="T35" fmla="*/ 20 h 228"/>
              <a:gd name="T36" fmla="*/ 174 w 288"/>
              <a:gd name="T37" fmla="*/ 34 h 228"/>
              <a:gd name="T38" fmla="*/ 174 w 288"/>
              <a:gd name="T39" fmla="*/ 48 h 228"/>
              <a:gd name="T40" fmla="*/ 114 w 288"/>
              <a:gd name="T41" fmla="*/ 48 h 228"/>
              <a:gd name="T42" fmla="*/ 114 w 288"/>
              <a:gd name="T43" fmla="*/ 3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28">
                <a:moveTo>
                  <a:pt x="274" y="48"/>
                </a:move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5"/>
                  <a:pt x="0" y="63"/>
                </a:cubicBezTo>
                <a:cubicBezTo>
                  <a:pt x="0" y="214"/>
                  <a:pt x="0" y="214"/>
                  <a:pt x="0" y="214"/>
                </a:cubicBezTo>
                <a:cubicBezTo>
                  <a:pt x="0" y="222"/>
                  <a:pt x="6" y="228"/>
                  <a:pt x="14" y="228"/>
                </a:cubicBezTo>
                <a:cubicBezTo>
                  <a:pt x="274" y="228"/>
                  <a:pt x="274" y="228"/>
                  <a:pt x="274" y="228"/>
                </a:cubicBezTo>
                <a:cubicBezTo>
                  <a:pt x="282" y="228"/>
                  <a:pt x="288" y="222"/>
                  <a:pt x="288" y="214"/>
                </a:cubicBezTo>
                <a:cubicBezTo>
                  <a:pt x="288" y="63"/>
                  <a:pt x="288" y="63"/>
                  <a:pt x="288" y="63"/>
                </a:cubicBezTo>
                <a:cubicBezTo>
                  <a:pt x="288" y="55"/>
                  <a:pt x="282" y="48"/>
                  <a:pt x="274" y="48"/>
                </a:cubicBez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5" name="Freeform 378"/>
          <p:cNvSpPr>
            <a:spLocks/>
          </p:cNvSpPr>
          <p:nvPr/>
        </p:nvSpPr>
        <p:spPr bwMode="auto">
          <a:xfrm>
            <a:off x="6598097" y="6522446"/>
            <a:ext cx="318590" cy="111937"/>
          </a:xfrm>
          <a:custGeom>
            <a:avLst/>
            <a:gdLst>
              <a:gd name="T0" fmla="*/ 174 w 288"/>
              <a:gd name="T1" fmla="*/ 18 h 101"/>
              <a:gd name="T2" fmla="*/ 174 w 288"/>
              <a:gd name="T3" fmla="*/ 30 h 101"/>
              <a:gd name="T4" fmla="*/ 162 w 288"/>
              <a:gd name="T5" fmla="*/ 30 h 101"/>
              <a:gd name="T6" fmla="*/ 126 w 288"/>
              <a:gd name="T7" fmla="*/ 30 h 101"/>
              <a:gd name="T8" fmla="*/ 114 w 288"/>
              <a:gd name="T9" fmla="*/ 30 h 101"/>
              <a:gd name="T10" fmla="*/ 114 w 288"/>
              <a:gd name="T11" fmla="*/ 18 h 101"/>
              <a:gd name="T12" fmla="*/ 114 w 288"/>
              <a:gd name="T13" fmla="*/ 0 h 101"/>
              <a:gd name="T14" fmla="*/ 0 w 288"/>
              <a:gd name="T15" fmla="*/ 0 h 101"/>
              <a:gd name="T16" fmla="*/ 0 w 288"/>
              <a:gd name="T17" fmla="*/ 86 h 101"/>
              <a:gd name="T18" fmla="*/ 14 w 288"/>
              <a:gd name="T19" fmla="*/ 101 h 101"/>
              <a:gd name="T20" fmla="*/ 274 w 288"/>
              <a:gd name="T21" fmla="*/ 101 h 101"/>
              <a:gd name="T22" fmla="*/ 288 w 288"/>
              <a:gd name="T23" fmla="*/ 86 h 101"/>
              <a:gd name="T24" fmla="*/ 288 w 288"/>
              <a:gd name="T25" fmla="*/ 0 h 101"/>
              <a:gd name="T26" fmla="*/ 174 w 288"/>
              <a:gd name="T27" fmla="*/ 0 h 101"/>
              <a:gd name="T28" fmla="*/ 174 w 288"/>
              <a:gd name="T29" fmla="*/ 1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101">
                <a:moveTo>
                  <a:pt x="174" y="18"/>
                </a:moveTo>
                <a:cubicBezTo>
                  <a:pt x="174" y="30"/>
                  <a:pt x="174" y="30"/>
                  <a:pt x="174" y="30"/>
                </a:cubicBezTo>
                <a:cubicBezTo>
                  <a:pt x="162" y="30"/>
                  <a:pt x="162" y="30"/>
                  <a:pt x="162" y="30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4" y="18"/>
                  <a:pt x="114" y="18"/>
                  <a:pt x="114" y="18"/>
                </a:cubicBezTo>
                <a:cubicBezTo>
                  <a:pt x="114" y="0"/>
                  <a:pt x="114" y="0"/>
                  <a:pt x="11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4"/>
                  <a:pt x="6" y="101"/>
                  <a:pt x="14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82" y="101"/>
                  <a:pt x="288" y="94"/>
                  <a:pt x="288" y="86"/>
                </a:cubicBezTo>
                <a:cubicBezTo>
                  <a:pt x="288" y="0"/>
                  <a:pt x="288" y="0"/>
                  <a:pt x="288" y="0"/>
                </a:cubicBezTo>
                <a:cubicBezTo>
                  <a:pt x="174" y="0"/>
                  <a:pt x="174" y="0"/>
                  <a:pt x="174" y="0"/>
                </a:cubicBezTo>
                <a:lnTo>
                  <a:pt x="174" y="1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6" name="Freeform 379"/>
          <p:cNvSpPr>
            <a:spLocks noEditPoints="1"/>
          </p:cNvSpPr>
          <p:nvPr/>
        </p:nvSpPr>
        <p:spPr bwMode="auto">
          <a:xfrm>
            <a:off x="6598097" y="6381809"/>
            <a:ext cx="318590" cy="123418"/>
          </a:xfrm>
          <a:custGeom>
            <a:avLst/>
            <a:gdLst>
              <a:gd name="T0" fmla="*/ 114 w 288"/>
              <a:gd name="T1" fmla="*/ 100 h 110"/>
              <a:gd name="T2" fmla="*/ 114 w 288"/>
              <a:gd name="T3" fmla="*/ 88 h 110"/>
              <a:gd name="T4" fmla="*/ 126 w 288"/>
              <a:gd name="T5" fmla="*/ 88 h 110"/>
              <a:gd name="T6" fmla="*/ 162 w 288"/>
              <a:gd name="T7" fmla="*/ 88 h 110"/>
              <a:gd name="T8" fmla="*/ 174 w 288"/>
              <a:gd name="T9" fmla="*/ 88 h 110"/>
              <a:gd name="T10" fmla="*/ 174 w 288"/>
              <a:gd name="T11" fmla="*/ 100 h 110"/>
              <a:gd name="T12" fmla="*/ 174 w 288"/>
              <a:gd name="T13" fmla="*/ 110 h 110"/>
              <a:gd name="T14" fmla="*/ 288 w 288"/>
              <a:gd name="T15" fmla="*/ 110 h 110"/>
              <a:gd name="T16" fmla="*/ 288 w 288"/>
              <a:gd name="T17" fmla="*/ 62 h 110"/>
              <a:gd name="T18" fmla="*/ 274 w 288"/>
              <a:gd name="T19" fmla="*/ 48 h 110"/>
              <a:gd name="T20" fmla="*/ 198 w 288"/>
              <a:gd name="T21" fmla="*/ 48 h 110"/>
              <a:gd name="T22" fmla="*/ 198 w 288"/>
              <a:gd name="T23" fmla="*/ 14 h 110"/>
              <a:gd name="T24" fmla="*/ 184 w 288"/>
              <a:gd name="T25" fmla="*/ 0 h 110"/>
              <a:gd name="T26" fmla="*/ 104 w 288"/>
              <a:gd name="T27" fmla="*/ 0 h 110"/>
              <a:gd name="T28" fmla="*/ 90 w 288"/>
              <a:gd name="T29" fmla="*/ 14 h 110"/>
              <a:gd name="T30" fmla="*/ 90 w 288"/>
              <a:gd name="T31" fmla="*/ 48 h 110"/>
              <a:gd name="T32" fmla="*/ 14 w 288"/>
              <a:gd name="T33" fmla="*/ 48 h 110"/>
              <a:gd name="T34" fmla="*/ 0 w 288"/>
              <a:gd name="T35" fmla="*/ 62 h 110"/>
              <a:gd name="T36" fmla="*/ 0 w 288"/>
              <a:gd name="T37" fmla="*/ 110 h 110"/>
              <a:gd name="T38" fmla="*/ 114 w 288"/>
              <a:gd name="T39" fmla="*/ 110 h 110"/>
              <a:gd name="T40" fmla="*/ 114 w 288"/>
              <a:gd name="T41" fmla="*/ 100 h 110"/>
              <a:gd name="T42" fmla="*/ 114 w 288"/>
              <a:gd name="T43" fmla="*/ 34 h 110"/>
              <a:gd name="T44" fmla="*/ 128 w 288"/>
              <a:gd name="T45" fmla="*/ 20 h 110"/>
              <a:gd name="T46" fmla="*/ 160 w 288"/>
              <a:gd name="T47" fmla="*/ 20 h 110"/>
              <a:gd name="T48" fmla="*/ 174 w 288"/>
              <a:gd name="T49" fmla="*/ 34 h 110"/>
              <a:gd name="T50" fmla="*/ 174 w 288"/>
              <a:gd name="T51" fmla="*/ 48 h 110"/>
              <a:gd name="T52" fmla="*/ 114 w 288"/>
              <a:gd name="T53" fmla="*/ 48 h 110"/>
              <a:gd name="T54" fmla="*/ 114 w 288"/>
              <a:gd name="T55" fmla="*/ 3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8" h="110">
                <a:moveTo>
                  <a:pt x="114" y="100"/>
                </a:moveTo>
                <a:cubicBezTo>
                  <a:pt x="114" y="88"/>
                  <a:pt x="114" y="88"/>
                  <a:pt x="114" y="88"/>
                </a:cubicBezTo>
                <a:cubicBezTo>
                  <a:pt x="126" y="88"/>
                  <a:pt x="126" y="88"/>
                  <a:pt x="126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74" y="88"/>
                  <a:pt x="174" y="88"/>
                  <a:pt x="174" y="88"/>
                </a:cubicBezTo>
                <a:cubicBezTo>
                  <a:pt x="174" y="100"/>
                  <a:pt x="174" y="100"/>
                  <a:pt x="174" y="10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288" y="110"/>
                  <a:pt x="288" y="110"/>
                  <a:pt x="288" y="110"/>
                </a:cubicBezTo>
                <a:cubicBezTo>
                  <a:pt x="288" y="62"/>
                  <a:pt x="288" y="62"/>
                  <a:pt x="288" y="62"/>
                </a:cubicBezTo>
                <a:cubicBezTo>
                  <a:pt x="288" y="54"/>
                  <a:pt x="282" y="48"/>
                  <a:pt x="274" y="48"/>
                </a:cubicBezTo>
                <a:cubicBezTo>
                  <a:pt x="198" y="48"/>
                  <a:pt x="198" y="48"/>
                  <a:pt x="198" y="48"/>
                </a:cubicBezTo>
                <a:cubicBezTo>
                  <a:pt x="198" y="14"/>
                  <a:pt x="198" y="14"/>
                  <a:pt x="198" y="14"/>
                </a:cubicBezTo>
                <a:cubicBezTo>
                  <a:pt x="198" y="6"/>
                  <a:pt x="192" y="0"/>
                  <a:pt x="18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96" y="0"/>
                  <a:pt x="90" y="6"/>
                  <a:pt x="90" y="14"/>
                </a:cubicBezTo>
                <a:cubicBezTo>
                  <a:pt x="90" y="48"/>
                  <a:pt x="90" y="48"/>
                  <a:pt x="90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6" y="48"/>
                  <a:pt x="0" y="54"/>
                  <a:pt x="0" y="62"/>
                </a:cubicBezTo>
                <a:cubicBezTo>
                  <a:pt x="0" y="110"/>
                  <a:pt x="0" y="110"/>
                  <a:pt x="0" y="110"/>
                </a:cubicBezTo>
                <a:cubicBezTo>
                  <a:pt x="114" y="110"/>
                  <a:pt x="114" y="110"/>
                  <a:pt x="114" y="110"/>
                </a:cubicBezTo>
                <a:lnTo>
                  <a:pt x="114" y="100"/>
                </a:lnTo>
                <a:close/>
                <a:moveTo>
                  <a:pt x="114" y="34"/>
                </a:moveTo>
                <a:cubicBezTo>
                  <a:pt x="114" y="26"/>
                  <a:pt x="120" y="20"/>
                  <a:pt x="128" y="20"/>
                </a:cubicBezTo>
                <a:cubicBezTo>
                  <a:pt x="160" y="20"/>
                  <a:pt x="160" y="20"/>
                  <a:pt x="160" y="20"/>
                </a:cubicBezTo>
                <a:cubicBezTo>
                  <a:pt x="168" y="20"/>
                  <a:pt x="174" y="26"/>
                  <a:pt x="174" y="34"/>
                </a:cubicBezTo>
                <a:cubicBezTo>
                  <a:pt x="174" y="48"/>
                  <a:pt x="174" y="48"/>
                  <a:pt x="174" y="48"/>
                </a:cubicBezTo>
                <a:cubicBezTo>
                  <a:pt x="114" y="48"/>
                  <a:pt x="114" y="48"/>
                  <a:pt x="114" y="48"/>
                </a:cubicBezTo>
                <a:lnTo>
                  <a:pt x="114" y="3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7" name="Rectangle 380"/>
          <p:cNvSpPr>
            <a:spLocks noChangeArrowheads="1"/>
          </p:cNvSpPr>
          <p:nvPr/>
        </p:nvSpPr>
        <p:spPr bwMode="auto">
          <a:xfrm>
            <a:off x="6735865" y="6493745"/>
            <a:ext cx="40182" cy="4879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8" name="Freeform 382"/>
          <p:cNvSpPr>
            <a:spLocks noEditPoints="1"/>
          </p:cNvSpPr>
          <p:nvPr/>
        </p:nvSpPr>
        <p:spPr bwMode="auto">
          <a:xfrm>
            <a:off x="9152546" y="3876152"/>
            <a:ext cx="318590" cy="157860"/>
          </a:xfrm>
          <a:custGeom>
            <a:avLst/>
            <a:gdLst>
              <a:gd name="T0" fmla="*/ 144 w 288"/>
              <a:gd name="T1" fmla="*/ 102 h 144"/>
              <a:gd name="T2" fmla="*/ 72 w 288"/>
              <a:gd name="T3" fmla="*/ 144 h 144"/>
              <a:gd name="T4" fmla="*/ 20 w 288"/>
              <a:gd name="T5" fmla="*/ 124 h 144"/>
              <a:gd name="T6" fmla="*/ 0 w 288"/>
              <a:gd name="T7" fmla="*/ 72 h 144"/>
              <a:gd name="T8" fmla="*/ 20 w 288"/>
              <a:gd name="T9" fmla="*/ 20 h 144"/>
              <a:gd name="T10" fmla="*/ 72 w 288"/>
              <a:gd name="T11" fmla="*/ 0 h 144"/>
              <a:gd name="T12" fmla="*/ 144 w 288"/>
              <a:gd name="T13" fmla="*/ 42 h 144"/>
              <a:gd name="T14" fmla="*/ 216 w 288"/>
              <a:gd name="T15" fmla="*/ 0 h 144"/>
              <a:gd name="T16" fmla="*/ 268 w 288"/>
              <a:gd name="T17" fmla="*/ 20 h 144"/>
              <a:gd name="T18" fmla="*/ 288 w 288"/>
              <a:gd name="T19" fmla="*/ 72 h 144"/>
              <a:gd name="T20" fmla="*/ 268 w 288"/>
              <a:gd name="T21" fmla="*/ 124 h 144"/>
              <a:gd name="T22" fmla="*/ 217 w 288"/>
              <a:gd name="T23" fmla="*/ 144 h 144"/>
              <a:gd name="T24" fmla="*/ 144 w 288"/>
              <a:gd name="T25" fmla="*/ 102 h 144"/>
              <a:gd name="T26" fmla="*/ 121 w 288"/>
              <a:gd name="T27" fmla="*/ 72 h 144"/>
              <a:gd name="T28" fmla="*/ 73 w 288"/>
              <a:gd name="T29" fmla="*/ 39 h 144"/>
              <a:gd name="T30" fmla="*/ 50 w 288"/>
              <a:gd name="T31" fmla="*/ 49 h 144"/>
              <a:gd name="T32" fmla="*/ 40 w 288"/>
              <a:gd name="T33" fmla="*/ 72 h 144"/>
              <a:gd name="T34" fmla="*/ 50 w 288"/>
              <a:gd name="T35" fmla="*/ 96 h 144"/>
              <a:gd name="T36" fmla="*/ 73 w 288"/>
              <a:gd name="T37" fmla="*/ 105 h 144"/>
              <a:gd name="T38" fmla="*/ 121 w 288"/>
              <a:gd name="T39" fmla="*/ 72 h 144"/>
              <a:gd name="T40" fmla="*/ 167 w 288"/>
              <a:gd name="T41" fmla="*/ 72 h 144"/>
              <a:gd name="T42" fmla="*/ 215 w 288"/>
              <a:gd name="T43" fmla="*/ 105 h 144"/>
              <a:gd name="T44" fmla="*/ 238 w 288"/>
              <a:gd name="T45" fmla="*/ 96 h 144"/>
              <a:gd name="T46" fmla="*/ 247 w 288"/>
              <a:gd name="T47" fmla="*/ 72 h 144"/>
              <a:gd name="T48" fmla="*/ 238 w 288"/>
              <a:gd name="T49" fmla="*/ 49 h 144"/>
              <a:gd name="T50" fmla="*/ 215 w 288"/>
              <a:gd name="T51" fmla="*/ 39 h 144"/>
              <a:gd name="T52" fmla="*/ 167 w 288"/>
              <a:gd name="T53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144">
                <a:moveTo>
                  <a:pt x="144" y="102"/>
                </a:moveTo>
                <a:cubicBezTo>
                  <a:pt x="122" y="130"/>
                  <a:pt x="99" y="144"/>
                  <a:pt x="72" y="144"/>
                </a:cubicBezTo>
                <a:cubicBezTo>
                  <a:pt x="51" y="144"/>
                  <a:pt x="33" y="137"/>
                  <a:pt x="20" y="124"/>
                </a:cubicBezTo>
                <a:cubicBezTo>
                  <a:pt x="6" y="110"/>
                  <a:pt x="0" y="93"/>
                  <a:pt x="0" y="72"/>
                </a:cubicBezTo>
                <a:cubicBezTo>
                  <a:pt x="0" y="51"/>
                  <a:pt x="7" y="34"/>
                  <a:pt x="20" y="20"/>
                </a:cubicBezTo>
                <a:cubicBezTo>
                  <a:pt x="34" y="7"/>
                  <a:pt x="51" y="0"/>
                  <a:pt x="72" y="0"/>
                </a:cubicBezTo>
                <a:cubicBezTo>
                  <a:pt x="98" y="0"/>
                  <a:pt x="123" y="14"/>
                  <a:pt x="144" y="42"/>
                </a:cubicBezTo>
                <a:cubicBezTo>
                  <a:pt x="164" y="14"/>
                  <a:pt x="188" y="0"/>
                  <a:pt x="216" y="0"/>
                </a:cubicBezTo>
                <a:cubicBezTo>
                  <a:pt x="238" y="0"/>
                  <a:pt x="255" y="7"/>
                  <a:pt x="268" y="20"/>
                </a:cubicBezTo>
                <a:cubicBezTo>
                  <a:pt x="281" y="34"/>
                  <a:pt x="288" y="51"/>
                  <a:pt x="288" y="72"/>
                </a:cubicBezTo>
                <a:cubicBezTo>
                  <a:pt x="288" y="93"/>
                  <a:pt x="281" y="110"/>
                  <a:pt x="268" y="124"/>
                </a:cubicBezTo>
                <a:cubicBezTo>
                  <a:pt x="255" y="137"/>
                  <a:pt x="238" y="144"/>
                  <a:pt x="217" y="144"/>
                </a:cubicBezTo>
                <a:cubicBezTo>
                  <a:pt x="189" y="144"/>
                  <a:pt x="164" y="130"/>
                  <a:pt x="144" y="102"/>
                </a:cubicBezTo>
                <a:close/>
                <a:moveTo>
                  <a:pt x="121" y="72"/>
                </a:moveTo>
                <a:cubicBezTo>
                  <a:pt x="106" y="50"/>
                  <a:pt x="88" y="39"/>
                  <a:pt x="73" y="39"/>
                </a:cubicBezTo>
                <a:cubicBezTo>
                  <a:pt x="63" y="39"/>
                  <a:pt x="56" y="42"/>
                  <a:pt x="50" y="49"/>
                </a:cubicBezTo>
                <a:cubicBezTo>
                  <a:pt x="44" y="55"/>
                  <a:pt x="40" y="63"/>
                  <a:pt x="40" y="72"/>
                </a:cubicBezTo>
                <a:cubicBezTo>
                  <a:pt x="40" y="81"/>
                  <a:pt x="44" y="89"/>
                  <a:pt x="50" y="96"/>
                </a:cubicBezTo>
                <a:cubicBezTo>
                  <a:pt x="56" y="102"/>
                  <a:pt x="64" y="105"/>
                  <a:pt x="73" y="105"/>
                </a:cubicBezTo>
                <a:cubicBezTo>
                  <a:pt x="88" y="105"/>
                  <a:pt x="106" y="94"/>
                  <a:pt x="121" y="72"/>
                </a:cubicBezTo>
                <a:close/>
                <a:moveTo>
                  <a:pt x="167" y="72"/>
                </a:moveTo>
                <a:cubicBezTo>
                  <a:pt x="182" y="94"/>
                  <a:pt x="200" y="105"/>
                  <a:pt x="215" y="105"/>
                </a:cubicBezTo>
                <a:cubicBezTo>
                  <a:pt x="224" y="105"/>
                  <a:pt x="232" y="102"/>
                  <a:pt x="238" y="96"/>
                </a:cubicBezTo>
                <a:cubicBezTo>
                  <a:pt x="244" y="89"/>
                  <a:pt x="247" y="82"/>
                  <a:pt x="247" y="72"/>
                </a:cubicBezTo>
                <a:cubicBezTo>
                  <a:pt x="247" y="63"/>
                  <a:pt x="244" y="55"/>
                  <a:pt x="238" y="49"/>
                </a:cubicBezTo>
                <a:cubicBezTo>
                  <a:pt x="232" y="42"/>
                  <a:pt x="224" y="39"/>
                  <a:pt x="215" y="39"/>
                </a:cubicBezTo>
                <a:cubicBezTo>
                  <a:pt x="200" y="39"/>
                  <a:pt x="182" y="50"/>
                  <a:pt x="167" y="7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59" name="Freeform 388"/>
          <p:cNvSpPr>
            <a:spLocks/>
          </p:cNvSpPr>
          <p:nvPr/>
        </p:nvSpPr>
        <p:spPr bwMode="auto">
          <a:xfrm>
            <a:off x="2766422" y="3164350"/>
            <a:ext cx="318590" cy="304238"/>
          </a:xfrm>
          <a:custGeom>
            <a:avLst/>
            <a:gdLst>
              <a:gd name="T0" fmla="*/ 90 w 111"/>
              <a:gd name="T1" fmla="*/ 55 h 106"/>
              <a:gd name="T2" fmla="*/ 111 w 111"/>
              <a:gd name="T3" fmla="*/ 55 h 106"/>
              <a:gd name="T4" fmla="*/ 55 w 111"/>
              <a:gd name="T5" fmla="*/ 0 h 106"/>
              <a:gd name="T6" fmla="*/ 0 w 111"/>
              <a:gd name="T7" fmla="*/ 55 h 106"/>
              <a:gd name="T8" fmla="*/ 20 w 111"/>
              <a:gd name="T9" fmla="*/ 55 h 106"/>
              <a:gd name="T10" fmla="*/ 20 w 111"/>
              <a:gd name="T11" fmla="*/ 106 h 106"/>
              <a:gd name="T12" fmla="*/ 45 w 111"/>
              <a:gd name="T13" fmla="*/ 106 h 106"/>
              <a:gd name="T14" fmla="*/ 45 w 111"/>
              <a:gd name="T15" fmla="*/ 75 h 106"/>
              <a:gd name="T16" fmla="*/ 66 w 111"/>
              <a:gd name="T17" fmla="*/ 75 h 106"/>
              <a:gd name="T18" fmla="*/ 66 w 111"/>
              <a:gd name="T19" fmla="*/ 106 h 106"/>
              <a:gd name="T20" fmla="*/ 90 w 111"/>
              <a:gd name="T21" fmla="*/ 106 h 106"/>
              <a:gd name="T22" fmla="*/ 90 w 111"/>
              <a:gd name="T23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1" h="106">
                <a:moveTo>
                  <a:pt x="90" y="55"/>
                </a:moveTo>
                <a:lnTo>
                  <a:pt x="111" y="55"/>
                </a:lnTo>
                <a:lnTo>
                  <a:pt x="55" y="0"/>
                </a:lnTo>
                <a:lnTo>
                  <a:pt x="0" y="55"/>
                </a:lnTo>
                <a:lnTo>
                  <a:pt x="20" y="55"/>
                </a:lnTo>
                <a:lnTo>
                  <a:pt x="20" y="106"/>
                </a:lnTo>
                <a:lnTo>
                  <a:pt x="45" y="106"/>
                </a:lnTo>
                <a:lnTo>
                  <a:pt x="45" y="75"/>
                </a:lnTo>
                <a:lnTo>
                  <a:pt x="66" y="75"/>
                </a:lnTo>
                <a:lnTo>
                  <a:pt x="66" y="106"/>
                </a:lnTo>
                <a:lnTo>
                  <a:pt x="90" y="106"/>
                </a:lnTo>
                <a:lnTo>
                  <a:pt x="90" y="5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0" name="Freeform 389"/>
          <p:cNvSpPr>
            <a:spLocks/>
          </p:cNvSpPr>
          <p:nvPr/>
        </p:nvSpPr>
        <p:spPr bwMode="auto">
          <a:xfrm>
            <a:off x="3403599" y="3175831"/>
            <a:ext cx="318590" cy="278407"/>
          </a:xfrm>
          <a:custGeom>
            <a:avLst/>
            <a:gdLst>
              <a:gd name="T0" fmla="*/ 90 w 111"/>
              <a:gd name="T1" fmla="*/ 52 h 97"/>
              <a:gd name="T2" fmla="*/ 111 w 111"/>
              <a:gd name="T3" fmla="*/ 52 h 97"/>
              <a:gd name="T4" fmla="*/ 90 w 111"/>
              <a:gd name="T5" fmla="*/ 32 h 97"/>
              <a:gd name="T6" fmla="*/ 90 w 111"/>
              <a:gd name="T7" fmla="*/ 0 h 97"/>
              <a:gd name="T8" fmla="*/ 73 w 111"/>
              <a:gd name="T9" fmla="*/ 0 h 97"/>
              <a:gd name="T10" fmla="*/ 73 w 111"/>
              <a:gd name="T11" fmla="*/ 16 h 97"/>
              <a:gd name="T12" fmla="*/ 56 w 111"/>
              <a:gd name="T13" fmla="*/ 0 h 97"/>
              <a:gd name="T14" fmla="*/ 0 w 111"/>
              <a:gd name="T15" fmla="*/ 52 h 97"/>
              <a:gd name="T16" fmla="*/ 21 w 111"/>
              <a:gd name="T17" fmla="*/ 52 h 97"/>
              <a:gd name="T18" fmla="*/ 21 w 111"/>
              <a:gd name="T19" fmla="*/ 97 h 97"/>
              <a:gd name="T20" fmla="*/ 45 w 111"/>
              <a:gd name="T21" fmla="*/ 97 h 97"/>
              <a:gd name="T22" fmla="*/ 45 w 111"/>
              <a:gd name="T23" fmla="*/ 66 h 97"/>
              <a:gd name="T24" fmla="*/ 66 w 111"/>
              <a:gd name="T25" fmla="*/ 66 h 97"/>
              <a:gd name="T26" fmla="*/ 66 w 111"/>
              <a:gd name="T27" fmla="*/ 97 h 97"/>
              <a:gd name="T28" fmla="*/ 90 w 111"/>
              <a:gd name="T29" fmla="*/ 97 h 97"/>
              <a:gd name="T30" fmla="*/ 90 w 111"/>
              <a:gd name="T31" fmla="*/ 5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1" h="97">
                <a:moveTo>
                  <a:pt x="90" y="52"/>
                </a:moveTo>
                <a:lnTo>
                  <a:pt x="111" y="52"/>
                </a:lnTo>
                <a:lnTo>
                  <a:pt x="90" y="32"/>
                </a:lnTo>
                <a:lnTo>
                  <a:pt x="90" y="0"/>
                </a:lnTo>
                <a:lnTo>
                  <a:pt x="73" y="0"/>
                </a:lnTo>
                <a:lnTo>
                  <a:pt x="73" y="16"/>
                </a:lnTo>
                <a:lnTo>
                  <a:pt x="56" y="0"/>
                </a:lnTo>
                <a:lnTo>
                  <a:pt x="0" y="52"/>
                </a:lnTo>
                <a:lnTo>
                  <a:pt x="21" y="52"/>
                </a:lnTo>
                <a:lnTo>
                  <a:pt x="21" y="97"/>
                </a:lnTo>
                <a:lnTo>
                  <a:pt x="45" y="97"/>
                </a:lnTo>
                <a:lnTo>
                  <a:pt x="45" y="66"/>
                </a:lnTo>
                <a:lnTo>
                  <a:pt x="66" y="66"/>
                </a:lnTo>
                <a:lnTo>
                  <a:pt x="66" y="97"/>
                </a:lnTo>
                <a:lnTo>
                  <a:pt x="90" y="97"/>
                </a:lnTo>
                <a:lnTo>
                  <a:pt x="90" y="5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1" name="Freeform 390"/>
          <p:cNvSpPr>
            <a:spLocks/>
          </p:cNvSpPr>
          <p:nvPr/>
        </p:nvSpPr>
        <p:spPr bwMode="auto">
          <a:xfrm>
            <a:off x="5958048" y="4453056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5 w 288"/>
              <a:gd name="T5" fmla="*/ 108 h 252"/>
              <a:gd name="T6" fmla="*/ 199 w 288"/>
              <a:gd name="T7" fmla="*/ 74 h 252"/>
              <a:gd name="T8" fmla="*/ 198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8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2" name="Freeform 391"/>
          <p:cNvSpPr>
            <a:spLocks/>
          </p:cNvSpPr>
          <p:nvPr/>
        </p:nvSpPr>
        <p:spPr bwMode="auto">
          <a:xfrm>
            <a:off x="7464887" y="4559252"/>
            <a:ext cx="88976" cy="111937"/>
          </a:xfrm>
          <a:custGeom>
            <a:avLst/>
            <a:gdLst>
              <a:gd name="T0" fmla="*/ 81 w 81"/>
              <a:gd name="T1" fmla="*/ 89 h 101"/>
              <a:gd name="T2" fmla="*/ 67 w 81"/>
              <a:gd name="T3" fmla="*/ 76 h 101"/>
              <a:gd name="T4" fmla="*/ 34 w 81"/>
              <a:gd name="T5" fmla="*/ 62 h 101"/>
              <a:gd name="T6" fmla="*/ 44 w 81"/>
              <a:gd name="T7" fmla="*/ 43 h 101"/>
              <a:gd name="T8" fmla="*/ 46 w 81"/>
              <a:gd name="T9" fmla="*/ 29 h 101"/>
              <a:gd name="T10" fmla="*/ 45 w 81"/>
              <a:gd name="T11" fmla="*/ 15 h 101"/>
              <a:gd name="T12" fmla="*/ 23 w 81"/>
              <a:gd name="T13" fmla="*/ 0 h 101"/>
              <a:gd name="T14" fmla="*/ 1 w 81"/>
              <a:gd name="T15" fmla="*/ 15 h 101"/>
              <a:gd name="T16" fmla="*/ 1 w 81"/>
              <a:gd name="T17" fmla="*/ 29 h 101"/>
              <a:gd name="T18" fmla="*/ 3 w 81"/>
              <a:gd name="T19" fmla="*/ 43 h 101"/>
              <a:gd name="T20" fmla="*/ 11 w 81"/>
              <a:gd name="T21" fmla="*/ 59 h 101"/>
              <a:gd name="T22" fmla="*/ 29 w 81"/>
              <a:gd name="T23" fmla="*/ 84 h 101"/>
              <a:gd name="T24" fmla="*/ 29 w 81"/>
              <a:gd name="T25" fmla="*/ 85 h 101"/>
              <a:gd name="T26" fmla="*/ 29 w 81"/>
              <a:gd name="T27" fmla="*/ 85 h 101"/>
              <a:gd name="T28" fmla="*/ 29 w 81"/>
              <a:gd name="T29" fmla="*/ 101 h 101"/>
              <a:gd name="T30" fmla="*/ 29 w 81"/>
              <a:gd name="T31" fmla="*/ 101 h 101"/>
              <a:gd name="T32" fmla="*/ 81 w 81"/>
              <a:gd name="T33" fmla="*/ 101 h 101"/>
              <a:gd name="T34" fmla="*/ 81 w 81"/>
              <a:gd name="T35" fmla="*/ 8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101">
                <a:moveTo>
                  <a:pt x="81" y="89"/>
                </a:moveTo>
                <a:cubicBezTo>
                  <a:pt x="81" y="89"/>
                  <a:pt x="81" y="82"/>
                  <a:pt x="67" y="76"/>
                </a:cubicBezTo>
                <a:cubicBezTo>
                  <a:pt x="60" y="73"/>
                  <a:pt x="50" y="65"/>
                  <a:pt x="34" y="62"/>
                </a:cubicBezTo>
                <a:cubicBezTo>
                  <a:pt x="38" y="58"/>
                  <a:pt x="41" y="51"/>
                  <a:pt x="44" y="43"/>
                </a:cubicBezTo>
                <a:cubicBezTo>
                  <a:pt x="46" y="39"/>
                  <a:pt x="46" y="35"/>
                  <a:pt x="46" y="29"/>
                </a:cubicBezTo>
                <a:cubicBezTo>
                  <a:pt x="46" y="25"/>
                  <a:pt x="46" y="19"/>
                  <a:pt x="45" y="15"/>
                </a:cubicBezTo>
                <a:cubicBezTo>
                  <a:pt x="42" y="3"/>
                  <a:pt x="33" y="0"/>
                  <a:pt x="23" y="0"/>
                </a:cubicBezTo>
                <a:cubicBezTo>
                  <a:pt x="13" y="0"/>
                  <a:pt x="5" y="3"/>
                  <a:pt x="1" y="15"/>
                </a:cubicBezTo>
                <a:cubicBezTo>
                  <a:pt x="0" y="19"/>
                  <a:pt x="1" y="25"/>
                  <a:pt x="1" y="29"/>
                </a:cubicBezTo>
                <a:cubicBezTo>
                  <a:pt x="1" y="35"/>
                  <a:pt x="1" y="39"/>
                  <a:pt x="3" y="43"/>
                </a:cubicBezTo>
                <a:cubicBezTo>
                  <a:pt x="5" y="50"/>
                  <a:pt x="8" y="55"/>
                  <a:pt x="11" y="59"/>
                </a:cubicBezTo>
                <a:cubicBezTo>
                  <a:pt x="28" y="70"/>
                  <a:pt x="29" y="81"/>
                  <a:pt x="29" y="84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85"/>
                  <a:pt x="29" y="85"/>
                  <a:pt x="29" y="85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81" y="101"/>
                  <a:pt x="81" y="101"/>
                  <a:pt x="81" y="101"/>
                </a:cubicBezTo>
                <a:lnTo>
                  <a:pt x="81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3" name="Freeform 392"/>
          <p:cNvSpPr>
            <a:spLocks/>
          </p:cNvSpPr>
          <p:nvPr/>
        </p:nvSpPr>
        <p:spPr bwMode="auto">
          <a:xfrm>
            <a:off x="7235274" y="4559252"/>
            <a:ext cx="88976" cy="111937"/>
          </a:xfrm>
          <a:custGeom>
            <a:avLst/>
            <a:gdLst>
              <a:gd name="T0" fmla="*/ 53 w 81"/>
              <a:gd name="T1" fmla="*/ 85 h 101"/>
              <a:gd name="T2" fmla="*/ 53 w 81"/>
              <a:gd name="T3" fmla="*/ 84 h 101"/>
              <a:gd name="T4" fmla="*/ 71 w 81"/>
              <a:gd name="T5" fmla="*/ 60 h 101"/>
              <a:gd name="T6" fmla="*/ 79 w 81"/>
              <a:gd name="T7" fmla="*/ 43 h 101"/>
              <a:gd name="T8" fmla="*/ 80 w 81"/>
              <a:gd name="T9" fmla="*/ 29 h 101"/>
              <a:gd name="T10" fmla="*/ 80 w 81"/>
              <a:gd name="T11" fmla="*/ 15 h 101"/>
              <a:gd name="T12" fmla="*/ 58 w 81"/>
              <a:gd name="T13" fmla="*/ 0 h 101"/>
              <a:gd name="T14" fmla="*/ 36 w 81"/>
              <a:gd name="T15" fmla="*/ 15 h 101"/>
              <a:gd name="T16" fmla="*/ 36 w 81"/>
              <a:gd name="T17" fmla="*/ 29 h 101"/>
              <a:gd name="T18" fmla="*/ 37 w 81"/>
              <a:gd name="T19" fmla="*/ 43 h 101"/>
              <a:gd name="T20" fmla="*/ 47 w 81"/>
              <a:gd name="T21" fmla="*/ 62 h 101"/>
              <a:gd name="T22" fmla="*/ 15 w 81"/>
              <a:gd name="T23" fmla="*/ 76 h 101"/>
              <a:gd name="T24" fmla="*/ 0 w 81"/>
              <a:gd name="T25" fmla="*/ 89 h 101"/>
              <a:gd name="T26" fmla="*/ 0 w 81"/>
              <a:gd name="T27" fmla="*/ 101 h 101"/>
              <a:gd name="T28" fmla="*/ 53 w 81"/>
              <a:gd name="T29" fmla="*/ 101 h 101"/>
              <a:gd name="T30" fmla="*/ 53 w 81"/>
              <a:gd name="T31" fmla="*/ 8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1" h="101">
                <a:moveTo>
                  <a:pt x="53" y="85"/>
                </a:moveTo>
                <a:cubicBezTo>
                  <a:pt x="53" y="84"/>
                  <a:pt x="53" y="84"/>
                  <a:pt x="53" y="84"/>
                </a:cubicBezTo>
                <a:cubicBezTo>
                  <a:pt x="53" y="81"/>
                  <a:pt x="54" y="70"/>
                  <a:pt x="71" y="60"/>
                </a:cubicBezTo>
                <a:cubicBezTo>
                  <a:pt x="74" y="55"/>
                  <a:pt x="76" y="50"/>
                  <a:pt x="79" y="43"/>
                </a:cubicBezTo>
                <a:cubicBezTo>
                  <a:pt x="81" y="39"/>
                  <a:pt x="80" y="35"/>
                  <a:pt x="80" y="29"/>
                </a:cubicBezTo>
                <a:cubicBezTo>
                  <a:pt x="80" y="25"/>
                  <a:pt x="81" y="19"/>
                  <a:pt x="80" y="15"/>
                </a:cubicBezTo>
                <a:cubicBezTo>
                  <a:pt x="77" y="3"/>
                  <a:pt x="68" y="0"/>
                  <a:pt x="58" y="0"/>
                </a:cubicBezTo>
                <a:cubicBezTo>
                  <a:pt x="48" y="0"/>
                  <a:pt x="40" y="3"/>
                  <a:pt x="36" y="15"/>
                </a:cubicBezTo>
                <a:cubicBezTo>
                  <a:pt x="35" y="19"/>
                  <a:pt x="36" y="25"/>
                  <a:pt x="36" y="29"/>
                </a:cubicBezTo>
                <a:cubicBezTo>
                  <a:pt x="36" y="35"/>
                  <a:pt x="36" y="39"/>
                  <a:pt x="37" y="43"/>
                </a:cubicBezTo>
                <a:cubicBezTo>
                  <a:pt x="41" y="51"/>
                  <a:pt x="43" y="58"/>
                  <a:pt x="47" y="62"/>
                </a:cubicBezTo>
                <a:cubicBezTo>
                  <a:pt x="32" y="65"/>
                  <a:pt x="22" y="73"/>
                  <a:pt x="15" y="76"/>
                </a:cubicBezTo>
                <a:cubicBezTo>
                  <a:pt x="1" y="82"/>
                  <a:pt x="0" y="89"/>
                  <a:pt x="0" y="89"/>
                </a:cubicBezTo>
                <a:cubicBezTo>
                  <a:pt x="0" y="101"/>
                  <a:pt x="0" y="101"/>
                  <a:pt x="0" y="101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3" y="85"/>
                  <a:pt x="53" y="85"/>
                  <a:pt x="53" y="8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4" name="Freeform 393"/>
          <p:cNvSpPr>
            <a:spLocks/>
          </p:cNvSpPr>
          <p:nvPr/>
        </p:nvSpPr>
        <p:spPr bwMode="auto">
          <a:xfrm>
            <a:off x="7307027" y="4519069"/>
            <a:ext cx="177950" cy="152120"/>
          </a:xfrm>
          <a:custGeom>
            <a:avLst/>
            <a:gdLst>
              <a:gd name="T0" fmla="*/ 139 w 159"/>
              <a:gd name="T1" fmla="*/ 104 h 139"/>
              <a:gd name="T2" fmla="*/ 94 w 159"/>
              <a:gd name="T3" fmla="*/ 85 h 139"/>
              <a:gd name="T4" fmla="*/ 108 w 159"/>
              <a:gd name="T5" fmla="*/ 60 h 139"/>
              <a:gd name="T6" fmla="*/ 110 w 159"/>
              <a:gd name="T7" fmla="*/ 41 h 139"/>
              <a:gd name="T8" fmla="*/ 109 w 159"/>
              <a:gd name="T9" fmla="*/ 21 h 139"/>
              <a:gd name="T10" fmla="*/ 79 w 159"/>
              <a:gd name="T11" fmla="*/ 0 h 139"/>
              <a:gd name="T12" fmla="*/ 49 w 159"/>
              <a:gd name="T13" fmla="*/ 21 h 139"/>
              <a:gd name="T14" fmla="*/ 49 w 159"/>
              <a:gd name="T15" fmla="*/ 41 h 139"/>
              <a:gd name="T16" fmla="*/ 51 w 159"/>
              <a:gd name="T17" fmla="*/ 60 h 139"/>
              <a:gd name="T18" fmla="*/ 64 w 159"/>
              <a:gd name="T19" fmla="*/ 85 h 139"/>
              <a:gd name="T20" fmla="*/ 20 w 159"/>
              <a:gd name="T21" fmla="*/ 104 h 139"/>
              <a:gd name="T22" fmla="*/ 0 w 159"/>
              <a:gd name="T23" fmla="*/ 123 h 139"/>
              <a:gd name="T24" fmla="*/ 0 w 159"/>
              <a:gd name="T25" fmla="*/ 139 h 139"/>
              <a:gd name="T26" fmla="*/ 159 w 159"/>
              <a:gd name="T27" fmla="*/ 139 h 139"/>
              <a:gd name="T28" fmla="*/ 159 w 159"/>
              <a:gd name="T29" fmla="*/ 123 h 139"/>
              <a:gd name="T30" fmla="*/ 139 w 159"/>
              <a:gd name="T31" fmla="*/ 10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9" h="139">
                <a:moveTo>
                  <a:pt x="139" y="104"/>
                </a:moveTo>
                <a:cubicBezTo>
                  <a:pt x="129" y="100"/>
                  <a:pt x="115" y="89"/>
                  <a:pt x="94" y="85"/>
                </a:cubicBezTo>
                <a:cubicBezTo>
                  <a:pt x="99" y="79"/>
                  <a:pt x="103" y="70"/>
                  <a:pt x="108" y="60"/>
                </a:cubicBezTo>
                <a:cubicBezTo>
                  <a:pt x="110" y="53"/>
                  <a:pt x="110" y="48"/>
                  <a:pt x="110" y="41"/>
                </a:cubicBezTo>
                <a:cubicBezTo>
                  <a:pt x="110" y="35"/>
                  <a:pt x="111" y="26"/>
                  <a:pt x="109" y="21"/>
                </a:cubicBezTo>
                <a:cubicBezTo>
                  <a:pt x="105" y="5"/>
                  <a:pt x="93" y="0"/>
                  <a:pt x="79" y="0"/>
                </a:cubicBezTo>
                <a:cubicBezTo>
                  <a:pt x="65" y="0"/>
                  <a:pt x="54" y="5"/>
                  <a:pt x="49" y="21"/>
                </a:cubicBezTo>
                <a:cubicBezTo>
                  <a:pt x="48" y="26"/>
                  <a:pt x="49" y="35"/>
                  <a:pt x="49" y="41"/>
                </a:cubicBezTo>
                <a:cubicBezTo>
                  <a:pt x="49" y="48"/>
                  <a:pt x="48" y="53"/>
                  <a:pt x="51" y="60"/>
                </a:cubicBezTo>
                <a:cubicBezTo>
                  <a:pt x="55" y="70"/>
                  <a:pt x="59" y="79"/>
                  <a:pt x="64" y="85"/>
                </a:cubicBezTo>
                <a:cubicBezTo>
                  <a:pt x="43" y="89"/>
                  <a:pt x="29" y="100"/>
                  <a:pt x="20" y="104"/>
                </a:cubicBezTo>
                <a:cubicBezTo>
                  <a:pt x="0" y="113"/>
                  <a:pt x="0" y="123"/>
                  <a:pt x="0" y="123"/>
                </a:cubicBezTo>
                <a:cubicBezTo>
                  <a:pt x="0" y="139"/>
                  <a:pt x="0" y="139"/>
                  <a:pt x="0" y="139"/>
                </a:cubicBezTo>
                <a:cubicBezTo>
                  <a:pt x="159" y="139"/>
                  <a:pt x="159" y="139"/>
                  <a:pt x="159" y="139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59" y="123"/>
                  <a:pt x="159" y="113"/>
                  <a:pt x="139" y="10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5" name="Freeform 394"/>
          <p:cNvSpPr>
            <a:spLocks/>
          </p:cNvSpPr>
          <p:nvPr/>
        </p:nvSpPr>
        <p:spPr bwMode="auto">
          <a:xfrm>
            <a:off x="6598097" y="4547771"/>
            <a:ext cx="114807" cy="143508"/>
          </a:xfrm>
          <a:custGeom>
            <a:avLst/>
            <a:gdLst>
              <a:gd name="T0" fmla="*/ 67 w 103"/>
              <a:gd name="T1" fmla="*/ 108 h 129"/>
              <a:gd name="T2" fmla="*/ 67 w 103"/>
              <a:gd name="T3" fmla="*/ 108 h 129"/>
              <a:gd name="T4" fmla="*/ 90 w 103"/>
              <a:gd name="T5" fmla="*/ 76 h 129"/>
              <a:gd name="T6" fmla="*/ 101 w 103"/>
              <a:gd name="T7" fmla="*/ 55 h 129"/>
              <a:gd name="T8" fmla="*/ 102 w 103"/>
              <a:gd name="T9" fmla="*/ 37 h 129"/>
              <a:gd name="T10" fmla="*/ 102 w 103"/>
              <a:gd name="T11" fmla="*/ 19 h 129"/>
              <a:gd name="T12" fmla="*/ 74 w 103"/>
              <a:gd name="T13" fmla="*/ 0 h 129"/>
              <a:gd name="T14" fmla="*/ 46 w 103"/>
              <a:gd name="T15" fmla="*/ 19 h 129"/>
              <a:gd name="T16" fmla="*/ 46 w 103"/>
              <a:gd name="T17" fmla="*/ 37 h 129"/>
              <a:gd name="T18" fmla="*/ 47 w 103"/>
              <a:gd name="T19" fmla="*/ 55 h 129"/>
              <a:gd name="T20" fmla="*/ 60 w 103"/>
              <a:gd name="T21" fmla="*/ 79 h 129"/>
              <a:gd name="T22" fmla="*/ 19 w 103"/>
              <a:gd name="T23" fmla="*/ 97 h 129"/>
              <a:gd name="T24" fmla="*/ 0 w 103"/>
              <a:gd name="T25" fmla="*/ 114 h 129"/>
              <a:gd name="T26" fmla="*/ 0 w 103"/>
              <a:gd name="T27" fmla="*/ 129 h 129"/>
              <a:gd name="T28" fmla="*/ 67 w 103"/>
              <a:gd name="T29" fmla="*/ 129 h 129"/>
              <a:gd name="T30" fmla="*/ 67 w 103"/>
              <a:gd name="T31" fmla="*/ 10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3" h="129"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7" y="103"/>
                  <a:pt x="69" y="89"/>
                  <a:pt x="90" y="76"/>
                </a:cubicBezTo>
                <a:cubicBezTo>
                  <a:pt x="94" y="71"/>
                  <a:pt x="97" y="63"/>
                  <a:pt x="101" y="55"/>
                </a:cubicBezTo>
                <a:cubicBezTo>
                  <a:pt x="103" y="49"/>
                  <a:pt x="102" y="44"/>
                  <a:pt x="102" y="37"/>
                </a:cubicBezTo>
                <a:cubicBezTo>
                  <a:pt x="102" y="32"/>
                  <a:pt x="103" y="24"/>
                  <a:pt x="102" y="19"/>
                </a:cubicBezTo>
                <a:cubicBezTo>
                  <a:pt x="98" y="4"/>
                  <a:pt x="87" y="0"/>
                  <a:pt x="74" y="0"/>
                </a:cubicBezTo>
                <a:cubicBezTo>
                  <a:pt x="61" y="0"/>
                  <a:pt x="50" y="4"/>
                  <a:pt x="46" y="19"/>
                </a:cubicBezTo>
                <a:cubicBezTo>
                  <a:pt x="45" y="24"/>
                  <a:pt x="46" y="32"/>
                  <a:pt x="46" y="37"/>
                </a:cubicBezTo>
                <a:cubicBezTo>
                  <a:pt x="46" y="44"/>
                  <a:pt x="45" y="49"/>
                  <a:pt x="47" y="55"/>
                </a:cubicBezTo>
                <a:cubicBezTo>
                  <a:pt x="51" y="65"/>
                  <a:pt x="55" y="74"/>
                  <a:pt x="60" y="79"/>
                </a:cubicBezTo>
                <a:cubicBezTo>
                  <a:pt x="41" y="83"/>
                  <a:pt x="27" y="93"/>
                  <a:pt x="19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29"/>
                  <a:pt x="0" y="129"/>
                  <a:pt x="0" y="129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08"/>
                  <a:pt x="67" y="108"/>
                  <a:pt x="67" y="10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6" name="Freeform 395"/>
          <p:cNvSpPr>
            <a:spLocks/>
          </p:cNvSpPr>
          <p:nvPr/>
        </p:nvSpPr>
        <p:spPr bwMode="auto">
          <a:xfrm>
            <a:off x="6689942" y="4493239"/>
            <a:ext cx="223873" cy="198042"/>
          </a:xfrm>
          <a:custGeom>
            <a:avLst/>
            <a:gdLst>
              <a:gd name="T0" fmla="*/ 178 w 203"/>
              <a:gd name="T1" fmla="*/ 134 h 178"/>
              <a:gd name="T2" fmla="*/ 120 w 203"/>
              <a:gd name="T3" fmla="*/ 109 h 178"/>
              <a:gd name="T4" fmla="*/ 138 w 203"/>
              <a:gd name="T5" fmla="*/ 76 h 178"/>
              <a:gd name="T6" fmla="*/ 140 w 203"/>
              <a:gd name="T7" fmla="*/ 52 h 178"/>
              <a:gd name="T8" fmla="*/ 140 w 203"/>
              <a:gd name="T9" fmla="*/ 27 h 178"/>
              <a:gd name="T10" fmla="*/ 101 w 203"/>
              <a:gd name="T11" fmla="*/ 0 h 178"/>
              <a:gd name="T12" fmla="*/ 63 w 203"/>
              <a:gd name="T13" fmla="*/ 27 h 178"/>
              <a:gd name="T14" fmla="*/ 62 w 203"/>
              <a:gd name="T15" fmla="*/ 52 h 178"/>
              <a:gd name="T16" fmla="*/ 65 w 203"/>
              <a:gd name="T17" fmla="*/ 76 h 178"/>
              <a:gd name="T18" fmla="*/ 82 w 203"/>
              <a:gd name="T19" fmla="*/ 109 h 178"/>
              <a:gd name="T20" fmla="*/ 25 w 203"/>
              <a:gd name="T21" fmla="*/ 134 h 178"/>
              <a:gd name="T22" fmla="*/ 0 w 203"/>
              <a:gd name="T23" fmla="*/ 157 h 178"/>
              <a:gd name="T24" fmla="*/ 0 w 203"/>
              <a:gd name="T25" fmla="*/ 178 h 178"/>
              <a:gd name="T26" fmla="*/ 203 w 203"/>
              <a:gd name="T27" fmla="*/ 178 h 178"/>
              <a:gd name="T28" fmla="*/ 203 w 203"/>
              <a:gd name="T29" fmla="*/ 157 h 178"/>
              <a:gd name="T30" fmla="*/ 178 w 203"/>
              <a:gd name="T31" fmla="*/ 134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3" h="178">
                <a:moveTo>
                  <a:pt x="178" y="134"/>
                </a:moveTo>
                <a:cubicBezTo>
                  <a:pt x="166" y="128"/>
                  <a:pt x="147" y="114"/>
                  <a:pt x="120" y="109"/>
                </a:cubicBezTo>
                <a:cubicBezTo>
                  <a:pt x="127" y="102"/>
                  <a:pt x="132" y="90"/>
                  <a:pt x="138" y="76"/>
                </a:cubicBezTo>
                <a:cubicBezTo>
                  <a:pt x="141" y="68"/>
                  <a:pt x="140" y="62"/>
                  <a:pt x="140" y="52"/>
                </a:cubicBezTo>
                <a:cubicBezTo>
                  <a:pt x="140" y="45"/>
                  <a:pt x="142" y="33"/>
                  <a:pt x="140" y="27"/>
                </a:cubicBezTo>
                <a:cubicBezTo>
                  <a:pt x="134" y="6"/>
                  <a:pt x="119" y="0"/>
                  <a:pt x="101" y="0"/>
                </a:cubicBezTo>
                <a:cubicBezTo>
                  <a:pt x="84" y="0"/>
                  <a:pt x="68" y="6"/>
                  <a:pt x="63" y="27"/>
                </a:cubicBezTo>
                <a:cubicBezTo>
                  <a:pt x="61" y="34"/>
                  <a:pt x="62" y="45"/>
                  <a:pt x="62" y="52"/>
                </a:cubicBezTo>
                <a:cubicBezTo>
                  <a:pt x="62" y="62"/>
                  <a:pt x="62" y="69"/>
                  <a:pt x="65" y="76"/>
                </a:cubicBezTo>
                <a:cubicBezTo>
                  <a:pt x="70" y="90"/>
                  <a:pt x="75" y="102"/>
                  <a:pt x="82" y="109"/>
                </a:cubicBezTo>
                <a:cubicBezTo>
                  <a:pt x="55" y="114"/>
                  <a:pt x="37" y="128"/>
                  <a:pt x="25" y="134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3" y="178"/>
                  <a:pt x="203" y="178"/>
                  <a:pt x="203" y="178"/>
                </a:cubicBezTo>
                <a:cubicBezTo>
                  <a:pt x="203" y="157"/>
                  <a:pt x="203" y="157"/>
                  <a:pt x="203" y="157"/>
                </a:cubicBezTo>
                <a:cubicBezTo>
                  <a:pt x="203" y="157"/>
                  <a:pt x="203" y="145"/>
                  <a:pt x="178" y="13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7" name="Freeform 401"/>
          <p:cNvSpPr>
            <a:spLocks/>
          </p:cNvSpPr>
          <p:nvPr/>
        </p:nvSpPr>
        <p:spPr bwMode="auto">
          <a:xfrm>
            <a:off x="11287950" y="4659709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8" name="Freeform 402"/>
          <p:cNvSpPr>
            <a:spLocks/>
          </p:cNvSpPr>
          <p:nvPr/>
        </p:nvSpPr>
        <p:spPr bwMode="auto">
          <a:xfrm>
            <a:off x="11066947" y="4496108"/>
            <a:ext cx="221004" cy="195171"/>
          </a:xfrm>
          <a:custGeom>
            <a:avLst/>
            <a:gdLst>
              <a:gd name="T0" fmla="*/ 200 w 200"/>
              <a:gd name="T1" fmla="*/ 148 h 178"/>
              <a:gd name="T2" fmla="*/ 200 w 200"/>
              <a:gd name="T3" fmla="*/ 148 h 178"/>
              <a:gd name="T4" fmla="*/ 148 w 200"/>
              <a:gd name="T5" fmla="*/ 148 h 178"/>
              <a:gd name="T6" fmla="*/ 131 w 200"/>
              <a:gd name="T7" fmla="*/ 131 h 178"/>
              <a:gd name="T8" fmla="*/ 131 w 200"/>
              <a:gd name="T9" fmla="*/ 111 h 178"/>
              <a:gd name="T10" fmla="*/ 121 w 200"/>
              <a:gd name="T11" fmla="*/ 109 h 178"/>
              <a:gd name="T12" fmla="*/ 138 w 200"/>
              <a:gd name="T13" fmla="*/ 76 h 178"/>
              <a:gd name="T14" fmla="*/ 141 w 200"/>
              <a:gd name="T15" fmla="*/ 52 h 178"/>
              <a:gd name="T16" fmla="*/ 140 w 200"/>
              <a:gd name="T17" fmla="*/ 27 h 178"/>
              <a:gd name="T18" fmla="*/ 102 w 200"/>
              <a:gd name="T19" fmla="*/ 0 h 178"/>
              <a:gd name="T20" fmla="*/ 63 w 200"/>
              <a:gd name="T21" fmla="*/ 27 h 178"/>
              <a:gd name="T22" fmla="*/ 63 w 200"/>
              <a:gd name="T23" fmla="*/ 52 h 178"/>
              <a:gd name="T24" fmla="*/ 65 w 200"/>
              <a:gd name="T25" fmla="*/ 76 h 178"/>
              <a:gd name="T26" fmla="*/ 83 w 200"/>
              <a:gd name="T27" fmla="*/ 109 h 178"/>
              <a:gd name="T28" fmla="*/ 26 w 200"/>
              <a:gd name="T29" fmla="*/ 133 h 178"/>
              <a:gd name="T30" fmla="*/ 0 w 200"/>
              <a:gd name="T31" fmla="*/ 157 h 178"/>
              <a:gd name="T32" fmla="*/ 0 w 200"/>
              <a:gd name="T33" fmla="*/ 178 h 178"/>
              <a:gd name="T34" fmla="*/ 200 w 200"/>
              <a:gd name="T35" fmla="*/ 178 h 178"/>
              <a:gd name="T36" fmla="*/ 200 w 200"/>
              <a:gd name="T37" fmla="*/ 178 h 178"/>
              <a:gd name="T38" fmla="*/ 200 w 200"/>
              <a:gd name="T39" fmla="*/ 14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0" h="178">
                <a:moveTo>
                  <a:pt x="200" y="148"/>
                </a:moveTo>
                <a:cubicBezTo>
                  <a:pt x="200" y="148"/>
                  <a:pt x="200" y="148"/>
                  <a:pt x="200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38" y="148"/>
                  <a:pt x="131" y="140"/>
                  <a:pt x="131" y="131"/>
                </a:cubicBezTo>
                <a:cubicBezTo>
                  <a:pt x="131" y="111"/>
                  <a:pt x="131" y="111"/>
                  <a:pt x="131" y="111"/>
                </a:cubicBezTo>
                <a:cubicBezTo>
                  <a:pt x="127" y="110"/>
                  <a:pt x="124" y="110"/>
                  <a:pt x="121" y="109"/>
                </a:cubicBezTo>
                <a:cubicBezTo>
                  <a:pt x="128" y="102"/>
                  <a:pt x="133" y="90"/>
                  <a:pt x="138" y="76"/>
                </a:cubicBezTo>
                <a:cubicBezTo>
                  <a:pt x="141" y="68"/>
                  <a:pt x="141" y="62"/>
                  <a:pt x="141" y="52"/>
                </a:cubicBezTo>
                <a:cubicBezTo>
                  <a:pt x="141" y="45"/>
                  <a:pt x="142" y="33"/>
                  <a:pt x="140" y="27"/>
                </a:cubicBezTo>
                <a:cubicBezTo>
                  <a:pt x="135" y="6"/>
                  <a:pt x="119" y="0"/>
                  <a:pt x="102" y="0"/>
                </a:cubicBezTo>
                <a:cubicBezTo>
                  <a:pt x="84" y="0"/>
                  <a:pt x="69" y="6"/>
                  <a:pt x="63" y="27"/>
                </a:cubicBezTo>
                <a:cubicBezTo>
                  <a:pt x="61" y="33"/>
                  <a:pt x="63" y="45"/>
                  <a:pt x="63" y="52"/>
                </a:cubicBezTo>
                <a:cubicBezTo>
                  <a:pt x="63" y="62"/>
                  <a:pt x="62" y="68"/>
                  <a:pt x="65" y="76"/>
                </a:cubicBezTo>
                <a:cubicBezTo>
                  <a:pt x="71" y="90"/>
                  <a:pt x="76" y="102"/>
                  <a:pt x="83" y="109"/>
                </a:cubicBezTo>
                <a:cubicBezTo>
                  <a:pt x="56" y="114"/>
                  <a:pt x="38" y="128"/>
                  <a:pt x="26" y="133"/>
                </a:cubicBezTo>
                <a:cubicBezTo>
                  <a:pt x="0" y="145"/>
                  <a:pt x="0" y="157"/>
                  <a:pt x="0" y="157"/>
                </a:cubicBezTo>
                <a:cubicBezTo>
                  <a:pt x="0" y="178"/>
                  <a:pt x="0" y="178"/>
                  <a:pt x="0" y="178"/>
                </a:cubicBezTo>
                <a:cubicBezTo>
                  <a:pt x="200" y="178"/>
                  <a:pt x="200" y="178"/>
                  <a:pt x="200" y="178"/>
                </a:cubicBezTo>
                <a:cubicBezTo>
                  <a:pt x="200" y="178"/>
                  <a:pt x="200" y="178"/>
                  <a:pt x="200" y="178"/>
                </a:cubicBezTo>
                <a:lnTo>
                  <a:pt x="200" y="14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69" name="Freeform 403"/>
          <p:cNvSpPr>
            <a:spLocks/>
          </p:cNvSpPr>
          <p:nvPr/>
        </p:nvSpPr>
        <p:spPr bwMode="auto">
          <a:xfrm>
            <a:off x="11230547" y="4553511"/>
            <a:ext cx="154989" cy="137768"/>
          </a:xfrm>
          <a:custGeom>
            <a:avLst/>
            <a:gdLst>
              <a:gd name="T0" fmla="*/ 54 w 54"/>
              <a:gd name="T1" fmla="*/ 24 h 48"/>
              <a:gd name="T2" fmla="*/ 27 w 54"/>
              <a:gd name="T3" fmla="*/ 0 h 48"/>
              <a:gd name="T4" fmla="*/ 27 w 54"/>
              <a:gd name="T5" fmla="*/ 18 h 48"/>
              <a:gd name="T6" fmla="*/ 0 w 54"/>
              <a:gd name="T7" fmla="*/ 18 h 48"/>
              <a:gd name="T8" fmla="*/ 0 w 54"/>
              <a:gd name="T9" fmla="*/ 30 h 48"/>
              <a:gd name="T10" fmla="*/ 27 w 54"/>
              <a:gd name="T11" fmla="*/ 30 h 48"/>
              <a:gd name="T12" fmla="*/ 27 w 54"/>
              <a:gd name="T13" fmla="*/ 48 h 48"/>
              <a:gd name="T14" fmla="*/ 54 w 54"/>
              <a:gd name="T15" fmla="*/ 2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" h="48">
                <a:moveTo>
                  <a:pt x="54" y="24"/>
                </a:moveTo>
                <a:lnTo>
                  <a:pt x="27" y="0"/>
                </a:lnTo>
                <a:lnTo>
                  <a:pt x="27" y="18"/>
                </a:lnTo>
                <a:lnTo>
                  <a:pt x="0" y="18"/>
                </a:lnTo>
                <a:lnTo>
                  <a:pt x="0" y="30"/>
                </a:lnTo>
                <a:lnTo>
                  <a:pt x="27" y="30"/>
                </a:lnTo>
                <a:lnTo>
                  <a:pt x="27" y="48"/>
                </a:lnTo>
                <a:lnTo>
                  <a:pt x="54" y="2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0" name="Oval 404"/>
          <p:cNvSpPr>
            <a:spLocks noChangeArrowheads="1"/>
          </p:cNvSpPr>
          <p:nvPr/>
        </p:nvSpPr>
        <p:spPr bwMode="auto">
          <a:xfrm>
            <a:off x="11706995" y="5199300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1" name="Oval 405"/>
          <p:cNvSpPr>
            <a:spLocks noChangeArrowheads="1"/>
          </p:cNvSpPr>
          <p:nvPr/>
        </p:nvSpPr>
        <p:spPr bwMode="auto">
          <a:xfrm>
            <a:off x="11830411" y="5199300"/>
            <a:ext cx="71755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2" name="Oval 407"/>
          <p:cNvSpPr>
            <a:spLocks noChangeArrowheads="1"/>
          </p:cNvSpPr>
          <p:nvPr/>
        </p:nvSpPr>
        <p:spPr bwMode="auto">
          <a:xfrm>
            <a:off x="11956698" y="5199300"/>
            <a:ext cx="68884" cy="68884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3" name="Freeform 411"/>
          <p:cNvSpPr>
            <a:spLocks noEditPoints="1"/>
          </p:cNvSpPr>
          <p:nvPr/>
        </p:nvSpPr>
        <p:spPr bwMode="auto">
          <a:xfrm>
            <a:off x="8512497" y="5073013"/>
            <a:ext cx="318590" cy="318589"/>
          </a:xfrm>
          <a:custGeom>
            <a:avLst/>
            <a:gdLst>
              <a:gd name="T0" fmla="*/ 280 w 288"/>
              <a:gd name="T1" fmla="*/ 118 h 288"/>
              <a:gd name="T2" fmla="*/ 237 w 288"/>
              <a:gd name="T3" fmla="*/ 110 h 288"/>
              <a:gd name="T4" fmla="*/ 234 w 288"/>
              <a:gd name="T5" fmla="*/ 102 h 288"/>
              <a:gd name="T6" fmla="*/ 259 w 288"/>
              <a:gd name="T7" fmla="*/ 66 h 288"/>
              <a:gd name="T8" fmla="*/ 258 w 288"/>
              <a:gd name="T9" fmla="*/ 54 h 288"/>
              <a:gd name="T10" fmla="*/ 234 w 288"/>
              <a:gd name="T11" fmla="*/ 30 h 288"/>
              <a:gd name="T12" fmla="*/ 222 w 288"/>
              <a:gd name="T13" fmla="*/ 29 h 288"/>
              <a:gd name="T14" fmla="*/ 186 w 288"/>
              <a:gd name="T15" fmla="*/ 54 h 288"/>
              <a:gd name="T16" fmla="*/ 178 w 288"/>
              <a:gd name="T17" fmla="*/ 51 h 288"/>
              <a:gd name="T18" fmla="*/ 170 w 288"/>
              <a:gd name="T19" fmla="*/ 8 h 288"/>
              <a:gd name="T20" fmla="*/ 161 w 288"/>
              <a:gd name="T21" fmla="*/ 0 h 288"/>
              <a:gd name="T22" fmla="*/ 127 w 288"/>
              <a:gd name="T23" fmla="*/ 0 h 288"/>
              <a:gd name="T24" fmla="*/ 118 w 288"/>
              <a:gd name="T25" fmla="*/ 8 h 288"/>
              <a:gd name="T26" fmla="*/ 110 w 288"/>
              <a:gd name="T27" fmla="*/ 51 h 288"/>
              <a:gd name="T28" fmla="*/ 103 w 288"/>
              <a:gd name="T29" fmla="*/ 54 h 288"/>
              <a:gd name="T30" fmla="*/ 66 w 288"/>
              <a:gd name="T31" fmla="*/ 29 h 288"/>
              <a:gd name="T32" fmla="*/ 54 w 288"/>
              <a:gd name="T33" fmla="*/ 30 h 288"/>
              <a:gd name="T34" fmla="*/ 31 w 288"/>
              <a:gd name="T35" fmla="*/ 54 h 288"/>
              <a:gd name="T36" fmla="*/ 29 w 288"/>
              <a:gd name="T37" fmla="*/ 66 h 288"/>
              <a:gd name="T38" fmla="*/ 54 w 288"/>
              <a:gd name="T39" fmla="*/ 102 h 288"/>
              <a:gd name="T40" fmla="*/ 51 w 288"/>
              <a:gd name="T41" fmla="*/ 110 h 288"/>
              <a:gd name="T42" fmla="*/ 8 w 288"/>
              <a:gd name="T43" fmla="*/ 118 h 288"/>
              <a:gd name="T44" fmla="*/ 0 w 288"/>
              <a:gd name="T45" fmla="*/ 127 h 288"/>
              <a:gd name="T46" fmla="*/ 0 w 288"/>
              <a:gd name="T47" fmla="*/ 161 h 288"/>
              <a:gd name="T48" fmla="*/ 8 w 288"/>
              <a:gd name="T49" fmla="*/ 170 h 288"/>
              <a:gd name="T50" fmla="*/ 51 w 288"/>
              <a:gd name="T51" fmla="*/ 178 h 288"/>
              <a:gd name="T52" fmla="*/ 54 w 288"/>
              <a:gd name="T53" fmla="*/ 186 h 288"/>
              <a:gd name="T54" fmla="*/ 29 w 288"/>
              <a:gd name="T55" fmla="*/ 222 h 288"/>
              <a:gd name="T56" fmla="*/ 31 w 288"/>
              <a:gd name="T57" fmla="*/ 234 h 288"/>
              <a:gd name="T58" fmla="*/ 54 w 288"/>
              <a:gd name="T59" fmla="*/ 258 h 288"/>
              <a:gd name="T60" fmla="*/ 66 w 288"/>
              <a:gd name="T61" fmla="*/ 259 h 288"/>
              <a:gd name="T62" fmla="*/ 103 w 288"/>
              <a:gd name="T63" fmla="*/ 234 h 288"/>
              <a:gd name="T64" fmla="*/ 110 w 288"/>
              <a:gd name="T65" fmla="*/ 237 h 288"/>
              <a:gd name="T66" fmla="*/ 118 w 288"/>
              <a:gd name="T67" fmla="*/ 280 h 288"/>
              <a:gd name="T68" fmla="*/ 127 w 288"/>
              <a:gd name="T69" fmla="*/ 288 h 288"/>
              <a:gd name="T70" fmla="*/ 161 w 288"/>
              <a:gd name="T71" fmla="*/ 288 h 288"/>
              <a:gd name="T72" fmla="*/ 170 w 288"/>
              <a:gd name="T73" fmla="*/ 280 h 288"/>
              <a:gd name="T74" fmla="*/ 178 w 288"/>
              <a:gd name="T75" fmla="*/ 237 h 288"/>
              <a:gd name="T76" fmla="*/ 186 w 288"/>
              <a:gd name="T77" fmla="*/ 234 h 288"/>
              <a:gd name="T78" fmla="*/ 222 w 288"/>
              <a:gd name="T79" fmla="*/ 259 h 288"/>
              <a:gd name="T80" fmla="*/ 234 w 288"/>
              <a:gd name="T81" fmla="*/ 258 h 288"/>
              <a:gd name="T82" fmla="*/ 258 w 288"/>
              <a:gd name="T83" fmla="*/ 234 h 288"/>
              <a:gd name="T84" fmla="*/ 259 w 288"/>
              <a:gd name="T85" fmla="*/ 222 h 288"/>
              <a:gd name="T86" fmla="*/ 234 w 288"/>
              <a:gd name="T87" fmla="*/ 186 h 288"/>
              <a:gd name="T88" fmla="*/ 237 w 288"/>
              <a:gd name="T89" fmla="*/ 178 h 288"/>
              <a:gd name="T90" fmla="*/ 280 w 288"/>
              <a:gd name="T91" fmla="*/ 170 h 288"/>
              <a:gd name="T92" fmla="*/ 288 w 288"/>
              <a:gd name="T93" fmla="*/ 161 h 288"/>
              <a:gd name="T94" fmla="*/ 288 w 288"/>
              <a:gd name="T95" fmla="*/ 127 h 288"/>
              <a:gd name="T96" fmla="*/ 280 w 288"/>
              <a:gd name="T97" fmla="*/ 118 h 288"/>
              <a:gd name="T98" fmla="*/ 144 w 288"/>
              <a:gd name="T99" fmla="*/ 196 h 288"/>
              <a:gd name="T100" fmla="*/ 92 w 288"/>
              <a:gd name="T101" fmla="*/ 144 h 288"/>
              <a:gd name="T102" fmla="*/ 144 w 288"/>
              <a:gd name="T103" fmla="*/ 92 h 288"/>
              <a:gd name="T104" fmla="*/ 196 w 288"/>
              <a:gd name="T105" fmla="*/ 144 h 288"/>
              <a:gd name="T106" fmla="*/ 144 w 288"/>
              <a:gd name="T107" fmla="*/ 19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8" h="288">
                <a:moveTo>
                  <a:pt x="280" y="118"/>
                </a:moveTo>
                <a:cubicBezTo>
                  <a:pt x="237" y="110"/>
                  <a:pt x="237" y="110"/>
                  <a:pt x="237" y="110"/>
                </a:cubicBezTo>
                <a:cubicBezTo>
                  <a:pt x="233" y="109"/>
                  <a:pt x="232" y="106"/>
                  <a:pt x="234" y="102"/>
                </a:cubicBezTo>
                <a:cubicBezTo>
                  <a:pt x="259" y="66"/>
                  <a:pt x="259" y="66"/>
                  <a:pt x="259" y="66"/>
                </a:cubicBezTo>
                <a:cubicBezTo>
                  <a:pt x="261" y="62"/>
                  <a:pt x="261" y="57"/>
                  <a:pt x="258" y="54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1" y="27"/>
                  <a:pt x="226" y="27"/>
                  <a:pt x="222" y="29"/>
                </a:cubicBezTo>
                <a:cubicBezTo>
                  <a:pt x="186" y="54"/>
                  <a:pt x="186" y="54"/>
                  <a:pt x="186" y="54"/>
                </a:cubicBezTo>
                <a:cubicBezTo>
                  <a:pt x="182" y="56"/>
                  <a:pt x="179" y="55"/>
                  <a:pt x="178" y="51"/>
                </a:cubicBezTo>
                <a:cubicBezTo>
                  <a:pt x="170" y="8"/>
                  <a:pt x="170" y="8"/>
                  <a:pt x="170" y="8"/>
                </a:cubicBezTo>
                <a:cubicBezTo>
                  <a:pt x="169" y="4"/>
                  <a:pt x="165" y="0"/>
                  <a:pt x="161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3" y="0"/>
                  <a:pt x="119" y="4"/>
                  <a:pt x="118" y="8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5"/>
                  <a:pt x="106" y="56"/>
                  <a:pt x="103" y="54"/>
                </a:cubicBezTo>
                <a:cubicBezTo>
                  <a:pt x="66" y="29"/>
                  <a:pt x="66" y="29"/>
                  <a:pt x="66" y="29"/>
                </a:cubicBezTo>
                <a:cubicBezTo>
                  <a:pt x="63" y="27"/>
                  <a:pt x="57" y="27"/>
                  <a:pt x="54" y="30"/>
                </a:cubicBezTo>
                <a:cubicBezTo>
                  <a:pt x="31" y="54"/>
                  <a:pt x="31" y="54"/>
                  <a:pt x="31" y="54"/>
                </a:cubicBezTo>
                <a:cubicBezTo>
                  <a:pt x="28" y="57"/>
                  <a:pt x="27" y="62"/>
                  <a:pt x="29" y="66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6"/>
                  <a:pt x="55" y="109"/>
                  <a:pt x="51" y="110"/>
                </a:cubicBezTo>
                <a:cubicBezTo>
                  <a:pt x="8" y="118"/>
                  <a:pt x="8" y="118"/>
                  <a:pt x="8" y="118"/>
                </a:cubicBezTo>
                <a:cubicBezTo>
                  <a:pt x="4" y="119"/>
                  <a:pt x="0" y="123"/>
                  <a:pt x="0" y="127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5"/>
                  <a:pt x="4" y="169"/>
                  <a:pt x="8" y="170"/>
                </a:cubicBezTo>
                <a:cubicBezTo>
                  <a:pt x="51" y="178"/>
                  <a:pt x="51" y="178"/>
                  <a:pt x="51" y="178"/>
                </a:cubicBezTo>
                <a:cubicBezTo>
                  <a:pt x="55" y="179"/>
                  <a:pt x="56" y="182"/>
                  <a:pt x="54" y="186"/>
                </a:cubicBezTo>
                <a:cubicBezTo>
                  <a:pt x="29" y="222"/>
                  <a:pt x="29" y="222"/>
                  <a:pt x="29" y="222"/>
                </a:cubicBezTo>
                <a:cubicBezTo>
                  <a:pt x="27" y="226"/>
                  <a:pt x="28" y="231"/>
                  <a:pt x="31" y="234"/>
                </a:cubicBezTo>
                <a:cubicBezTo>
                  <a:pt x="54" y="258"/>
                  <a:pt x="54" y="258"/>
                  <a:pt x="54" y="258"/>
                </a:cubicBezTo>
                <a:cubicBezTo>
                  <a:pt x="57" y="261"/>
                  <a:pt x="63" y="261"/>
                  <a:pt x="66" y="259"/>
                </a:cubicBezTo>
                <a:cubicBezTo>
                  <a:pt x="103" y="234"/>
                  <a:pt x="103" y="234"/>
                  <a:pt x="103" y="234"/>
                </a:cubicBezTo>
                <a:cubicBezTo>
                  <a:pt x="106" y="232"/>
                  <a:pt x="110" y="233"/>
                  <a:pt x="110" y="237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19" y="285"/>
                  <a:pt x="123" y="288"/>
                  <a:pt x="127" y="288"/>
                </a:cubicBezTo>
                <a:cubicBezTo>
                  <a:pt x="161" y="288"/>
                  <a:pt x="161" y="288"/>
                  <a:pt x="161" y="288"/>
                </a:cubicBezTo>
                <a:cubicBezTo>
                  <a:pt x="165" y="288"/>
                  <a:pt x="169" y="285"/>
                  <a:pt x="170" y="280"/>
                </a:cubicBezTo>
                <a:cubicBezTo>
                  <a:pt x="178" y="237"/>
                  <a:pt x="178" y="237"/>
                  <a:pt x="178" y="237"/>
                </a:cubicBezTo>
                <a:cubicBezTo>
                  <a:pt x="179" y="233"/>
                  <a:pt x="182" y="232"/>
                  <a:pt x="186" y="234"/>
                </a:cubicBezTo>
                <a:cubicBezTo>
                  <a:pt x="222" y="259"/>
                  <a:pt x="222" y="259"/>
                  <a:pt x="222" y="259"/>
                </a:cubicBezTo>
                <a:cubicBezTo>
                  <a:pt x="226" y="261"/>
                  <a:pt x="231" y="261"/>
                  <a:pt x="234" y="258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61" y="231"/>
                  <a:pt x="261" y="226"/>
                  <a:pt x="259" y="222"/>
                </a:cubicBezTo>
                <a:cubicBezTo>
                  <a:pt x="234" y="186"/>
                  <a:pt x="234" y="186"/>
                  <a:pt x="234" y="186"/>
                </a:cubicBezTo>
                <a:cubicBezTo>
                  <a:pt x="232" y="182"/>
                  <a:pt x="233" y="179"/>
                  <a:pt x="237" y="178"/>
                </a:cubicBezTo>
                <a:cubicBezTo>
                  <a:pt x="280" y="170"/>
                  <a:pt x="280" y="170"/>
                  <a:pt x="280" y="170"/>
                </a:cubicBezTo>
                <a:cubicBezTo>
                  <a:pt x="285" y="169"/>
                  <a:pt x="288" y="165"/>
                  <a:pt x="288" y="161"/>
                </a:cubicBezTo>
                <a:cubicBezTo>
                  <a:pt x="288" y="127"/>
                  <a:pt x="288" y="127"/>
                  <a:pt x="288" y="127"/>
                </a:cubicBezTo>
                <a:cubicBezTo>
                  <a:pt x="288" y="123"/>
                  <a:pt x="285" y="119"/>
                  <a:pt x="280" y="118"/>
                </a:cubicBezTo>
                <a:close/>
                <a:moveTo>
                  <a:pt x="144" y="196"/>
                </a:moveTo>
                <a:cubicBezTo>
                  <a:pt x="115" y="196"/>
                  <a:pt x="92" y="173"/>
                  <a:pt x="92" y="144"/>
                </a:cubicBezTo>
                <a:cubicBezTo>
                  <a:pt x="92" y="115"/>
                  <a:pt x="115" y="92"/>
                  <a:pt x="144" y="92"/>
                </a:cubicBezTo>
                <a:cubicBezTo>
                  <a:pt x="173" y="92"/>
                  <a:pt x="196" y="115"/>
                  <a:pt x="196" y="144"/>
                </a:cubicBezTo>
                <a:cubicBezTo>
                  <a:pt x="196" y="173"/>
                  <a:pt x="173" y="196"/>
                  <a:pt x="144" y="19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4" name="Freeform 412"/>
          <p:cNvSpPr>
            <a:spLocks noEditPoints="1"/>
          </p:cNvSpPr>
          <p:nvPr/>
        </p:nvSpPr>
        <p:spPr bwMode="auto">
          <a:xfrm>
            <a:off x="9350586" y="5073013"/>
            <a:ext cx="120547" cy="120547"/>
          </a:xfrm>
          <a:custGeom>
            <a:avLst/>
            <a:gdLst>
              <a:gd name="T0" fmla="*/ 105 w 108"/>
              <a:gd name="T1" fmla="*/ 44 h 108"/>
              <a:gd name="T2" fmla="*/ 89 w 108"/>
              <a:gd name="T3" fmla="*/ 41 h 108"/>
              <a:gd name="T4" fmla="*/ 88 w 108"/>
              <a:gd name="T5" fmla="*/ 38 h 108"/>
              <a:gd name="T6" fmla="*/ 97 w 108"/>
              <a:gd name="T7" fmla="*/ 25 h 108"/>
              <a:gd name="T8" fmla="*/ 96 w 108"/>
              <a:gd name="T9" fmla="*/ 20 h 108"/>
              <a:gd name="T10" fmla="*/ 87 w 108"/>
              <a:gd name="T11" fmla="*/ 11 h 108"/>
              <a:gd name="T12" fmla="*/ 83 w 108"/>
              <a:gd name="T13" fmla="*/ 11 h 108"/>
              <a:gd name="T14" fmla="*/ 69 w 108"/>
              <a:gd name="T15" fmla="*/ 20 h 108"/>
              <a:gd name="T16" fmla="*/ 66 w 108"/>
              <a:gd name="T17" fmla="*/ 19 h 108"/>
              <a:gd name="T18" fmla="*/ 64 w 108"/>
              <a:gd name="T19" fmla="*/ 3 h 108"/>
              <a:gd name="T20" fmla="*/ 60 w 108"/>
              <a:gd name="T21" fmla="*/ 0 h 108"/>
              <a:gd name="T22" fmla="*/ 48 w 108"/>
              <a:gd name="T23" fmla="*/ 0 h 108"/>
              <a:gd name="T24" fmla="*/ 44 w 108"/>
              <a:gd name="T25" fmla="*/ 3 h 108"/>
              <a:gd name="T26" fmla="*/ 41 w 108"/>
              <a:gd name="T27" fmla="*/ 19 h 108"/>
              <a:gd name="T28" fmla="*/ 38 w 108"/>
              <a:gd name="T29" fmla="*/ 20 h 108"/>
              <a:gd name="T30" fmla="*/ 25 w 108"/>
              <a:gd name="T31" fmla="*/ 11 h 108"/>
              <a:gd name="T32" fmla="*/ 20 w 108"/>
              <a:gd name="T33" fmla="*/ 11 h 108"/>
              <a:gd name="T34" fmla="*/ 11 w 108"/>
              <a:gd name="T35" fmla="*/ 20 h 108"/>
              <a:gd name="T36" fmla="*/ 11 w 108"/>
              <a:gd name="T37" fmla="*/ 25 h 108"/>
              <a:gd name="T38" fmla="*/ 20 w 108"/>
              <a:gd name="T39" fmla="*/ 38 h 108"/>
              <a:gd name="T40" fmla="*/ 19 w 108"/>
              <a:gd name="T41" fmla="*/ 41 h 108"/>
              <a:gd name="T42" fmla="*/ 3 w 108"/>
              <a:gd name="T43" fmla="*/ 44 h 108"/>
              <a:gd name="T44" fmla="*/ 0 w 108"/>
              <a:gd name="T45" fmla="*/ 48 h 108"/>
              <a:gd name="T46" fmla="*/ 0 w 108"/>
              <a:gd name="T47" fmla="*/ 60 h 108"/>
              <a:gd name="T48" fmla="*/ 3 w 108"/>
              <a:gd name="T49" fmla="*/ 64 h 108"/>
              <a:gd name="T50" fmla="*/ 19 w 108"/>
              <a:gd name="T51" fmla="*/ 67 h 108"/>
              <a:gd name="T52" fmla="*/ 20 w 108"/>
              <a:gd name="T53" fmla="*/ 69 h 108"/>
              <a:gd name="T54" fmla="*/ 11 w 108"/>
              <a:gd name="T55" fmla="*/ 83 h 108"/>
              <a:gd name="T56" fmla="*/ 11 w 108"/>
              <a:gd name="T57" fmla="*/ 88 h 108"/>
              <a:gd name="T58" fmla="*/ 20 w 108"/>
              <a:gd name="T59" fmla="*/ 96 h 108"/>
              <a:gd name="T60" fmla="*/ 25 w 108"/>
              <a:gd name="T61" fmla="*/ 97 h 108"/>
              <a:gd name="T62" fmla="*/ 38 w 108"/>
              <a:gd name="T63" fmla="*/ 88 h 108"/>
              <a:gd name="T64" fmla="*/ 41 w 108"/>
              <a:gd name="T65" fmla="*/ 89 h 108"/>
              <a:gd name="T66" fmla="*/ 44 w 108"/>
              <a:gd name="T67" fmla="*/ 105 h 108"/>
              <a:gd name="T68" fmla="*/ 48 w 108"/>
              <a:gd name="T69" fmla="*/ 108 h 108"/>
              <a:gd name="T70" fmla="*/ 60 w 108"/>
              <a:gd name="T71" fmla="*/ 108 h 108"/>
              <a:gd name="T72" fmla="*/ 64 w 108"/>
              <a:gd name="T73" fmla="*/ 105 h 108"/>
              <a:gd name="T74" fmla="*/ 66 w 108"/>
              <a:gd name="T75" fmla="*/ 89 h 108"/>
              <a:gd name="T76" fmla="*/ 69 w 108"/>
              <a:gd name="T77" fmla="*/ 88 h 108"/>
              <a:gd name="T78" fmla="*/ 83 w 108"/>
              <a:gd name="T79" fmla="*/ 97 h 108"/>
              <a:gd name="T80" fmla="*/ 87 w 108"/>
              <a:gd name="T81" fmla="*/ 96 h 108"/>
              <a:gd name="T82" fmla="*/ 96 w 108"/>
              <a:gd name="T83" fmla="*/ 88 h 108"/>
              <a:gd name="T84" fmla="*/ 97 w 108"/>
              <a:gd name="T85" fmla="*/ 83 h 108"/>
              <a:gd name="T86" fmla="*/ 88 w 108"/>
              <a:gd name="T87" fmla="*/ 69 h 108"/>
              <a:gd name="T88" fmla="*/ 89 w 108"/>
              <a:gd name="T89" fmla="*/ 67 h 108"/>
              <a:gd name="T90" fmla="*/ 105 w 108"/>
              <a:gd name="T91" fmla="*/ 64 h 108"/>
              <a:gd name="T92" fmla="*/ 108 w 108"/>
              <a:gd name="T93" fmla="*/ 60 h 108"/>
              <a:gd name="T94" fmla="*/ 108 w 108"/>
              <a:gd name="T95" fmla="*/ 48 h 108"/>
              <a:gd name="T96" fmla="*/ 105 w 108"/>
              <a:gd name="T97" fmla="*/ 44 h 108"/>
              <a:gd name="T98" fmla="*/ 54 w 108"/>
              <a:gd name="T99" fmla="*/ 71 h 108"/>
              <a:gd name="T100" fmla="*/ 37 w 108"/>
              <a:gd name="T101" fmla="*/ 54 h 108"/>
              <a:gd name="T102" fmla="*/ 54 w 108"/>
              <a:gd name="T103" fmla="*/ 37 h 108"/>
              <a:gd name="T104" fmla="*/ 71 w 108"/>
              <a:gd name="T105" fmla="*/ 54 h 108"/>
              <a:gd name="T106" fmla="*/ 54 w 108"/>
              <a:gd name="T107" fmla="*/ 7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8" h="108">
                <a:moveTo>
                  <a:pt x="105" y="44"/>
                </a:moveTo>
                <a:cubicBezTo>
                  <a:pt x="89" y="41"/>
                  <a:pt x="89" y="41"/>
                  <a:pt x="89" y="41"/>
                </a:cubicBezTo>
                <a:cubicBezTo>
                  <a:pt x="87" y="41"/>
                  <a:pt x="87" y="40"/>
                  <a:pt x="88" y="38"/>
                </a:cubicBezTo>
                <a:cubicBezTo>
                  <a:pt x="97" y="25"/>
                  <a:pt x="97" y="25"/>
                  <a:pt x="97" y="25"/>
                </a:cubicBezTo>
                <a:cubicBezTo>
                  <a:pt x="98" y="23"/>
                  <a:pt x="97" y="21"/>
                  <a:pt x="96" y="20"/>
                </a:cubicBezTo>
                <a:cubicBezTo>
                  <a:pt x="87" y="11"/>
                  <a:pt x="87" y="11"/>
                  <a:pt x="87" y="11"/>
                </a:cubicBezTo>
                <a:cubicBezTo>
                  <a:pt x="86" y="10"/>
                  <a:pt x="84" y="10"/>
                  <a:pt x="83" y="11"/>
                </a:cubicBezTo>
                <a:cubicBezTo>
                  <a:pt x="69" y="20"/>
                  <a:pt x="69" y="20"/>
                  <a:pt x="69" y="20"/>
                </a:cubicBezTo>
                <a:cubicBezTo>
                  <a:pt x="68" y="21"/>
                  <a:pt x="67" y="21"/>
                  <a:pt x="66" y="19"/>
                </a:cubicBezTo>
                <a:cubicBezTo>
                  <a:pt x="64" y="3"/>
                  <a:pt x="64" y="3"/>
                  <a:pt x="64" y="3"/>
                </a:cubicBezTo>
                <a:cubicBezTo>
                  <a:pt x="63" y="1"/>
                  <a:pt x="62" y="0"/>
                  <a:pt x="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6" y="0"/>
                  <a:pt x="44" y="1"/>
                  <a:pt x="44" y="3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21"/>
                  <a:pt x="40" y="21"/>
                  <a:pt x="38" y="20"/>
                </a:cubicBezTo>
                <a:cubicBezTo>
                  <a:pt x="25" y="11"/>
                  <a:pt x="25" y="11"/>
                  <a:pt x="25" y="11"/>
                </a:cubicBezTo>
                <a:cubicBezTo>
                  <a:pt x="23" y="10"/>
                  <a:pt x="21" y="10"/>
                  <a:pt x="20" y="1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3"/>
                  <a:pt x="11" y="25"/>
                </a:cubicBezTo>
                <a:cubicBezTo>
                  <a:pt x="20" y="38"/>
                  <a:pt x="20" y="38"/>
                  <a:pt x="20" y="38"/>
                </a:cubicBezTo>
                <a:cubicBezTo>
                  <a:pt x="21" y="40"/>
                  <a:pt x="21" y="41"/>
                  <a:pt x="19" y="41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5"/>
                  <a:pt x="0" y="46"/>
                  <a:pt x="0" y="4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62"/>
                  <a:pt x="1" y="63"/>
                  <a:pt x="3" y="64"/>
                </a:cubicBezTo>
                <a:cubicBezTo>
                  <a:pt x="19" y="67"/>
                  <a:pt x="19" y="67"/>
                  <a:pt x="19" y="67"/>
                </a:cubicBezTo>
                <a:cubicBezTo>
                  <a:pt x="21" y="67"/>
                  <a:pt x="21" y="68"/>
                  <a:pt x="20" y="69"/>
                </a:cubicBezTo>
                <a:cubicBezTo>
                  <a:pt x="11" y="83"/>
                  <a:pt x="11" y="83"/>
                  <a:pt x="11" y="83"/>
                </a:cubicBezTo>
                <a:cubicBezTo>
                  <a:pt x="10" y="84"/>
                  <a:pt x="10" y="86"/>
                  <a:pt x="11" y="88"/>
                </a:cubicBezTo>
                <a:cubicBezTo>
                  <a:pt x="20" y="96"/>
                  <a:pt x="20" y="96"/>
                  <a:pt x="20" y="96"/>
                </a:cubicBezTo>
                <a:cubicBezTo>
                  <a:pt x="21" y="97"/>
                  <a:pt x="23" y="98"/>
                  <a:pt x="25" y="97"/>
                </a:cubicBezTo>
                <a:cubicBezTo>
                  <a:pt x="38" y="88"/>
                  <a:pt x="38" y="88"/>
                  <a:pt x="38" y="88"/>
                </a:cubicBezTo>
                <a:cubicBezTo>
                  <a:pt x="40" y="87"/>
                  <a:pt x="41" y="87"/>
                  <a:pt x="41" y="89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44" y="106"/>
                  <a:pt x="46" y="108"/>
                  <a:pt x="48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2" y="108"/>
                  <a:pt x="63" y="106"/>
                  <a:pt x="64" y="105"/>
                </a:cubicBezTo>
                <a:cubicBezTo>
                  <a:pt x="66" y="89"/>
                  <a:pt x="66" y="89"/>
                  <a:pt x="66" y="89"/>
                </a:cubicBezTo>
                <a:cubicBezTo>
                  <a:pt x="67" y="87"/>
                  <a:pt x="68" y="87"/>
                  <a:pt x="69" y="88"/>
                </a:cubicBezTo>
                <a:cubicBezTo>
                  <a:pt x="83" y="97"/>
                  <a:pt x="83" y="97"/>
                  <a:pt x="83" y="97"/>
                </a:cubicBezTo>
                <a:cubicBezTo>
                  <a:pt x="84" y="98"/>
                  <a:pt x="86" y="97"/>
                  <a:pt x="87" y="96"/>
                </a:cubicBezTo>
                <a:cubicBezTo>
                  <a:pt x="96" y="88"/>
                  <a:pt x="96" y="88"/>
                  <a:pt x="96" y="88"/>
                </a:cubicBezTo>
                <a:cubicBezTo>
                  <a:pt x="97" y="86"/>
                  <a:pt x="98" y="84"/>
                  <a:pt x="97" y="83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8"/>
                  <a:pt x="87" y="67"/>
                  <a:pt x="89" y="67"/>
                </a:cubicBezTo>
                <a:cubicBezTo>
                  <a:pt x="105" y="64"/>
                  <a:pt x="105" y="64"/>
                  <a:pt x="105" y="64"/>
                </a:cubicBezTo>
                <a:cubicBezTo>
                  <a:pt x="106" y="63"/>
                  <a:pt x="108" y="62"/>
                  <a:pt x="108" y="60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8" y="46"/>
                  <a:pt x="106" y="45"/>
                  <a:pt x="105" y="44"/>
                </a:cubicBezTo>
                <a:close/>
                <a:moveTo>
                  <a:pt x="54" y="71"/>
                </a:moveTo>
                <a:cubicBezTo>
                  <a:pt x="45" y="71"/>
                  <a:pt x="37" y="63"/>
                  <a:pt x="37" y="54"/>
                </a:cubicBezTo>
                <a:cubicBezTo>
                  <a:pt x="37" y="45"/>
                  <a:pt x="45" y="37"/>
                  <a:pt x="54" y="37"/>
                </a:cubicBezTo>
                <a:cubicBezTo>
                  <a:pt x="63" y="37"/>
                  <a:pt x="71" y="45"/>
                  <a:pt x="71" y="54"/>
                </a:cubicBezTo>
                <a:cubicBezTo>
                  <a:pt x="71" y="63"/>
                  <a:pt x="63" y="71"/>
                  <a:pt x="54" y="7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5" name="Freeform 413"/>
          <p:cNvSpPr>
            <a:spLocks noEditPoints="1"/>
          </p:cNvSpPr>
          <p:nvPr/>
        </p:nvSpPr>
        <p:spPr bwMode="auto">
          <a:xfrm>
            <a:off x="9152546" y="5153377"/>
            <a:ext cx="238225" cy="238225"/>
          </a:xfrm>
          <a:custGeom>
            <a:avLst/>
            <a:gdLst>
              <a:gd name="T0" fmla="*/ 210 w 216"/>
              <a:gd name="T1" fmla="*/ 89 h 216"/>
              <a:gd name="T2" fmla="*/ 178 w 216"/>
              <a:gd name="T3" fmla="*/ 83 h 216"/>
              <a:gd name="T4" fmla="*/ 176 w 216"/>
              <a:gd name="T5" fmla="*/ 77 h 216"/>
              <a:gd name="T6" fmla="*/ 194 w 216"/>
              <a:gd name="T7" fmla="*/ 49 h 216"/>
              <a:gd name="T8" fmla="*/ 193 w 216"/>
              <a:gd name="T9" fmla="*/ 41 h 216"/>
              <a:gd name="T10" fmla="*/ 175 w 216"/>
              <a:gd name="T11" fmla="*/ 23 h 216"/>
              <a:gd name="T12" fmla="*/ 167 w 216"/>
              <a:gd name="T13" fmla="*/ 22 h 216"/>
              <a:gd name="T14" fmla="*/ 139 w 216"/>
              <a:gd name="T15" fmla="*/ 40 h 216"/>
              <a:gd name="T16" fmla="*/ 133 w 216"/>
              <a:gd name="T17" fmla="*/ 38 h 216"/>
              <a:gd name="T18" fmla="*/ 127 w 216"/>
              <a:gd name="T19" fmla="*/ 6 h 216"/>
              <a:gd name="T20" fmla="*/ 121 w 216"/>
              <a:gd name="T21" fmla="*/ 0 h 216"/>
              <a:gd name="T22" fmla="*/ 95 w 216"/>
              <a:gd name="T23" fmla="*/ 0 h 216"/>
              <a:gd name="T24" fmla="*/ 89 w 216"/>
              <a:gd name="T25" fmla="*/ 6 h 216"/>
              <a:gd name="T26" fmla="*/ 83 w 216"/>
              <a:gd name="T27" fmla="*/ 38 h 216"/>
              <a:gd name="T28" fmla="*/ 77 w 216"/>
              <a:gd name="T29" fmla="*/ 40 h 216"/>
              <a:gd name="T30" fmla="*/ 49 w 216"/>
              <a:gd name="T31" fmla="*/ 22 h 216"/>
              <a:gd name="T32" fmla="*/ 41 w 216"/>
              <a:gd name="T33" fmla="*/ 23 h 216"/>
              <a:gd name="T34" fmla="*/ 23 w 216"/>
              <a:gd name="T35" fmla="*/ 41 h 216"/>
              <a:gd name="T36" fmla="*/ 22 w 216"/>
              <a:gd name="T37" fmla="*/ 49 h 216"/>
              <a:gd name="T38" fmla="*/ 40 w 216"/>
              <a:gd name="T39" fmla="*/ 77 h 216"/>
              <a:gd name="T40" fmla="*/ 38 w 216"/>
              <a:gd name="T41" fmla="*/ 83 h 216"/>
              <a:gd name="T42" fmla="*/ 6 w 216"/>
              <a:gd name="T43" fmla="*/ 89 h 216"/>
              <a:gd name="T44" fmla="*/ 0 w 216"/>
              <a:gd name="T45" fmla="*/ 95 h 216"/>
              <a:gd name="T46" fmla="*/ 0 w 216"/>
              <a:gd name="T47" fmla="*/ 121 h 216"/>
              <a:gd name="T48" fmla="*/ 6 w 216"/>
              <a:gd name="T49" fmla="*/ 127 h 216"/>
              <a:gd name="T50" fmla="*/ 38 w 216"/>
              <a:gd name="T51" fmla="*/ 133 h 216"/>
              <a:gd name="T52" fmla="*/ 40 w 216"/>
              <a:gd name="T53" fmla="*/ 139 h 216"/>
              <a:gd name="T54" fmla="*/ 22 w 216"/>
              <a:gd name="T55" fmla="*/ 167 h 216"/>
              <a:gd name="T56" fmla="*/ 23 w 216"/>
              <a:gd name="T57" fmla="*/ 175 h 216"/>
              <a:gd name="T58" fmla="*/ 41 w 216"/>
              <a:gd name="T59" fmla="*/ 193 h 216"/>
              <a:gd name="T60" fmla="*/ 49 w 216"/>
              <a:gd name="T61" fmla="*/ 194 h 216"/>
              <a:gd name="T62" fmla="*/ 77 w 216"/>
              <a:gd name="T63" fmla="*/ 176 h 216"/>
              <a:gd name="T64" fmla="*/ 83 w 216"/>
              <a:gd name="T65" fmla="*/ 178 h 216"/>
              <a:gd name="T66" fmla="*/ 89 w 216"/>
              <a:gd name="T67" fmla="*/ 210 h 216"/>
              <a:gd name="T68" fmla="*/ 95 w 216"/>
              <a:gd name="T69" fmla="*/ 216 h 216"/>
              <a:gd name="T70" fmla="*/ 121 w 216"/>
              <a:gd name="T71" fmla="*/ 216 h 216"/>
              <a:gd name="T72" fmla="*/ 127 w 216"/>
              <a:gd name="T73" fmla="*/ 210 h 216"/>
              <a:gd name="T74" fmla="*/ 133 w 216"/>
              <a:gd name="T75" fmla="*/ 178 h 216"/>
              <a:gd name="T76" fmla="*/ 139 w 216"/>
              <a:gd name="T77" fmla="*/ 176 h 216"/>
              <a:gd name="T78" fmla="*/ 167 w 216"/>
              <a:gd name="T79" fmla="*/ 194 h 216"/>
              <a:gd name="T80" fmla="*/ 175 w 216"/>
              <a:gd name="T81" fmla="*/ 193 h 216"/>
              <a:gd name="T82" fmla="*/ 193 w 216"/>
              <a:gd name="T83" fmla="*/ 175 h 216"/>
              <a:gd name="T84" fmla="*/ 194 w 216"/>
              <a:gd name="T85" fmla="*/ 167 h 216"/>
              <a:gd name="T86" fmla="*/ 176 w 216"/>
              <a:gd name="T87" fmla="*/ 139 h 216"/>
              <a:gd name="T88" fmla="*/ 178 w 216"/>
              <a:gd name="T89" fmla="*/ 133 h 216"/>
              <a:gd name="T90" fmla="*/ 210 w 216"/>
              <a:gd name="T91" fmla="*/ 127 h 216"/>
              <a:gd name="T92" fmla="*/ 216 w 216"/>
              <a:gd name="T93" fmla="*/ 121 h 216"/>
              <a:gd name="T94" fmla="*/ 216 w 216"/>
              <a:gd name="T95" fmla="*/ 95 h 216"/>
              <a:gd name="T96" fmla="*/ 210 w 216"/>
              <a:gd name="T97" fmla="*/ 89 h 216"/>
              <a:gd name="T98" fmla="*/ 108 w 216"/>
              <a:gd name="T99" fmla="*/ 147 h 216"/>
              <a:gd name="T100" fmla="*/ 69 w 216"/>
              <a:gd name="T101" fmla="*/ 108 h 216"/>
              <a:gd name="T102" fmla="*/ 108 w 216"/>
              <a:gd name="T103" fmla="*/ 69 h 216"/>
              <a:gd name="T104" fmla="*/ 147 w 216"/>
              <a:gd name="T105" fmla="*/ 108 h 216"/>
              <a:gd name="T106" fmla="*/ 108 w 216"/>
              <a:gd name="T107" fmla="*/ 147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6" h="216">
                <a:moveTo>
                  <a:pt x="210" y="89"/>
                </a:moveTo>
                <a:cubicBezTo>
                  <a:pt x="178" y="83"/>
                  <a:pt x="178" y="83"/>
                  <a:pt x="178" y="83"/>
                </a:cubicBezTo>
                <a:cubicBezTo>
                  <a:pt x="175" y="82"/>
                  <a:pt x="174" y="80"/>
                  <a:pt x="176" y="77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196" y="47"/>
                  <a:pt x="195" y="43"/>
                  <a:pt x="193" y="41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3" y="21"/>
                  <a:pt x="169" y="20"/>
                  <a:pt x="167" y="22"/>
                </a:cubicBezTo>
                <a:cubicBezTo>
                  <a:pt x="139" y="40"/>
                  <a:pt x="139" y="40"/>
                  <a:pt x="139" y="40"/>
                </a:cubicBezTo>
                <a:cubicBezTo>
                  <a:pt x="137" y="42"/>
                  <a:pt x="134" y="41"/>
                  <a:pt x="133" y="38"/>
                </a:cubicBezTo>
                <a:cubicBezTo>
                  <a:pt x="127" y="6"/>
                  <a:pt x="127" y="6"/>
                  <a:pt x="127" y="6"/>
                </a:cubicBezTo>
                <a:cubicBezTo>
                  <a:pt x="127" y="3"/>
                  <a:pt x="124" y="0"/>
                  <a:pt x="121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2" y="0"/>
                  <a:pt x="89" y="3"/>
                  <a:pt x="89" y="6"/>
                </a:cubicBezTo>
                <a:cubicBezTo>
                  <a:pt x="83" y="38"/>
                  <a:pt x="83" y="38"/>
                  <a:pt x="83" y="38"/>
                </a:cubicBezTo>
                <a:cubicBezTo>
                  <a:pt x="82" y="41"/>
                  <a:pt x="80" y="42"/>
                  <a:pt x="77" y="40"/>
                </a:cubicBezTo>
                <a:cubicBezTo>
                  <a:pt x="49" y="22"/>
                  <a:pt x="49" y="22"/>
                  <a:pt x="49" y="22"/>
                </a:cubicBezTo>
                <a:cubicBezTo>
                  <a:pt x="47" y="20"/>
                  <a:pt x="43" y="21"/>
                  <a:pt x="41" y="23"/>
                </a:cubicBezTo>
                <a:cubicBezTo>
                  <a:pt x="23" y="41"/>
                  <a:pt x="23" y="41"/>
                  <a:pt x="23" y="41"/>
                </a:cubicBezTo>
                <a:cubicBezTo>
                  <a:pt x="21" y="43"/>
                  <a:pt x="20" y="47"/>
                  <a:pt x="22" y="49"/>
                </a:cubicBezTo>
                <a:cubicBezTo>
                  <a:pt x="40" y="77"/>
                  <a:pt x="40" y="77"/>
                  <a:pt x="40" y="77"/>
                </a:cubicBezTo>
                <a:cubicBezTo>
                  <a:pt x="42" y="80"/>
                  <a:pt x="41" y="82"/>
                  <a:pt x="38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92"/>
                  <a:pt x="0" y="95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4"/>
                  <a:pt x="3" y="127"/>
                  <a:pt x="6" y="127"/>
                </a:cubicBezTo>
                <a:cubicBezTo>
                  <a:pt x="38" y="133"/>
                  <a:pt x="38" y="133"/>
                  <a:pt x="38" y="133"/>
                </a:cubicBezTo>
                <a:cubicBezTo>
                  <a:pt x="41" y="134"/>
                  <a:pt x="42" y="137"/>
                  <a:pt x="40" y="139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20" y="169"/>
                  <a:pt x="21" y="173"/>
                  <a:pt x="23" y="175"/>
                </a:cubicBezTo>
                <a:cubicBezTo>
                  <a:pt x="41" y="193"/>
                  <a:pt x="41" y="193"/>
                  <a:pt x="41" y="193"/>
                </a:cubicBezTo>
                <a:cubicBezTo>
                  <a:pt x="43" y="195"/>
                  <a:pt x="47" y="196"/>
                  <a:pt x="49" y="194"/>
                </a:cubicBezTo>
                <a:cubicBezTo>
                  <a:pt x="77" y="176"/>
                  <a:pt x="77" y="176"/>
                  <a:pt x="77" y="176"/>
                </a:cubicBezTo>
                <a:cubicBezTo>
                  <a:pt x="80" y="174"/>
                  <a:pt x="82" y="175"/>
                  <a:pt x="83" y="178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89" y="213"/>
                  <a:pt x="92" y="216"/>
                  <a:pt x="95" y="216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4" y="216"/>
                  <a:pt x="127" y="213"/>
                  <a:pt x="127" y="210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34" y="175"/>
                  <a:pt x="137" y="174"/>
                  <a:pt x="139" y="176"/>
                </a:cubicBezTo>
                <a:cubicBezTo>
                  <a:pt x="167" y="194"/>
                  <a:pt x="167" y="194"/>
                  <a:pt x="167" y="194"/>
                </a:cubicBezTo>
                <a:cubicBezTo>
                  <a:pt x="169" y="196"/>
                  <a:pt x="173" y="195"/>
                  <a:pt x="175" y="193"/>
                </a:cubicBezTo>
                <a:cubicBezTo>
                  <a:pt x="193" y="175"/>
                  <a:pt x="193" y="175"/>
                  <a:pt x="193" y="175"/>
                </a:cubicBezTo>
                <a:cubicBezTo>
                  <a:pt x="195" y="173"/>
                  <a:pt x="196" y="169"/>
                  <a:pt x="194" y="167"/>
                </a:cubicBezTo>
                <a:cubicBezTo>
                  <a:pt x="176" y="139"/>
                  <a:pt x="176" y="139"/>
                  <a:pt x="176" y="139"/>
                </a:cubicBezTo>
                <a:cubicBezTo>
                  <a:pt x="174" y="137"/>
                  <a:pt x="175" y="134"/>
                  <a:pt x="178" y="133"/>
                </a:cubicBezTo>
                <a:cubicBezTo>
                  <a:pt x="210" y="127"/>
                  <a:pt x="210" y="127"/>
                  <a:pt x="210" y="127"/>
                </a:cubicBezTo>
                <a:cubicBezTo>
                  <a:pt x="213" y="127"/>
                  <a:pt x="216" y="124"/>
                  <a:pt x="216" y="121"/>
                </a:cubicBezTo>
                <a:cubicBezTo>
                  <a:pt x="216" y="95"/>
                  <a:pt x="216" y="95"/>
                  <a:pt x="216" y="95"/>
                </a:cubicBezTo>
                <a:cubicBezTo>
                  <a:pt x="216" y="92"/>
                  <a:pt x="213" y="89"/>
                  <a:pt x="210" y="89"/>
                </a:cubicBezTo>
                <a:close/>
                <a:moveTo>
                  <a:pt x="108" y="147"/>
                </a:moveTo>
                <a:cubicBezTo>
                  <a:pt x="86" y="147"/>
                  <a:pt x="69" y="130"/>
                  <a:pt x="69" y="108"/>
                </a:cubicBezTo>
                <a:cubicBezTo>
                  <a:pt x="69" y="87"/>
                  <a:pt x="86" y="69"/>
                  <a:pt x="108" y="69"/>
                </a:cubicBezTo>
                <a:cubicBezTo>
                  <a:pt x="130" y="69"/>
                  <a:pt x="147" y="87"/>
                  <a:pt x="147" y="108"/>
                </a:cubicBezTo>
                <a:cubicBezTo>
                  <a:pt x="147" y="130"/>
                  <a:pt x="130" y="147"/>
                  <a:pt x="108" y="147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6" name="Freeform 414"/>
          <p:cNvSpPr>
            <a:spLocks/>
          </p:cNvSpPr>
          <p:nvPr/>
        </p:nvSpPr>
        <p:spPr bwMode="auto">
          <a:xfrm>
            <a:off x="11092779" y="1878515"/>
            <a:ext cx="275536" cy="321459"/>
          </a:xfrm>
          <a:custGeom>
            <a:avLst/>
            <a:gdLst>
              <a:gd name="T0" fmla="*/ 247 w 247"/>
              <a:gd name="T1" fmla="*/ 0 h 288"/>
              <a:gd name="T2" fmla="*/ 218 w 247"/>
              <a:gd name="T3" fmla="*/ 7 h 288"/>
              <a:gd name="T4" fmla="*/ 75 w 247"/>
              <a:gd name="T5" fmla="*/ 41 h 288"/>
              <a:gd name="T6" fmla="*/ 74 w 247"/>
              <a:gd name="T7" fmla="*/ 41 h 288"/>
              <a:gd name="T8" fmla="*/ 74 w 247"/>
              <a:gd name="T9" fmla="*/ 210 h 288"/>
              <a:gd name="T10" fmla="*/ 51 w 247"/>
              <a:gd name="T11" fmla="*/ 205 h 288"/>
              <a:gd name="T12" fmla="*/ 0 w 247"/>
              <a:gd name="T13" fmla="*/ 247 h 288"/>
              <a:gd name="T14" fmla="*/ 51 w 247"/>
              <a:gd name="T15" fmla="*/ 288 h 288"/>
              <a:gd name="T16" fmla="*/ 103 w 247"/>
              <a:gd name="T17" fmla="*/ 247 h 288"/>
              <a:gd name="T18" fmla="*/ 103 w 247"/>
              <a:gd name="T19" fmla="*/ 247 h 288"/>
              <a:gd name="T20" fmla="*/ 103 w 247"/>
              <a:gd name="T21" fmla="*/ 85 h 288"/>
              <a:gd name="T22" fmla="*/ 218 w 247"/>
              <a:gd name="T23" fmla="*/ 57 h 288"/>
              <a:gd name="T24" fmla="*/ 218 w 247"/>
              <a:gd name="T25" fmla="*/ 158 h 288"/>
              <a:gd name="T26" fmla="*/ 195 w 247"/>
              <a:gd name="T27" fmla="*/ 154 h 288"/>
              <a:gd name="T28" fmla="*/ 144 w 247"/>
              <a:gd name="T29" fmla="*/ 196 h 288"/>
              <a:gd name="T30" fmla="*/ 195 w 247"/>
              <a:gd name="T31" fmla="*/ 237 h 288"/>
              <a:gd name="T32" fmla="*/ 247 w 247"/>
              <a:gd name="T33" fmla="*/ 196 h 288"/>
              <a:gd name="T34" fmla="*/ 247 w 247"/>
              <a:gd name="T35" fmla="*/ 196 h 288"/>
              <a:gd name="T36" fmla="*/ 247 w 247"/>
              <a:gd name="T37" fmla="*/ 28 h 288"/>
              <a:gd name="T38" fmla="*/ 247 w 247"/>
              <a:gd name="T39" fmla="*/ 28 h 288"/>
              <a:gd name="T40" fmla="*/ 247 w 247"/>
              <a:gd name="T41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7" h="288">
                <a:moveTo>
                  <a:pt x="247" y="0"/>
                </a:moveTo>
                <a:cubicBezTo>
                  <a:pt x="218" y="7"/>
                  <a:pt x="218" y="7"/>
                  <a:pt x="218" y="7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1"/>
                  <a:pt x="74" y="41"/>
                  <a:pt x="74" y="41"/>
                </a:cubicBezTo>
                <a:cubicBezTo>
                  <a:pt x="74" y="210"/>
                  <a:pt x="74" y="210"/>
                  <a:pt x="74" y="210"/>
                </a:cubicBezTo>
                <a:cubicBezTo>
                  <a:pt x="67" y="207"/>
                  <a:pt x="59" y="205"/>
                  <a:pt x="51" y="205"/>
                </a:cubicBezTo>
                <a:cubicBezTo>
                  <a:pt x="23" y="205"/>
                  <a:pt x="0" y="224"/>
                  <a:pt x="0" y="247"/>
                </a:cubicBezTo>
                <a:cubicBezTo>
                  <a:pt x="0" y="270"/>
                  <a:pt x="23" y="288"/>
                  <a:pt x="51" y="288"/>
                </a:cubicBezTo>
                <a:cubicBezTo>
                  <a:pt x="79" y="288"/>
                  <a:pt x="102" y="270"/>
                  <a:pt x="103" y="247"/>
                </a:cubicBezTo>
                <a:cubicBezTo>
                  <a:pt x="103" y="247"/>
                  <a:pt x="103" y="247"/>
                  <a:pt x="103" y="247"/>
                </a:cubicBezTo>
                <a:cubicBezTo>
                  <a:pt x="103" y="85"/>
                  <a:pt x="103" y="85"/>
                  <a:pt x="103" y="85"/>
                </a:cubicBezTo>
                <a:cubicBezTo>
                  <a:pt x="218" y="57"/>
                  <a:pt x="218" y="57"/>
                  <a:pt x="218" y="57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1" y="156"/>
                  <a:pt x="204" y="154"/>
                  <a:pt x="195" y="154"/>
                </a:cubicBezTo>
                <a:cubicBezTo>
                  <a:pt x="167" y="154"/>
                  <a:pt x="144" y="173"/>
                  <a:pt x="144" y="196"/>
                </a:cubicBezTo>
                <a:cubicBezTo>
                  <a:pt x="144" y="218"/>
                  <a:pt x="167" y="237"/>
                  <a:pt x="195" y="237"/>
                </a:cubicBezTo>
                <a:cubicBezTo>
                  <a:pt x="224" y="237"/>
                  <a:pt x="246" y="219"/>
                  <a:pt x="247" y="196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0"/>
                  <a:pt x="247" y="0"/>
                  <a:pt x="247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7" name="Freeform 415"/>
          <p:cNvSpPr>
            <a:spLocks/>
          </p:cNvSpPr>
          <p:nvPr/>
        </p:nvSpPr>
        <p:spPr bwMode="auto">
          <a:xfrm>
            <a:off x="11773008" y="1881386"/>
            <a:ext cx="183691" cy="318589"/>
          </a:xfrm>
          <a:custGeom>
            <a:avLst/>
            <a:gdLst>
              <a:gd name="T0" fmla="*/ 82 w 165"/>
              <a:gd name="T1" fmla="*/ 19 h 287"/>
              <a:gd name="T2" fmla="*/ 81 w 165"/>
              <a:gd name="T3" fmla="*/ 19 h 287"/>
              <a:gd name="T4" fmla="*/ 81 w 165"/>
              <a:gd name="T5" fmla="*/ 202 h 287"/>
              <a:gd name="T6" fmla="*/ 56 w 165"/>
              <a:gd name="T7" fmla="*/ 197 h 287"/>
              <a:gd name="T8" fmla="*/ 0 w 165"/>
              <a:gd name="T9" fmla="*/ 242 h 287"/>
              <a:gd name="T10" fmla="*/ 56 w 165"/>
              <a:gd name="T11" fmla="*/ 287 h 287"/>
              <a:gd name="T12" fmla="*/ 112 w 165"/>
              <a:gd name="T13" fmla="*/ 243 h 287"/>
              <a:gd name="T14" fmla="*/ 112 w 165"/>
              <a:gd name="T15" fmla="*/ 243 h 287"/>
              <a:gd name="T16" fmla="*/ 112 w 165"/>
              <a:gd name="T17" fmla="*/ 72 h 287"/>
              <a:gd name="T18" fmla="*/ 165 w 165"/>
              <a:gd name="T19" fmla="*/ 59 h 287"/>
              <a:gd name="T20" fmla="*/ 165 w 165"/>
              <a:gd name="T21" fmla="*/ 0 h 287"/>
              <a:gd name="T22" fmla="*/ 82 w 165"/>
              <a:gd name="T23" fmla="*/ 1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8" name="Freeform 425"/>
          <p:cNvSpPr>
            <a:spLocks noEditPoints="1"/>
          </p:cNvSpPr>
          <p:nvPr/>
        </p:nvSpPr>
        <p:spPr bwMode="auto">
          <a:xfrm>
            <a:off x="11066947" y="5101714"/>
            <a:ext cx="318590" cy="258315"/>
          </a:xfrm>
          <a:custGeom>
            <a:avLst/>
            <a:gdLst>
              <a:gd name="T0" fmla="*/ 0 w 111"/>
              <a:gd name="T1" fmla="*/ 0 h 90"/>
              <a:gd name="T2" fmla="*/ 0 w 111"/>
              <a:gd name="T3" fmla="*/ 90 h 90"/>
              <a:gd name="T4" fmla="*/ 111 w 111"/>
              <a:gd name="T5" fmla="*/ 90 h 90"/>
              <a:gd name="T6" fmla="*/ 111 w 111"/>
              <a:gd name="T7" fmla="*/ 0 h 90"/>
              <a:gd name="T8" fmla="*/ 0 w 111"/>
              <a:gd name="T9" fmla="*/ 0 h 90"/>
              <a:gd name="T10" fmla="*/ 102 w 111"/>
              <a:gd name="T11" fmla="*/ 81 h 90"/>
              <a:gd name="T12" fmla="*/ 9 w 111"/>
              <a:gd name="T13" fmla="*/ 81 h 90"/>
              <a:gd name="T14" fmla="*/ 9 w 111"/>
              <a:gd name="T15" fmla="*/ 10 h 90"/>
              <a:gd name="T16" fmla="*/ 102 w 111"/>
              <a:gd name="T17" fmla="*/ 10 h 90"/>
              <a:gd name="T18" fmla="*/ 102 w 111"/>
              <a:gd name="T19" fmla="*/ 81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90">
                <a:moveTo>
                  <a:pt x="0" y="0"/>
                </a:moveTo>
                <a:lnTo>
                  <a:pt x="0" y="90"/>
                </a:lnTo>
                <a:lnTo>
                  <a:pt x="111" y="90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1"/>
                </a:moveTo>
                <a:lnTo>
                  <a:pt x="9" y="81"/>
                </a:lnTo>
                <a:lnTo>
                  <a:pt x="9" y="10"/>
                </a:lnTo>
                <a:lnTo>
                  <a:pt x="102" y="10"/>
                </a:lnTo>
                <a:lnTo>
                  <a:pt x="102" y="8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79" name="Oval 426"/>
          <p:cNvSpPr>
            <a:spLocks noChangeArrowheads="1"/>
          </p:cNvSpPr>
          <p:nvPr/>
        </p:nvSpPr>
        <p:spPr bwMode="auto">
          <a:xfrm>
            <a:off x="11112869" y="5144766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0" name="Oval 427"/>
          <p:cNvSpPr>
            <a:spLocks noChangeArrowheads="1"/>
          </p:cNvSpPr>
          <p:nvPr/>
        </p:nvSpPr>
        <p:spPr bwMode="auto">
          <a:xfrm>
            <a:off x="11308041" y="5144766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1" name="Oval 428"/>
          <p:cNvSpPr>
            <a:spLocks noChangeArrowheads="1"/>
          </p:cNvSpPr>
          <p:nvPr/>
        </p:nvSpPr>
        <p:spPr bwMode="auto">
          <a:xfrm>
            <a:off x="11112869" y="5282534"/>
            <a:ext cx="34442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2" name="Oval 429"/>
          <p:cNvSpPr>
            <a:spLocks noChangeArrowheads="1"/>
          </p:cNvSpPr>
          <p:nvPr/>
        </p:nvSpPr>
        <p:spPr bwMode="auto">
          <a:xfrm>
            <a:off x="11308041" y="5282534"/>
            <a:ext cx="31573" cy="3444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3" name="Freeform 430"/>
          <p:cNvSpPr>
            <a:spLocks noEditPoints="1"/>
          </p:cNvSpPr>
          <p:nvPr/>
        </p:nvSpPr>
        <p:spPr bwMode="auto">
          <a:xfrm>
            <a:off x="11184624" y="5167727"/>
            <a:ext cx="86105" cy="126287"/>
          </a:xfrm>
          <a:custGeom>
            <a:avLst/>
            <a:gdLst>
              <a:gd name="T0" fmla="*/ 30 w 30"/>
              <a:gd name="T1" fmla="*/ 0 h 44"/>
              <a:gd name="T2" fmla="*/ 0 w 30"/>
              <a:gd name="T3" fmla="*/ 0 h 44"/>
              <a:gd name="T4" fmla="*/ 0 w 30"/>
              <a:gd name="T5" fmla="*/ 44 h 44"/>
              <a:gd name="T6" fmla="*/ 30 w 30"/>
              <a:gd name="T7" fmla="*/ 44 h 44"/>
              <a:gd name="T8" fmla="*/ 30 w 30"/>
              <a:gd name="T9" fmla="*/ 0 h 44"/>
              <a:gd name="T10" fmla="*/ 22 w 30"/>
              <a:gd name="T11" fmla="*/ 37 h 44"/>
              <a:gd name="T12" fmla="*/ 8 w 30"/>
              <a:gd name="T13" fmla="*/ 37 h 44"/>
              <a:gd name="T14" fmla="*/ 8 w 30"/>
              <a:gd name="T15" fmla="*/ 22 h 44"/>
              <a:gd name="T16" fmla="*/ 22 w 30"/>
              <a:gd name="T17" fmla="*/ 22 h 44"/>
              <a:gd name="T18" fmla="*/ 22 w 30"/>
              <a:gd name="T19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4">
                <a:moveTo>
                  <a:pt x="30" y="0"/>
                </a:moveTo>
                <a:lnTo>
                  <a:pt x="0" y="0"/>
                </a:lnTo>
                <a:lnTo>
                  <a:pt x="0" y="44"/>
                </a:lnTo>
                <a:lnTo>
                  <a:pt x="30" y="44"/>
                </a:lnTo>
                <a:lnTo>
                  <a:pt x="30" y="0"/>
                </a:lnTo>
                <a:close/>
                <a:moveTo>
                  <a:pt x="22" y="37"/>
                </a:moveTo>
                <a:lnTo>
                  <a:pt x="8" y="37"/>
                </a:lnTo>
                <a:lnTo>
                  <a:pt x="8" y="22"/>
                </a:lnTo>
                <a:lnTo>
                  <a:pt x="22" y="22"/>
                </a:lnTo>
                <a:lnTo>
                  <a:pt x="22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4" name="Freeform 440"/>
          <p:cNvSpPr>
            <a:spLocks noEditPoints="1"/>
          </p:cNvSpPr>
          <p:nvPr/>
        </p:nvSpPr>
        <p:spPr bwMode="auto">
          <a:xfrm>
            <a:off x="1486327" y="7064909"/>
            <a:ext cx="321459" cy="166470"/>
          </a:xfrm>
          <a:custGeom>
            <a:avLst/>
            <a:gdLst>
              <a:gd name="T0" fmla="*/ 281 w 288"/>
              <a:gd name="T1" fmla="*/ 0 h 151"/>
              <a:gd name="T2" fmla="*/ 89 w 288"/>
              <a:gd name="T3" fmla="*/ 0 h 151"/>
              <a:gd name="T4" fmla="*/ 78 w 288"/>
              <a:gd name="T5" fmla="*/ 5 h 151"/>
              <a:gd name="T6" fmla="*/ 5 w 288"/>
              <a:gd name="T7" fmla="*/ 71 h 151"/>
              <a:gd name="T8" fmla="*/ 0 w 288"/>
              <a:gd name="T9" fmla="*/ 76 h 151"/>
              <a:gd name="T10" fmla="*/ 5 w 288"/>
              <a:gd name="T11" fmla="*/ 80 h 151"/>
              <a:gd name="T12" fmla="*/ 78 w 288"/>
              <a:gd name="T13" fmla="*/ 147 h 151"/>
              <a:gd name="T14" fmla="*/ 89 w 288"/>
              <a:gd name="T15" fmla="*/ 151 h 151"/>
              <a:gd name="T16" fmla="*/ 281 w 288"/>
              <a:gd name="T17" fmla="*/ 151 h 151"/>
              <a:gd name="T18" fmla="*/ 288 w 288"/>
              <a:gd name="T19" fmla="*/ 144 h 151"/>
              <a:gd name="T20" fmla="*/ 288 w 288"/>
              <a:gd name="T21" fmla="*/ 7 h 151"/>
              <a:gd name="T22" fmla="*/ 281 w 288"/>
              <a:gd name="T23" fmla="*/ 0 h 151"/>
              <a:gd name="T24" fmla="*/ 206 w 288"/>
              <a:gd name="T25" fmla="*/ 81 h 151"/>
              <a:gd name="T26" fmla="*/ 229 w 288"/>
              <a:gd name="T27" fmla="*/ 104 h 151"/>
              <a:gd name="T28" fmla="*/ 229 w 288"/>
              <a:gd name="T29" fmla="*/ 115 h 151"/>
              <a:gd name="T30" fmla="*/ 222 w 288"/>
              <a:gd name="T31" fmla="*/ 122 h 151"/>
              <a:gd name="T32" fmla="*/ 211 w 288"/>
              <a:gd name="T33" fmla="*/ 122 h 151"/>
              <a:gd name="T34" fmla="*/ 188 w 288"/>
              <a:gd name="T35" fmla="*/ 99 h 151"/>
              <a:gd name="T36" fmla="*/ 177 w 288"/>
              <a:gd name="T37" fmla="*/ 99 h 151"/>
              <a:gd name="T38" fmla="*/ 154 w 288"/>
              <a:gd name="T39" fmla="*/ 122 h 151"/>
              <a:gd name="T40" fmla="*/ 143 w 288"/>
              <a:gd name="T41" fmla="*/ 122 h 151"/>
              <a:gd name="T42" fmla="*/ 136 w 288"/>
              <a:gd name="T43" fmla="*/ 115 h 151"/>
              <a:gd name="T44" fmla="*/ 136 w 288"/>
              <a:gd name="T45" fmla="*/ 104 h 151"/>
              <a:gd name="T46" fmla="*/ 159 w 288"/>
              <a:gd name="T47" fmla="*/ 81 h 151"/>
              <a:gd name="T48" fmla="*/ 159 w 288"/>
              <a:gd name="T49" fmla="*/ 70 h 151"/>
              <a:gd name="T50" fmla="*/ 136 w 288"/>
              <a:gd name="T51" fmla="*/ 47 h 151"/>
              <a:gd name="T52" fmla="*/ 136 w 288"/>
              <a:gd name="T53" fmla="*/ 36 h 151"/>
              <a:gd name="T54" fmla="*/ 143 w 288"/>
              <a:gd name="T55" fmla="*/ 29 h 151"/>
              <a:gd name="T56" fmla="*/ 154 w 288"/>
              <a:gd name="T57" fmla="*/ 29 h 151"/>
              <a:gd name="T58" fmla="*/ 177 w 288"/>
              <a:gd name="T59" fmla="*/ 52 h 151"/>
              <a:gd name="T60" fmla="*/ 188 w 288"/>
              <a:gd name="T61" fmla="*/ 52 h 151"/>
              <a:gd name="T62" fmla="*/ 211 w 288"/>
              <a:gd name="T63" fmla="*/ 29 h 151"/>
              <a:gd name="T64" fmla="*/ 222 w 288"/>
              <a:gd name="T65" fmla="*/ 29 h 151"/>
              <a:gd name="T66" fmla="*/ 229 w 288"/>
              <a:gd name="T67" fmla="*/ 36 h 151"/>
              <a:gd name="T68" fmla="*/ 229 w 288"/>
              <a:gd name="T69" fmla="*/ 47 h 151"/>
              <a:gd name="T70" fmla="*/ 206 w 288"/>
              <a:gd name="T71" fmla="*/ 70 h 151"/>
              <a:gd name="T72" fmla="*/ 206 w 288"/>
              <a:gd name="T73" fmla="*/ 8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88" h="151">
                <a:moveTo>
                  <a:pt x="281" y="0"/>
                </a:moveTo>
                <a:cubicBezTo>
                  <a:pt x="89" y="0"/>
                  <a:pt x="89" y="0"/>
                  <a:pt x="89" y="0"/>
                </a:cubicBezTo>
                <a:cubicBezTo>
                  <a:pt x="86" y="0"/>
                  <a:pt x="80" y="2"/>
                  <a:pt x="78" y="5"/>
                </a:cubicBezTo>
                <a:cubicBezTo>
                  <a:pt x="5" y="71"/>
                  <a:pt x="5" y="71"/>
                  <a:pt x="5" y="71"/>
                </a:cubicBezTo>
                <a:cubicBezTo>
                  <a:pt x="2" y="73"/>
                  <a:pt x="0" y="75"/>
                  <a:pt x="0" y="76"/>
                </a:cubicBezTo>
                <a:cubicBezTo>
                  <a:pt x="0" y="76"/>
                  <a:pt x="2" y="78"/>
                  <a:pt x="5" y="80"/>
                </a:cubicBezTo>
                <a:cubicBezTo>
                  <a:pt x="78" y="147"/>
                  <a:pt x="78" y="147"/>
                  <a:pt x="78" y="147"/>
                </a:cubicBezTo>
                <a:cubicBezTo>
                  <a:pt x="80" y="149"/>
                  <a:pt x="86" y="151"/>
                  <a:pt x="89" y="151"/>
                </a:cubicBezTo>
                <a:cubicBezTo>
                  <a:pt x="281" y="151"/>
                  <a:pt x="281" y="151"/>
                  <a:pt x="281" y="151"/>
                </a:cubicBezTo>
                <a:cubicBezTo>
                  <a:pt x="285" y="151"/>
                  <a:pt x="288" y="148"/>
                  <a:pt x="288" y="144"/>
                </a:cubicBezTo>
                <a:cubicBezTo>
                  <a:pt x="288" y="7"/>
                  <a:pt x="288" y="7"/>
                  <a:pt x="288" y="7"/>
                </a:cubicBezTo>
                <a:cubicBezTo>
                  <a:pt x="288" y="3"/>
                  <a:pt x="285" y="0"/>
                  <a:pt x="281" y="0"/>
                </a:cubicBezTo>
                <a:close/>
                <a:moveTo>
                  <a:pt x="206" y="81"/>
                </a:moveTo>
                <a:cubicBezTo>
                  <a:pt x="229" y="104"/>
                  <a:pt x="229" y="104"/>
                  <a:pt x="229" y="104"/>
                </a:cubicBezTo>
                <a:cubicBezTo>
                  <a:pt x="232" y="107"/>
                  <a:pt x="232" y="112"/>
                  <a:pt x="229" y="115"/>
                </a:cubicBezTo>
                <a:cubicBezTo>
                  <a:pt x="222" y="122"/>
                  <a:pt x="222" y="122"/>
                  <a:pt x="222" y="122"/>
                </a:cubicBezTo>
                <a:cubicBezTo>
                  <a:pt x="219" y="125"/>
                  <a:pt x="214" y="125"/>
                  <a:pt x="211" y="122"/>
                </a:cubicBezTo>
                <a:cubicBezTo>
                  <a:pt x="188" y="99"/>
                  <a:pt x="188" y="99"/>
                  <a:pt x="188" y="99"/>
                </a:cubicBezTo>
                <a:cubicBezTo>
                  <a:pt x="185" y="96"/>
                  <a:pt x="180" y="96"/>
                  <a:pt x="177" y="99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1" y="125"/>
                  <a:pt x="146" y="125"/>
                  <a:pt x="143" y="122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3" y="112"/>
                  <a:pt x="133" y="107"/>
                  <a:pt x="136" y="104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62" y="78"/>
                  <a:pt x="162" y="73"/>
                  <a:pt x="159" y="70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33" y="44"/>
                  <a:pt x="133" y="39"/>
                  <a:pt x="136" y="36"/>
                </a:cubicBezTo>
                <a:cubicBezTo>
                  <a:pt x="143" y="29"/>
                  <a:pt x="143" y="29"/>
                  <a:pt x="143" y="29"/>
                </a:cubicBezTo>
                <a:cubicBezTo>
                  <a:pt x="146" y="26"/>
                  <a:pt x="151" y="26"/>
                  <a:pt x="154" y="29"/>
                </a:cubicBezTo>
                <a:cubicBezTo>
                  <a:pt x="177" y="52"/>
                  <a:pt x="177" y="52"/>
                  <a:pt x="177" y="52"/>
                </a:cubicBezTo>
                <a:cubicBezTo>
                  <a:pt x="180" y="55"/>
                  <a:pt x="185" y="55"/>
                  <a:pt x="188" y="52"/>
                </a:cubicBezTo>
                <a:cubicBezTo>
                  <a:pt x="211" y="29"/>
                  <a:pt x="211" y="29"/>
                  <a:pt x="211" y="29"/>
                </a:cubicBezTo>
                <a:cubicBezTo>
                  <a:pt x="214" y="26"/>
                  <a:pt x="219" y="26"/>
                  <a:pt x="222" y="29"/>
                </a:cubicBezTo>
                <a:cubicBezTo>
                  <a:pt x="229" y="36"/>
                  <a:pt x="229" y="36"/>
                  <a:pt x="229" y="36"/>
                </a:cubicBezTo>
                <a:cubicBezTo>
                  <a:pt x="232" y="39"/>
                  <a:pt x="232" y="44"/>
                  <a:pt x="229" y="47"/>
                </a:cubicBezTo>
                <a:cubicBezTo>
                  <a:pt x="206" y="70"/>
                  <a:pt x="206" y="70"/>
                  <a:pt x="206" y="70"/>
                </a:cubicBezTo>
                <a:cubicBezTo>
                  <a:pt x="203" y="73"/>
                  <a:pt x="203" y="78"/>
                  <a:pt x="206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5" name="Freeform 441"/>
          <p:cNvSpPr>
            <a:spLocks/>
          </p:cNvSpPr>
          <p:nvPr/>
        </p:nvSpPr>
        <p:spPr bwMode="auto">
          <a:xfrm>
            <a:off x="8512497" y="3795787"/>
            <a:ext cx="321459" cy="318589"/>
          </a:xfrm>
          <a:custGeom>
            <a:avLst/>
            <a:gdLst>
              <a:gd name="T0" fmla="*/ 85 w 289"/>
              <a:gd name="T1" fmla="*/ 289 h 289"/>
              <a:gd name="T2" fmla="*/ 85 w 289"/>
              <a:gd name="T3" fmla="*/ 289 h 289"/>
              <a:gd name="T4" fmla="*/ 85 w 289"/>
              <a:gd name="T5" fmla="*/ 289 h 289"/>
              <a:gd name="T6" fmla="*/ 39 w 289"/>
              <a:gd name="T7" fmla="*/ 274 h 289"/>
              <a:gd name="T8" fmla="*/ 26 w 289"/>
              <a:gd name="T9" fmla="*/ 262 h 289"/>
              <a:gd name="T10" fmla="*/ 0 w 289"/>
              <a:gd name="T11" fmla="*/ 204 h 289"/>
              <a:gd name="T12" fmla="*/ 26 w 289"/>
              <a:gd name="T13" fmla="*/ 145 h 289"/>
              <a:gd name="T14" fmla="*/ 97 w 289"/>
              <a:gd name="T15" fmla="*/ 118 h 289"/>
              <a:gd name="T16" fmla="*/ 120 w 289"/>
              <a:gd name="T17" fmla="*/ 120 h 289"/>
              <a:gd name="T18" fmla="*/ 163 w 289"/>
              <a:gd name="T19" fmla="*/ 125 h 289"/>
              <a:gd name="T20" fmla="*/ 187 w 289"/>
              <a:gd name="T21" fmla="*/ 128 h 289"/>
              <a:gd name="T22" fmla="*/ 230 w 289"/>
              <a:gd name="T23" fmla="*/ 113 h 289"/>
              <a:gd name="T24" fmla="*/ 241 w 289"/>
              <a:gd name="T25" fmla="*/ 87 h 289"/>
              <a:gd name="T26" fmla="*/ 232 w 289"/>
              <a:gd name="T27" fmla="*/ 63 h 289"/>
              <a:gd name="T28" fmla="*/ 229 w 289"/>
              <a:gd name="T29" fmla="*/ 60 h 289"/>
              <a:gd name="T30" fmla="*/ 220 w 289"/>
              <a:gd name="T31" fmla="*/ 53 h 289"/>
              <a:gd name="T32" fmla="*/ 202 w 289"/>
              <a:gd name="T33" fmla="*/ 48 h 289"/>
              <a:gd name="T34" fmla="*/ 202 w 289"/>
              <a:gd name="T35" fmla="*/ 48 h 289"/>
              <a:gd name="T36" fmla="*/ 175 w 289"/>
              <a:gd name="T37" fmla="*/ 59 h 289"/>
              <a:gd name="T38" fmla="*/ 161 w 289"/>
              <a:gd name="T39" fmla="*/ 102 h 289"/>
              <a:gd name="T40" fmla="*/ 123 w 289"/>
              <a:gd name="T41" fmla="*/ 97 h 289"/>
              <a:gd name="T42" fmla="*/ 123 w 289"/>
              <a:gd name="T43" fmla="*/ 97 h 289"/>
              <a:gd name="T44" fmla="*/ 123 w 289"/>
              <a:gd name="T45" fmla="*/ 97 h 289"/>
              <a:gd name="T46" fmla="*/ 122 w 289"/>
              <a:gd name="T47" fmla="*/ 97 h 289"/>
              <a:gd name="T48" fmla="*/ 122 w 289"/>
              <a:gd name="T49" fmla="*/ 97 h 289"/>
              <a:gd name="T50" fmla="*/ 118 w 289"/>
              <a:gd name="T51" fmla="*/ 97 h 289"/>
              <a:gd name="T52" fmla="*/ 145 w 289"/>
              <a:gd name="T53" fmla="*/ 26 h 289"/>
              <a:gd name="T54" fmla="*/ 203 w 289"/>
              <a:gd name="T55" fmla="*/ 0 h 289"/>
              <a:gd name="T56" fmla="*/ 204 w 289"/>
              <a:gd name="T57" fmla="*/ 0 h 289"/>
              <a:gd name="T58" fmla="*/ 204 w 289"/>
              <a:gd name="T59" fmla="*/ 0 h 289"/>
              <a:gd name="T60" fmla="*/ 263 w 289"/>
              <a:gd name="T61" fmla="*/ 26 h 289"/>
              <a:gd name="T62" fmla="*/ 274 w 289"/>
              <a:gd name="T63" fmla="*/ 40 h 289"/>
              <a:gd name="T64" fmla="*/ 289 w 289"/>
              <a:gd name="T65" fmla="*/ 85 h 289"/>
              <a:gd name="T66" fmla="*/ 275 w 289"/>
              <a:gd name="T67" fmla="*/ 130 h 289"/>
              <a:gd name="T68" fmla="*/ 263 w 289"/>
              <a:gd name="T69" fmla="*/ 144 h 289"/>
              <a:gd name="T70" fmla="*/ 193 w 289"/>
              <a:gd name="T71" fmla="*/ 171 h 289"/>
              <a:gd name="T72" fmla="*/ 169 w 289"/>
              <a:gd name="T73" fmla="*/ 169 h 289"/>
              <a:gd name="T74" fmla="*/ 125 w 289"/>
              <a:gd name="T75" fmla="*/ 163 h 289"/>
              <a:gd name="T76" fmla="*/ 103 w 289"/>
              <a:gd name="T77" fmla="*/ 161 h 289"/>
              <a:gd name="T78" fmla="*/ 59 w 289"/>
              <a:gd name="T79" fmla="*/ 176 h 289"/>
              <a:gd name="T80" fmla="*/ 52 w 289"/>
              <a:gd name="T81" fmla="*/ 185 h 289"/>
              <a:gd name="T82" fmla="*/ 48 w 289"/>
              <a:gd name="T83" fmla="*/ 202 h 289"/>
              <a:gd name="T84" fmla="*/ 55 w 289"/>
              <a:gd name="T85" fmla="*/ 223 h 289"/>
              <a:gd name="T86" fmla="*/ 60 w 289"/>
              <a:gd name="T87" fmla="*/ 229 h 289"/>
              <a:gd name="T88" fmla="*/ 86 w 289"/>
              <a:gd name="T89" fmla="*/ 241 h 289"/>
              <a:gd name="T90" fmla="*/ 87 w 289"/>
              <a:gd name="T91" fmla="*/ 241 h 289"/>
              <a:gd name="T92" fmla="*/ 114 w 289"/>
              <a:gd name="T93" fmla="*/ 230 h 289"/>
              <a:gd name="T94" fmla="*/ 128 w 289"/>
              <a:gd name="T95" fmla="*/ 186 h 289"/>
              <a:gd name="T96" fmla="*/ 166 w 289"/>
              <a:gd name="T97" fmla="*/ 191 h 289"/>
              <a:gd name="T98" fmla="*/ 170 w 289"/>
              <a:gd name="T99" fmla="*/ 192 h 289"/>
              <a:gd name="T100" fmla="*/ 144 w 289"/>
              <a:gd name="T101" fmla="*/ 263 h 289"/>
              <a:gd name="T102" fmla="*/ 85 w 289"/>
              <a:gd name="T103" fmla="*/ 2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89">
                <a:moveTo>
                  <a:pt x="85" y="289"/>
                </a:moveTo>
                <a:cubicBezTo>
                  <a:pt x="85" y="289"/>
                  <a:pt x="85" y="289"/>
                  <a:pt x="85" y="289"/>
                </a:cubicBezTo>
                <a:cubicBezTo>
                  <a:pt x="85" y="289"/>
                  <a:pt x="85" y="289"/>
                  <a:pt x="85" y="289"/>
                </a:cubicBezTo>
                <a:cubicBezTo>
                  <a:pt x="69" y="289"/>
                  <a:pt x="53" y="284"/>
                  <a:pt x="39" y="274"/>
                </a:cubicBezTo>
                <a:cubicBezTo>
                  <a:pt x="35" y="271"/>
                  <a:pt x="30" y="267"/>
                  <a:pt x="26" y="262"/>
                </a:cubicBezTo>
                <a:cubicBezTo>
                  <a:pt x="9" y="245"/>
                  <a:pt x="0" y="226"/>
                  <a:pt x="0" y="204"/>
                </a:cubicBezTo>
                <a:cubicBezTo>
                  <a:pt x="1" y="182"/>
                  <a:pt x="9" y="162"/>
                  <a:pt x="26" y="145"/>
                </a:cubicBezTo>
                <a:cubicBezTo>
                  <a:pt x="44" y="127"/>
                  <a:pt x="68" y="118"/>
                  <a:pt x="97" y="118"/>
                </a:cubicBezTo>
                <a:cubicBezTo>
                  <a:pt x="104" y="118"/>
                  <a:pt x="112" y="118"/>
                  <a:pt x="120" y="120"/>
                </a:cubicBezTo>
                <a:cubicBezTo>
                  <a:pt x="163" y="125"/>
                  <a:pt x="163" y="125"/>
                  <a:pt x="163" y="125"/>
                </a:cubicBezTo>
                <a:cubicBezTo>
                  <a:pt x="172" y="127"/>
                  <a:pt x="179" y="128"/>
                  <a:pt x="187" y="128"/>
                </a:cubicBezTo>
                <a:cubicBezTo>
                  <a:pt x="206" y="128"/>
                  <a:pt x="221" y="122"/>
                  <a:pt x="230" y="113"/>
                </a:cubicBezTo>
                <a:cubicBezTo>
                  <a:pt x="238" y="106"/>
                  <a:pt x="241" y="97"/>
                  <a:pt x="241" y="87"/>
                </a:cubicBezTo>
                <a:cubicBezTo>
                  <a:pt x="241" y="78"/>
                  <a:pt x="238" y="70"/>
                  <a:pt x="232" y="63"/>
                </a:cubicBezTo>
                <a:cubicBezTo>
                  <a:pt x="231" y="61"/>
                  <a:pt x="230" y="61"/>
                  <a:pt x="229" y="60"/>
                </a:cubicBezTo>
                <a:cubicBezTo>
                  <a:pt x="226" y="57"/>
                  <a:pt x="223" y="54"/>
                  <a:pt x="220" y="53"/>
                </a:cubicBezTo>
                <a:cubicBezTo>
                  <a:pt x="215" y="50"/>
                  <a:pt x="209" y="48"/>
                  <a:pt x="202" y="48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192" y="48"/>
                  <a:pt x="183" y="51"/>
                  <a:pt x="175" y="59"/>
                </a:cubicBezTo>
                <a:cubicBezTo>
                  <a:pt x="166" y="68"/>
                  <a:pt x="160" y="81"/>
                  <a:pt x="161" y="102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2" y="97"/>
                  <a:pt x="122" y="97"/>
                  <a:pt x="122" y="97"/>
                </a:cubicBezTo>
                <a:cubicBezTo>
                  <a:pt x="121" y="97"/>
                  <a:pt x="120" y="97"/>
                  <a:pt x="118" y="97"/>
                </a:cubicBezTo>
                <a:cubicBezTo>
                  <a:pt x="117" y="66"/>
                  <a:pt x="125" y="46"/>
                  <a:pt x="145" y="26"/>
                </a:cubicBezTo>
                <a:cubicBezTo>
                  <a:pt x="162" y="9"/>
                  <a:pt x="182" y="0"/>
                  <a:pt x="203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226" y="0"/>
                  <a:pt x="245" y="9"/>
                  <a:pt x="263" y="26"/>
                </a:cubicBezTo>
                <a:cubicBezTo>
                  <a:pt x="267" y="31"/>
                  <a:pt x="271" y="35"/>
                  <a:pt x="274" y="40"/>
                </a:cubicBezTo>
                <a:cubicBezTo>
                  <a:pt x="284" y="54"/>
                  <a:pt x="289" y="69"/>
                  <a:pt x="289" y="85"/>
                </a:cubicBezTo>
                <a:cubicBezTo>
                  <a:pt x="289" y="102"/>
                  <a:pt x="284" y="117"/>
                  <a:pt x="275" y="130"/>
                </a:cubicBezTo>
                <a:cubicBezTo>
                  <a:pt x="271" y="135"/>
                  <a:pt x="268" y="139"/>
                  <a:pt x="263" y="144"/>
                </a:cubicBezTo>
                <a:cubicBezTo>
                  <a:pt x="245" y="162"/>
                  <a:pt x="222" y="171"/>
                  <a:pt x="193" y="171"/>
                </a:cubicBezTo>
                <a:cubicBezTo>
                  <a:pt x="185" y="171"/>
                  <a:pt x="177" y="170"/>
                  <a:pt x="169" y="169"/>
                </a:cubicBezTo>
                <a:cubicBezTo>
                  <a:pt x="125" y="163"/>
                  <a:pt x="125" y="163"/>
                  <a:pt x="125" y="163"/>
                </a:cubicBezTo>
                <a:cubicBezTo>
                  <a:pt x="117" y="162"/>
                  <a:pt x="110" y="161"/>
                  <a:pt x="103" y="161"/>
                </a:cubicBezTo>
                <a:cubicBezTo>
                  <a:pt x="83" y="161"/>
                  <a:pt x="68" y="167"/>
                  <a:pt x="59" y="176"/>
                </a:cubicBezTo>
                <a:cubicBezTo>
                  <a:pt x="56" y="179"/>
                  <a:pt x="54" y="182"/>
                  <a:pt x="52" y="185"/>
                </a:cubicBezTo>
                <a:cubicBezTo>
                  <a:pt x="49" y="190"/>
                  <a:pt x="48" y="196"/>
                  <a:pt x="48" y="202"/>
                </a:cubicBezTo>
                <a:cubicBezTo>
                  <a:pt x="48" y="210"/>
                  <a:pt x="50" y="217"/>
                  <a:pt x="55" y="223"/>
                </a:cubicBezTo>
                <a:cubicBezTo>
                  <a:pt x="56" y="225"/>
                  <a:pt x="58" y="227"/>
                  <a:pt x="60" y="229"/>
                </a:cubicBezTo>
                <a:cubicBezTo>
                  <a:pt x="67" y="237"/>
                  <a:pt x="76" y="241"/>
                  <a:pt x="86" y="241"/>
                </a:cubicBezTo>
                <a:cubicBezTo>
                  <a:pt x="87" y="241"/>
                  <a:pt x="87" y="241"/>
                  <a:pt x="87" y="241"/>
                </a:cubicBezTo>
                <a:cubicBezTo>
                  <a:pt x="97" y="241"/>
                  <a:pt x="106" y="238"/>
                  <a:pt x="114" y="230"/>
                </a:cubicBezTo>
                <a:cubicBezTo>
                  <a:pt x="123" y="221"/>
                  <a:pt x="129" y="208"/>
                  <a:pt x="128" y="186"/>
                </a:cubicBezTo>
                <a:cubicBezTo>
                  <a:pt x="166" y="191"/>
                  <a:pt x="166" y="191"/>
                  <a:pt x="166" y="191"/>
                </a:cubicBezTo>
                <a:cubicBezTo>
                  <a:pt x="167" y="192"/>
                  <a:pt x="169" y="192"/>
                  <a:pt x="170" y="192"/>
                </a:cubicBezTo>
                <a:cubicBezTo>
                  <a:pt x="171" y="223"/>
                  <a:pt x="163" y="244"/>
                  <a:pt x="144" y="263"/>
                </a:cubicBezTo>
                <a:cubicBezTo>
                  <a:pt x="127" y="280"/>
                  <a:pt x="107" y="289"/>
                  <a:pt x="85" y="289"/>
                </a:cubicBezTo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6" name="Freeform 442"/>
          <p:cNvSpPr>
            <a:spLocks/>
          </p:cNvSpPr>
          <p:nvPr/>
        </p:nvSpPr>
        <p:spPr bwMode="auto">
          <a:xfrm>
            <a:off x="9930360" y="2636240"/>
            <a:ext cx="43053" cy="163600"/>
          </a:xfrm>
          <a:custGeom>
            <a:avLst/>
            <a:gdLst>
              <a:gd name="T0" fmla="*/ 24 w 39"/>
              <a:gd name="T1" fmla="*/ 0 h 146"/>
              <a:gd name="T2" fmla="*/ 14 w 39"/>
              <a:gd name="T3" fmla="*/ 0 h 146"/>
              <a:gd name="T4" fmla="*/ 5 w 39"/>
              <a:gd name="T5" fmla="*/ 118 h 146"/>
              <a:gd name="T6" fmla="*/ 7 w 39"/>
              <a:gd name="T7" fmla="*/ 140 h 146"/>
              <a:gd name="T8" fmla="*/ 14 w 39"/>
              <a:gd name="T9" fmla="*/ 145 h 146"/>
              <a:gd name="T10" fmla="*/ 25 w 39"/>
              <a:gd name="T11" fmla="*/ 145 h 146"/>
              <a:gd name="T12" fmla="*/ 32 w 39"/>
              <a:gd name="T13" fmla="*/ 140 h 146"/>
              <a:gd name="T14" fmla="*/ 34 w 39"/>
              <a:gd name="T15" fmla="*/ 118 h 146"/>
              <a:gd name="T16" fmla="*/ 24 w 39"/>
              <a:gd name="T17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46">
                <a:moveTo>
                  <a:pt x="24" y="0"/>
                </a:moveTo>
                <a:cubicBezTo>
                  <a:pt x="14" y="0"/>
                  <a:pt x="14" y="0"/>
                  <a:pt x="14" y="0"/>
                </a:cubicBezTo>
                <a:cubicBezTo>
                  <a:pt x="5" y="118"/>
                  <a:pt x="5" y="118"/>
                  <a:pt x="5" y="118"/>
                </a:cubicBezTo>
                <a:cubicBezTo>
                  <a:pt x="0" y="125"/>
                  <a:pt x="1" y="134"/>
                  <a:pt x="7" y="140"/>
                </a:cubicBezTo>
                <a:cubicBezTo>
                  <a:pt x="9" y="142"/>
                  <a:pt x="11" y="144"/>
                  <a:pt x="14" y="145"/>
                </a:cubicBezTo>
                <a:cubicBezTo>
                  <a:pt x="17" y="146"/>
                  <a:pt x="21" y="146"/>
                  <a:pt x="25" y="145"/>
                </a:cubicBezTo>
                <a:cubicBezTo>
                  <a:pt x="28" y="144"/>
                  <a:pt x="30" y="142"/>
                  <a:pt x="32" y="140"/>
                </a:cubicBezTo>
                <a:cubicBezTo>
                  <a:pt x="38" y="134"/>
                  <a:pt x="39" y="125"/>
                  <a:pt x="34" y="118"/>
                </a:cubicBezTo>
                <a:lnTo>
                  <a:pt x="24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7" name="Freeform 443"/>
          <p:cNvSpPr>
            <a:spLocks/>
          </p:cNvSpPr>
          <p:nvPr/>
        </p:nvSpPr>
        <p:spPr bwMode="auto">
          <a:xfrm>
            <a:off x="9941841" y="2555875"/>
            <a:ext cx="17221" cy="37313"/>
          </a:xfrm>
          <a:custGeom>
            <a:avLst/>
            <a:gdLst>
              <a:gd name="T0" fmla="*/ 6 w 6"/>
              <a:gd name="T1" fmla="*/ 1 h 13"/>
              <a:gd name="T2" fmla="*/ 6 w 6"/>
              <a:gd name="T3" fmla="*/ 0 h 13"/>
              <a:gd name="T4" fmla="*/ 0 w 6"/>
              <a:gd name="T5" fmla="*/ 0 h 13"/>
              <a:gd name="T6" fmla="*/ 0 w 6"/>
              <a:gd name="T7" fmla="*/ 1 h 13"/>
              <a:gd name="T8" fmla="*/ 0 w 6"/>
              <a:gd name="T9" fmla="*/ 13 h 13"/>
              <a:gd name="T10" fmla="*/ 6 w 6"/>
              <a:gd name="T11" fmla="*/ 13 h 13"/>
              <a:gd name="T12" fmla="*/ 6 w 6"/>
              <a:gd name="T13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13">
                <a:moveTo>
                  <a:pt x="6" y="1"/>
                </a:moveTo>
                <a:lnTo>
                  <a:pt x="6" y="0"/>
                </a:lnTo>
                <a:lnTo>
                  <a:pt x="0" y="0"/>
                </a:lnTo>
                <a:lnTo>
                  <a:pt x="0" y="1"/>
                </a:lnTo>
                <a:lnTo>
                  <a:pt x="0" y="13"/>
                </a:lnTo>
                <a:lnTo>
                  <a:pt x="6" y="13"/>
                </a:lnTo>
                <a:lnTo>
                  <a:pt x="6" y="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8" name="Freeform 444"/>
          <p:cNvSpPr>
            <a:spLocks/>
          </p:cNvSpPr>
          <p:nvPr/>
        </p:nvSpPr>
        <p:spPr bwMode="auto">
          <a:xfrm>
            <a:off x="9999244" y="2590317"/>
            <a:ext cx="37313" cy="34442"/>
          </a:xfrm>
          <a:custGeom>
            <a:avLst/>
            <a:gdLst>
              <a:gd name="T0" fmla="*/ 9 w 13"/>
              <a:gd name="T1" fmla="*/ 0 h 12"/>
              <a:gd name="T2" fmla="*/ 0 w 13"/>
              <a:gd name="T3" fmla="*/ 9 h 12"/>
              <a:gd name="T4" fmla="*/ 4 w 13"/>
              <a:gd name="T5" fmla="*/ 12 h 12"/>
              <a:gd name="T6" fmla="*/ 13 w 13"/>
              <a:gd name="T7" fmla="*/ 3 h 12"/>
              <a:gd name="T8" fmla="*/ 9 w 13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2">
                <a:moveTo>
                  <a:pt x="9" y="0"/>
                </a:moveTo>
                <a:lnTo>
                  <a:pt x="0" y="9"/>
                </a:lnTo>
                <a:lnTo>
                  <a:pt x="4" y="12"/>
                </a:lnTo>
                <a:lnTo>
                  <a:pt x="13" y="3"/>
                </a:lnTo>
                <a:lnTo>
                  <a:pt x="9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89" name="Rectangle 445"/>
          <p:cNvSpPr>
            <a:spLocks noChangeArrowheads="1"/>
          </p:cNvSpPr>
          <p:nvPr/>
        </p:nvSpPr>
        <p:spPr bwMode="auto">
          <a:xfrm>
            <a:off x="10027946" y="2656332"/>
            <a:ext cx="37313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0" name="Rectangle 446"/>
          <p:cNvSpPr>
            <a:spLocks noChangeArrowheads="1"/>
          </p:cNvSpPr>
          <p:nvPr/>
        </p:nvSpPr>
        <p:spPr bwMode="auto">
          <a:xfrm>
            <a:off x="9835646" y="2656332"/>
            <a:ext cx="3444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1" name="Freeform 447"/>
          <p:cNvSpPr>
            <a:spLocks/>
          </p:cNvSpPr>
          <p:nvPr/>
        </p:nvSpPr>
        <p:spPr bwMode="auto">
          <a:xfrm>
            <a:off x="9864347" y="2590317"/>
            <a:ext cx="34442" cy="34442"/>
          </a:xfrm>
          <a:custGeom>
            <a:avLst/>
            <a:gdLst>
              <a:gd name="T0" fmla="*/ 0 w 12"/>
              <a:gd name="T1" fmla="*/ 3 h 12"/>
              <a:gd name="T2" fmla="*/ 9 w 12"/>
              <a:gd name="T3" fmla="*/ 12 h 12"/>
              <a:gd name="T4" fmla="*/ 12 w 12"/>
              <a:gd name="T5" fmla="*/ 9 h 12"/>
              <a:gd name="T6" fmla="*/ 4 w 12"/>
              <a:gd name="T7" fmla="*/ 0 h 12"/>
              <a:gd name="T8" fmla="*/ 0 w 12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3"/>
                </a:moveTo>
                <a:lnTo>
                  <a:pt x="9" y="12"/>
                </a:lnTo>
                <a:lnTo>
                  <a:pt x="12" y="9"/>
                </a:lnTo>
                <a:lnTo>
                  <a:pt x="4" y="0"/>
                </a:lnTo>
                <a:lnTo>
                  <a:pt x="0" y="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2" name="Freeform 448"/>
          <p:cNvSpPr>
            <a:spLocks noEditPoints="1"/>
          </p:cNvSpPr>
          <p:nvPr/>
        </p:nvSpPr>
        <p:spPr bwMode="auto">
          <a:xfrm>
            <a:off x="9789723" y="2518564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7 w 288"/>
              <a:gd name="T5" fmla="*/ 212 h 288"/>
              <a:gd name="T6" fmla="*/ 77 w 288"/>
              <a:gd name="T7" fmla="*/ 272 h 288"/>
              <a:gd name="T8" fmla="*/ 144 w 288"/>
              <a:gd name="T9" fmla="*/ 288 h 288"/>
              <a:gd name="T10" fmla="*/ 213 w 288"/>
              <a:gd name="T11" fmla="*/ 271 h 288"/>
              <a:gd name="T12" fmla="*/ 272 w 288"/>
              <a:gd name="T13" fmla="*/ 210 h 288"/>
              <a:gd name="T14" fmla="*/ 288 w 288"/>
              <a:gd name="T15" fmla="*/ 144 h 288"/>
              <a:gd name="T16" fmla="*/ 144 w 288"/>
              <a:gd name="T17" fmla="*/ 0 h 288"/>
              <a:gd name="T18" fmla="*/ 258 w 288"/>
              <a:gd name="T19" fmla="*/ 203 h 288"/>
              <a:gd name="T20" fmla="*/ 205 w 288"/>
              <a:gd name="T21" fmla="*/ 257 h 288"/>
              <a:gd name="T22" fmla="*/ 144 w 288"/>
              <a:gd name="T23" fmla="*/ 272 h 288"/>
              <a:gd name="T24" fmla="*/ 85 w 288"/>
              <a:gd name="T25" fmla="*/ 258 h 288"/>
              <a:gd name="T26" fmla="*/ 31 w 288"/>
              <a:gd name="T27" fmla="*/ 204 h 288"/>
              <a:gd name="T28" fmla="*/ 16 w 288"/>
              <a:gd name="T29" fmla="*/ 144 h 288"/>
              <a:gd name="T30" fmla="*/ 144 w 288"/>
              <a:gd name="T31" fmla="*/ 16 h 288"/>
              <a:gd name="T32" fmla="*/ 272 w 288"/>
              <a:gd name="T33" fmla="*/ 144 h 288"/>
              <a:gd name="T34" fmla="*/ 258 w 288"/>
              <a:gd name="T35" fmla="*/ 20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169"/>
                  <a:pt x="6" y="192"/>
                  <a:pt x="17" y="212"/>
                </a:cubicBezTo>
                <a:cubicBezTo>
                  <a:pt x="31" y="237"/>
                  <a:pt x="52" y="258"/>
                  <a:pt x="77" y="272"/>
                </a:cubicBezTo>
                <a:cubicBezTo>
                  <a:pt x="97" y="282"/>
                  <a:pt x="120" y="288"/>
                  <a:pt x="144" y="288"/>
                </a:cubicBezTo>
                <a:cubicBezTo>
                  <a:pt x="169" y="288"/>
                  <a:pt x="192" y="282"/>
                  <a:pt x="213" y="271"/>
                </a:cubicBezTo>
                <a:cubicBezTo>
                  <a:pt x="238" y="257"/>
                  <a:pt x="259" y="236"/>
                  <a:pt x="272" y="210"/>
                </a:cubicBezTo>
                <a:cubicBezTo>
                  <a:pt x="282" y="190"/>
                  <a:pt x="288" y="168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58" y="203"/>
                </a:moveTo>
                <a:cubicBezTo>
                  <a:pt x="246" y="226"/>
                  <a:pt x="228" y="244"/>
                  <a:pt x="205" y="257"/>
                </a:cubicBezTo>
                <a:cubicBezTo>
                  <a:pt x="186" y="267"/>
                  <a:pt x="165" y="272"/>
                  <a:pt x="144" y="272"/>
                </a:cubicBezTo>
                <a:cubicBezTo>
                  <a:pt x="123" y="272"/>
                  <a:pt x="103" y="267"/>
                  <a:pt x="85" y="258"/>
                </a:cubicBezTo>
                <a:cubicBezTo>
                  <a:pt x="62" y="246"/>
                  <a:pt x="43" y="227"/>
                  <a:pt x="31" y="204"/>
                </a:cubicBezTo>
                <a:cubicBezTo>
                  <a:pt x="21" y="186"/>
                  <a:pt x="16" y="165"/>
                  <a:pt x="16" y="144"/>
                </a:cubicBezTo>
                <a:cubicBezTo>
                  <a:pt x="16" y="74"/>
                  <a:pt x="73" y="16"/>
                  <a:pt x="144" y="16"/>
                </a:cubicBezTo>
                <a:cubicBezTo>
                  <a:pt x="215" y="16"/>
                  <a:pt x="272" y="74"/>
                  <a:pt x="272" y="144"/>
                </a:cubicBezTo>
                <a:cubicBezTo>
                  <a:pt x="272" y="165"/>
                  <a:pt x="267" y="184"/>
                  <a:pt x="258" y="20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3" name="Freeform 449"/>
          <p:cNvSpPr>
            <a:spLocks noEditPoints="1"/>
          </p:cNvSpPr>
          <p:nvPr/>
        </p:nvSpPr>
        <p:spPr bwMode="auto">
          <a:xfrm>
            <a:off x="7875320" y="4453056"/>
            <a:ext cx="318590" cy="281276"/>
          </a:xfrm>
          <a:custGeom>
            <a:avLst/>
            <a:gdLst>
              <a:gd name="T0" fmla="*/ 252 w 288"/>
              <a:gd name="T1" fmla="*/ 189 h 252"/>
              <a:gd name="T2" fmla="*/ 171 w 288"/>
              <a:gd name="T3" fmla="*/ 154 h 252"/>
              <a:gd name="T4" fmla="*/ 196 w 288"/>
              <a:gd name="T5" fmla="*/ 108 h 252"/>
              <a:gd name="T6" fmla="*/ 199 w 288"/>
              <a:gd name="T7" fmla="*/ 74 h 252"/>
              <a:gd name="T8" fmla="*/ 199 w 288"/>
              <a:gd name="T9" fmla="*/ 38 h 252"/>
              <a:gd name="T10" fmla="*/ 144 w 288"/>
              <a:gd name="T11" fmla="*/ 0 h 252"/>
              <a:gd name="T12" fmla="*/ 89 w 288"/>
              <a:gd name="T13" fmla="*/ 38 h 252"/>
              <a:gd name="T14" fmla="*/ 89 w 288"/>
              <a:gd name="T15" fmla="*/ 74 h 252"/>
              <a:gd name="T16" fmla="*/ 92 w 288"/>
              <a:gd name="T17" fmla="*/ 108 h 252"/>
              <a:gd name="T18" fmla="*/ 117 w 288"/>
              <a:gd name="T19" fmla="*/ 154 h 252"/>
              <a:gd name="T20" fmla="*/ 36 w 288"/>
              <a:gd name="T21" fmla="*/ 189 h 252"/>
              <a:gd name="T22" fmla="*/ 0 w 288"/>
              <a:gd name="T23" fmla="*/ 222 h 252"/>
              <a:gd name="T24" fmla="*/ 0 w 288"/>
              <a:gd name="T25" fmla="*/ 252 h 252"/>
              <a:gd name="T26" fmla="*/ 288 w 288"/>
              <a:gd name="T27" fmla="*/ 252 h 252"/>
              <a:gd name="T28" fmla="*/ 288 w 288"/>
              <a:gd name="T29" fmla="*/ 222 h 252"/>
              <a:gd name="T30" fmla="*/ 252 w 288"/>
              <a:gd name="T31" fmla="*/ 189 h 252"/>
              <a:gd name="T32" fmla="*/ 226 w 288"/>
              <a:gd name="T33" fmla="*/ 235 h 252"/>
              <a:gd name="T34" fmla="*/ 161 w 288"/>
              <a:gd name="T35" fmla="*/ 235 h 252"/>
              <a:gd name="T36" fmla="*/ 161 w 288"/>
              <a:gd name="T37" fmla="*/ 209 h 252"/>
              <a:gd name="T38" fmla="*/ 226 w 288"/>
              <a:gd name="T39" fmla="*/ 209 h 252"/>
              <a:gd name="T40" fmla="*/ 226 w 288"/>
              <a:gd name="T41" fmla="*/ 235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52">
                <a:moveTo>
                  <a:pt x="252" y="189"/>
                </a:moveTo>
                <a:cubicBezTo>
                  <a:pt x="235" y="181"/>
                  <a:pt x="209" y="161"/>
                  <a:pt x="171" y="154"/>
                </a:cubicBezTo>
                <a:cubicBezTo>
                  <a:pt x="181" y="144"/>
                  <a:pt x="188" y="127"/>
                  <a:pt x="196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9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8" y="8"/>
                  <a:pt x="89" y="38"/>
                </a:cubicBezTo>
                <a:cubicBezTo>
                  <a:pt x="87" y="47"/>
                  <a:pt x="89" y="63"/>
                  <a:pt x="89" y="74"/>
                </a:cubicBezTo>
                <a:cubicBezTo>
                  <a:pt x="89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4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288" y="252"/>
                  <a:pt x="288" y="252"/>
                  <a:pt x="288" y="252"/>
                </a:cubicBezTo>
                <a:cubicBezTo>
                  <a:pt x="288" y="222"/>
                  <a:pt x="288" y="222"/>
                  <a:pt x="288" y="222"/>
                </a:cubicBezTo>
                <a:cubicBezTo>
                  <a:pt x="288" y="222"/>
                  <a:pt x="288" y="205"/>
                  <a:pt x="252" y="189"/>
                </a:cubicBezTo>
                <a:close/>
                <a:moveTo>
                  <a:pt x="226" y="235"/>
                </a:moveTo>
                <a:cubicBezTo>
                  <a:pt x="161" y="235"/>
                  <a:pt x="161" y="235"/>
                  <a:pt x="161" y="235"/>
                </a:cubicBezTo>
                <a:cubicBezTo>
                  <a:pt x="161" y="209"/>
                  <a:pt x="161" y="209"/>
                  <a:pt x="161" y="209"/>
                </a:cubicBezTo>
                <a:cubicBezTo>
                  <a:pt x="226" y="209"/>
                  <a:pt x="226" y="209"/>
                  <a:pt x="226" y="209"/>
                </a:cubicBezTo>
                <a:lnTo>
                  <a:pt x="226" y="23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4" name="Freeform 450"/>
          <p:cNvSpPr>
            <a:spLocks/>
          </p:cNvSpPr>
          <p:nvPr/>
        </p:nvSpPr>
        <p:spPr bwMode="auto">
          <a:xfrm>
            <a:off x="8512497" y="4453056"/>
            <a:ext cx="318590" cy="281276"/>
          </a:xfrm>
          <a:custGeom>
            <a:avLst/>
            <a:gdLst>
              <a:gd name="T0" fmla="*/ 288 w 288"/>
              <a:gd name="T1" fmla="*/ 222 h 252"/>
              <a:gd name="T2" fmla="*/ 252 w 288"/>
              <a:gd name="T3" fmla="*/ 189 h 252"/>
              <a:gd name="T4" fmla="*/ 171 w 288"/>
              <a:gd name="T5" fmla="*/ 154 h 252"/>
              <a:gd name="T6" fmla="*/ 195 w 288"/>
              <a:gd name="T7" fmla="*/ 108 h 252"/>
              <a:gd name="T8" fmla="*/ 199 w 288"/>
              <a:gd name="T9" fmla="*/ 74 h 252"/>
              <a:gd name="T10" fmla="*/ 198 w 288"/>
              <a:gd name="T11" fmla="*/ 38 h 252"/>
              <a:gd name="T12" fmla="*/ 144 w 288"/>
              <a:gd name="T13" fmla="*/ 0 h 252"/>
              <a:gd name="T14" fmla="*/ 89 w 288"/>
              <a:gd name="T15" fmla="*/ 38 h 252"/>
              <a:gd name="T16" fmla="*/ 88 w 288"/>
              <a:gd name="T17" fmla="*/ 74 h 252"/>
              <a:gd name="T18" fmla="*/ 92 w 288"/>
              <a:gd name="T19" fmla="*/ 108 h 252"/>
              <a:gd name="T20" fmla="*/ 117 w 288"/>
              <a:gd name="T21" fmla="*/ 154 h 252"/>
              <a:gd name="T22" fmla="*/ 36 w 288"/>
              <a:gd name="T23" fmla="*/ 189 h 252"/>
              <a:gd name="T24" fmla="*/ 0 w 288"/>
              <a:gd name="T25" fmla="*/ 222 h 252"/>
              <a:gd name="T26" fmla="*/ 0 w 288"/>
              <a:gd name="T27" fmla="*/ 252 h 252"/>
              <a:gd name="T28" fmla="*/ 127 w 288"/>
              <a:gd name="T29" fmla="*/ 252 h 252"/>
              <a:gd name="T30" fmla="*/ 134 w 288"/>
              <a:gd name="T31" fmla="*/ 219 h 252"/>
              <a:gd name="T32" fmla="*/ 120 w 288"/>
              <a:gd name="T33" fmla="*/ 200 h 252"/>
              <a:gd name="T34" fmla="*/ 144 w 288"/>
              <a:gd name="T35" fmla="*/ 184 h 252"/>
              <a:gd name="T36" fmla="*/ 168 w 288"/>
              <a:gd name="T37" fmla="*/ 200 h 252"/>
              <a:gd name="T38" fmla="*/ 154 w 288"/>
              <a:gd name="T39" fmla="*/ 219 h 252"/>
              <a:gd name="T40" fmla="*/ 160 w 288"/>
              <a:gd name="T41" fmla="*/ 252 h 252"/>
              <a:gd name="T42" fmla="*/ 288 w 288"/>
              <a:gd name="T43" fmla="*/ 252 h 252"/>
              <a:gd name="T44" fmla="*/ 288 w 288"/>
              <a:gd name="T45" fmla="*/ 222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8" h="252">
                <a:moveTo>
                  <a:pt x="288" y="222"/>
                </a:moveTo>
                <a:cubicBezTo>
                  <a:pt x="288" y="222"/>
                  <a:pt x="288" y="205"/>
                  <a:pt x="252" y="189"/>
                </a:cubicBezTo>
                <a:cubicBezTo>
                  <a:pt x="235" y="181"/>
                  <a:pt x="209" y="161"/>
                  <a:pt x="171" y="154"/>
                </a:cubicBezTo>
                <a:cubicBezTo>
                  <a:pt x="180" y="144"/>
                  <a:pt x="188" y="127"/>
                  <a:pt x="195" y="108"/>
                </a:cubicBezTo>
                <a:cubicBezTo>
                  <a:pt x="200" y="97"/>
                  <a:pt x="199" y="87"/>
                  <a:pt x="199" y="74"/>
                </a:cubicBezTo>
                <a:cubicBezTo>
                  <a:pt x="199" y="63"/>
                  <a:pt x="201" y="47"/>
                  <a:pt x="198" y="38"/>
                </a:cubicBezTo>
                <a:cubicBezTo>
                  <a:pt x="190" y="8"/>
                  <a:pt x="169" y="0"/>
                  <a:pt x="144" y="0"/>
                </a:cubicBezTo>
                <a:cubicBezTo>
                  <a:pt x="119" y="0"/>
                  <a:pt x="97" y="8"/>
                  <a:pt x="89" y="38"/>
                </a:cubicBezTo>
                <a:cubicBezTo>
                  <a:pt x="86" y="47"/>
                  <a:pt x="88" y="63"/>
                  <a:pt x="88" y="74"/>
                </a:cubicBezTo>
                <a:cubicBezTo>
                  <a:pt x="88" y="87"/>
                  <a:pt x="88" y="97"/>
                  <a:pt x="92" y="108"/>
                </a:cubicBezTo>
                <a:cubicBezTo>
                  <a:pt x="100" y="128"/>
                  <a:pt x="107" y="144"/>
                  <a:pt x="117" y="154"/>
                </a:cubicBezTo>
                <a:cubicBezTo>
                  <a:pt x="79" y="161"/>
                  <a:pt x="53" y="181"/>
                  <a:pt x="36" y="189"/>
                </a:cubicBezTo>
                <a:cubicBezTo>
                  <a:pt x="0" y="205"/>
                  <a:pt x="0" y="222"/>
                  <a:pt x="0" y="222"/>
                </a:cubicBezTo>
                <a:cubicBezTo>
                  <a:pt x="0" y="252"/>
                  <a:pt x="0" y="252"/>
                  <a:pt x="0" y="252"/>
                </a:cubicBezTo>
                <a:cubicBezTo>
                  <a:pt x="127" y="252"/>
                  <a:pt x="127" y="252"/>
                  <a:pt x="127" y="252"/>
                </a:cubicBezTo>
                <a:cubicBezTo>
                  <a:pt x="134" y="219"/>
                  <a:pt x="134" y="219"/>
                  <a:pt x="134" y="219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200"/>
                  <a:pt x="135" y="184"/>
                  <a:pt x="144" y="184"/>
                </a:cubicBezTo>
                <a:cubicBezTo>
                  <a:pt x="153" y="184"/>
                  <a:pt x="168" y="200"/>
                  <a:pt x="168" y="200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60" y="252"/>
                  <a:pt x="160" y="252"/>
                  <a:pt x="160" y="252"/>
                </a:cubicBezTo>
                <a:cubicBezTo>
                  <a:pt x="288" y="252"/>
                  <a:pt x="288" y="252"/>
                  <a:pt x="288" y="252"/>
                </a:cubicBezTo>
                <a:lnTo>
                  <a:pt x="288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5" name="Freeform 452"/>
          <p:cNvSpPr>
            <a:spLocks noEditPoints="1"/>
          </p:cNvSpPr>
          <p:nvPr/>
        </p:nvSpPr>
        <p:spPr bwMode="auto">
          <a:xfrm>
            <a:off x="2126375" y="5753241"/>
            <a:ext cx="321459" cy="238225"/>
          </a:xfrm>
          <a:custGeom>
            <a:avLst/>
            <a:gdLst>
              <a:gd name="T0" fmla="*/ 0 w 112"/>
              <a:gd name="T1" fmla="*/ 0 h 83"/>
              <a:gd name="T2" fmla="*/ 0 w 112"/>
              <a:gd name="T3" fmla="*/ 83 h 83"/>
              <a:gd name="T4" fmla="*/ 112 w 112"/>
              <a:gd name="T5" fmla="*/ 83 h 83"/>
              <a:gd name="T6" fmla="*/ 112 w 112"/>
              <a:gd name="T7" fmla="*/ 0 h 83"/>
              <a:gd name="T8" fmla="*/ 0 w 112"/>
              <a:gd name="T9" fmla="*/ 0 h 83"/>
              <a:gd name="T10" fmla="*/ 102 w 112"/>
              <a:gd name="T11" fmla="*/ 74 h 83"/>
              <a:gd name="T12" fmla="*/ 10 w 112"/>
              <a:gd name="T13" fmla="*/ 74 h 83"/>
              <a:gd name="T14" fmla="*/ 10 w 112"/>
              <a:gd name="T15" fmla="*/ 9 h 83"/>
              <a:gd name="T16" fmla="*/ 102 w 112"/>
              <a:gd name="T17" fmla="*/ 9 h 83"/>
              <a:gd name="T18" fmla="*/ 102 w 112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83">
                <a:moveTo>
                  <a:pt x="0" y="0"/>
                </a:moveTo>
                <a:lnTo>
                  <a:pt x="0" y="83"/>
                </a:lnTo>
                <a:lnTo>
                  <a:pt x="112" y="83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6" name="Freeform 453"/>
          <p:cNvSpPr>
            <a:spLocks/>
          </p:cNvSpPr>
          <p:nvPr/>
        </p:nvSpPr>
        <p:spPr bwMode="auto">
          <a:xfrm>
            <a:off x="2175167" y="5793424"/>
            <a:ext cx="223873" cy="154989"/>
          </a:xfrm>
          <a:custGeom>
            <a:avLst/>
            <a:gdLst>
              <a:gd name="T0" fmla="*/ 6 w 204"/>
              <a:gd name="T1" fmla="*/ 110 h 140"/>
              <a:gd name="T2" fmla="*/ 23 w 204"/>
              <a:gd name="T3" fmla="*/ 108 h 140"/>
              <a:gd name="T4" fmla="*/ 23 w 204"/>
              <a:gd name="T5" fmla="*/ 108 h 140"/>
              <a:gd name="T6" fmla="*/ 35 w 204"/>
              <a:gd name="T7" fmla="*/ 93 h 140"/>
              <a:gd name="T8" fmla="*/ 54 w 204"/>
              <a:gd name="T9" fmla="*/ 120 h 140"/>
              <a:gd name="T10" fmla="*/ 66 w 204"/>
              <a:gd name="T11" fmla="*/ 124 h 140"/>
              <a:gd name="T12" fmla="*/ 75 w 204"/>
              <a:gd name="T13" fmla="*/ 117 h 140"/>
              <a:gd name="T14" fmla="*/ 94 w 204"/>
              <a:gd name="T15" fmla="*/ 70 h 140"/>
              <a:gd name="T16" fmla="*/ 121 w 204"/>
              <a:gd name="T17" fmla="*/ 133 h 140"/>
              <a:gd name="T18" fmla="*/ 132 w 204"/>
              <a:gd name="T19" fmla="*/ 140 h 140"/>
              <a:gd name="T20" fmla="*/ 132 w 204"/>
              <a:gd name="T21" fmla="*/ 140 h 140"/>
              <a:gd name="T22" fmla="*/ 143 w 204"/>
              <a:gd name="T23" fmla="*/ 132 h 140"/>
              <a:gd name="T24" fmla="*/ 169 w 204"/>
              <a:gd name="T25" fmla="*/ 46 h 140"/>
              <a:gd name="T26" fmla="*/ 180 w 204"/>
              <a:gd name="T27" fmla="*/ 69 h 140"/>
              <a:gd name="T28" fmla="*/ 196 w 204"/>
              <a:gd name="T29" fmla="*/ 74 h 140"/>
              <a:gd name="T30" fmla="*/ 201 w 204"/>
              <a:gd name="T31" fmla="*/ 58 h 140"/>
              <a:gd name="T32" fmla="*/ 177 w 204"/>
              <a:gd name="T33" fmla="*/ 7 h 140"/>
              <a:gd name="T34" fmla="*/ 165 w 204"/>
              <a:gd name="T35" fmla="*/ 1 h 140"/>
              <a:gd name="T36" fmla="*/ 154 w 204"/>
              <a:gd name="T37" fmla="*/ 9 h 140"/>
              <a:gd name="T38" fmla="*/ 130 w 204"/>
              <a:gd name="T39" fmla="*/ 93 h 140"/>
              <a:gd name="T40" fmla="*/ 104 w 204"/>
              <a:gd name="T41" fmla="*/ 33 h 140"/>
              <a:gd name="T42" fmla="*/ 93 w 204"/>
              <a:gd name="T43" fmla="*/ 26 h 140"/>
              <a:gd name="T44" fmla="*/ 82 w 204"/>
              <a:gd name="T45" fmla="*/ 33 h 140"/>
              <a:gd name="T46" fmla="*/ 61 w 204"/>
              <a:gd name="T47" fmla="*/ 88 h 140"/>
              <a:gd name="T48" fmla="*/ 45 w 204"/>
              <a:gd name="T49" fmla="*/ 66 h 140"/>
              <a:gd name="T50" fmla="*/ 36 w 204"/>
              <a:gd name="T51" fmla="*/ 62 h 140"/>
              <a:gd name="T52" fmla="*/ 26 w 204"/>
              <a:gd name="T53" fmla="*/ 66 h 140"/>
              <a:gd name="T54" fmla="*/ 4 w 204"/>
              <a:gd name="T55" fmla="*/ 93 h 140"/>
              <a:gd name="T56" fmla="*/ 6 w 204"/>
              <a:gd name="T57" fmla="*/ 11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4" h="140">
                <a:moveTo>
                  <a:pt x="6" y="110"/>
                </a:moveTo>
                <a:cubicBezTo>
                  <a:pt x="11" y="114"/>
                  <a:pt x="18" y="113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35" y="93"/>
                  <a:pt x="35" y="93"/>
                  <a:pt x="35" y="93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7" y="123"/>
                  <a:pt x="61" y="125"/>
                  <a:pt x="66" y="124"/>
                </a:cubicBezTo>
                <a:cubicBezTo>
                  <a:pt x="70" y="124"/>
                  <a:pt x="74" y="121"/>
                  <a:pt x="75" y="117"/>
                </a:cubicBezTo>
                <a:cubicBezTo>
                  <a:pt x="94" y="70"/>
                  <a:pt x="94" y="70"/>
                  <a:pt x="94" y="70"/>
                </a:cubicBezTo>
                <a:cubicBezTo>
                  <a:pt x="121" y="133"/>
                  <a:pt x="121" y="133"/>
                  <a:pt x="121" y="133"/>
                </a:cubicBezTo>
                <a:cubicBezTo>
                  <a:pt x="122" y="137"/>
                  <a:pt x="127" y="140"/>
                  <a:pt x="132" y="140"/>
                </a:cubicBezTo>
                <a:cubicBezTo>
                  <a:pt x="132" y="140"/>
                  <a:pt x="132" y="140"/>
                  <a:pt x="132" y="140"/>
                </a:cubicBezTo>
                <a:cubicBezTo>
                  <a:pt x="137" y="140"/>
                  <a:pt x="142" y="136"/>
                  <a:pt x="143" y="132"/>
                </a:cubicBezTo>
                <a:cubicBezTo>
                  <a:pt x="169" y="46"/>
                  <a:pt x="169" y="46"/>
                  <a:pt x="169" y="46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3" y="75"/>
                  <a:pt x="190" y="77"/>
                  <a:pt x="196" y="74"/>
                </a:cubicBezTo>
                <a:cubicBezTo>
                  <a:pt x="202" y="71"/>
                  <a:pt x="204" y="64"/>
                  <a:pt x="201" y="58"/>
                </a:cubicBezTo>
                <a:cubicBezTo>
                  <a:pt x="177" y="7"/>
                  <a:pt x="177" y="7"/>
                  <a:pt x="177" y="7"/>
                </a:cubicBezTo>
                <a:cubicBezTo>
                  <a:pt x="175" y="3"/>
                  <a:pt x="170" y="0"/>
                  <a:pt x="165" y="1"/>
                </a:cubicBezTo>
                <a:cubicBezTo>
                  <a:pt x="160" y="1"/>
                  <a:pt x="156" y="4"/>
                  <a:pt x="154" y="9"/>
                </a:cubicBezTo>
                <a:cubicBezTo>
                  <a:pt x="130" y="93"/>
                  <a:pt x="130" y="93"/>
                  <a:pt x="130" y="93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2" y="29"/>
                  <a:pt x="98" y="26"/>
                  <a:pt x="93" y="26"/>
                </a:cubicBezTo>
                <a:cubicBezTo>
                  <a:pt x="88" y="26"/>
                  <a:pt x="84" y="29"/>
                  <a:pt x="82" y="33"/>
                </a:cubicBezTo>
                <a:cubicBezTo>
                  <a:pt x="61" y="88"/>
                  <a:pt x="61" y="88"/>
                  <a:pt x="61" y="88"/>
                </a:cubicBezTo>
                <a:cubicBezTo>
                  <a:pt x="45" y="66"/>
                  <a:pt x="45" y="66"/>
                  <a:pt x="45" y="66"/>
                </a:cubicBezTo>
                <a:cubicBezTo>
                  <a:pt x="43" y="63"/>
                  <a:pt x="39" y="62"/>
                  <a:pt x="36" y="62"/>
                </a:cubicBezTo>
                <a:cubicBezTo>
                  <a:pt x="32" y="61"/>
                  <a:pt x="28" y="63"/>
                  <a:pt x="26" y="66"/>
                </a:cubicBezTo>
                <a:cubicBezTo>
                  <a:pt x="4" y="93"/>
                  <a:pt x="4" y="93"/>
                  <a:pt x="4" y="93"/>
                </a:cubicBezTo>
                <a:cubicBezTo>
                  <a:pt x="0" y="98"/>
                  <a:pt x="1" y="106"/>
                  <a:pt x="6" y="1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7" name="Freeform 463"/>
          <p:cNvSpPr>
            <a:spLocks/>
          </p:cNvSpPr>
          <p:nvPr/>
        </p:nvSpPr>
        <p:spPr bwMode="auto">
          <a:xfrm>
            <a:off x="7321379" y="5710190"/>
            <a:ext cx="100457" cy="103326"/>
          </a:xfrm>
          <a:custGeom>
            <a:avLst/>
            <a:gdLst>
              <a:gd name="T0" fmla="*/ 45 w 91"/>
              <a:gd name="T1" fmla="*/ 91 h 91"/>
              <a:gd name="T2" fmla="*/ 56 w 91"/>
              <a:gd name="T3" fmla="*/ 90 h 91"/>
              <a:gd name="T4" fmla="*/ 41 w 91"/>
              <a:gd name="T5" fmla="*/ 77 h 91"/>
              <a:gd name="T6" fmla="*/ 31 w 91"/>
              <a:gd name="T7" fmla="*/ 60 h 91"/>
              <a:gd name="T8" fmla="*/ 37 w 91"/>
              <a:gd name="T9" fmla="*/ 40 h 91"/>
              <a:gd name="T10" fmla="*/ 58 w 91"/>
              <a:gd name="T11" fmla="*/ 31 h 91"/>
              <a:gd name="T12" fmla="*/ 74 w 91"/>
              <a:gd name="T13" fmla="*/ 37 h 91"/>
              <a:gd name="T14" fmla="*/ 91 w 91"/>
              <a:gd name="T15" fmla="*/ 50 h 91"/>
              <a:gd name="T16" fmla="*/ 91 w 91"/>
              <a:gd name="T17" fmla="*/ 46 h 91"/>
              <a:gd name="T18" fmla="*/ 45 w 91"/>
              <a:gd name="T19" fmla="*/ 0 h 91"/>
              <a:gd name="T20" fmla="*/ 0 w 91"/>
              <a:gd name="T21" fmla="*/ 46 h 91"/>
              <a:gd name="T22" fmla="*/ 45 w 91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1" h="91">
                <a:moveTo>
                  <a:pt x="45" y="91"/>
                </a:moveTo>
                <a:cubicBezTo>
                  <a:pt x="49" y="91"/>
                  <a:pt x="53" y="91"/>
                  <a:pt x="56" y="90"/>
                </a:cubicBezTo>
                <a:cubicBezTo>
                  <a:pt x="41" y="77"/>
                  <a:pt x="41" y="77"/>
                  <a:pt x="41" y="77"/>
                </a:cubicBezTo>
                <a:cubicBezTo>
                  <a:pt x="35" y="73"/>
                  <a:pt x="32" y="67"/>
                  <a:pt x="31" y="60"/>
                </a:cubicBezTo>
                <a:cubicBezTo>
                  <a:pt x="31" y="53"/>
                  <a:pt x="33" y="46"/>
                  <a:pt x="37" y="40"/>
                </a:cubicBezTo>
                <a:cubicBezTo>
                  <a:pt x="42" y="34"/>
                  <a:pt x="50" y="31"/>
                  <a:pt x="58" y="31"/>
                </a:cubicBezTo>
                <a:cubicBezTo>
                  <a:pt x="64" y="31"/>
                  <a:pt x="70" y="33"/>
                  <a:pt x="74" y="37"/>
                </a:cubicBezTo>
                <a:cubicBezTo>
                  <a:pt x="91" y="50"/>
                  <a:pt x="91" y="50"/>
                  <a:pt x="91" y="50"/>
                </a:cubicBezTo>
                <a:cubicBezTo>
                  <a:pt x="91" y="49"/>
                  <a:pt x="91" y="47"/>
                  <a:pt x="91" y="46"/>
                </a:cubicBezTo>
                <a:cubicBezTo>
                  <a:pt x="91" y="21"/>
                  <a:pt x="71" y="0"/>
                  <a:pt x="45" y="0"/>
                </a:cubicBezTo>
                <a:cubicBezTo>
                  <a:pt x="20" y="0"/>
                  <a:pt x="0" y="21"/>
                  <a:pt x="0" y="46"/>
                </a:cubicBezTo>
                <a:cubicBezTo>
                  <a:pt x="0" y="71"/>
                  <a:pt x="20" y="91"/>
                  <a:pt x="45" y="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8" name="Freeform 464"/>
          <p:cNvSpPr>
            <a:spLocks/>
          </p:cNvSpPr>
          <p:nvPr/>
        </p:nvSpPr>
        <p:spPr bwMode="auto">
          <a:xfrm>
            <a:off x="7370171" y="5761853"/>
            <a:ext cx="180821" cy="157860"/>
          </a:xfrm>
          <a:custGeom>
            <a:avLst/>
            <a:gdLst>
              <a:gd name="T0" fmla="*/ 104 w 163"/>
              <a:gd name="T1" fmla="*/ 26 h 143"/>
              <a:gd name="T2" fmla="*/ 79 w 163"/>
              <a:gd name="T3" fmla="*/ 31 h 143"/>
              <a:gd name="T4" fmla="*/ 66 w 163"/>
              <a:gd name="T5" fmla="*/ 40 h 143"/>
              <a:gd name="T6" fmla="*/ 20 w 163"/>
              <a:gd name="T7" fmla="*/ 2 h 143"/>
              <a:gd name="T8" fmla="*/ 13 w 163"/>
              <a:gd name="T9" fmla="*/ 0 h 143"/>
              <a:gd name="T10" fmla="*/ 4 w 163"/>
              <a:gd name="T11" fmla="*/ 4 h 143"/>
              <a:gd name="T12" fmla="*/ 5 w 163"/>
              <a:gd name="T13" fmla="*/ 20 h 143"/>
              <a:gd name="T14" fmla="*/ 52 w 163"/>
              <a:gd name="T15" fmla="*/ 58 h 143"/>
              <a:gd name="T16" fmla="*/ 46 w 163"/>
              <a:gd name="T17" fmla="*/ 73 h 143"/>
              <a:gd name="T18" fmla="*/ 45 w 163"/>
              <a:gd name="T19" fmla="*/ 81 h 143"/>
              <a:gd name="T20" fmla="*/ 73 w 163"/>
              <a:gd name="T21" fmla="*/ 66 h 143"/>
              <a:gd name="T22" fmla="*/ 89 w 163"/>
              <a:gd name="T23" fmla="*/ 62 h 143"/>
              <a:gd name="T24" fmla="*/ 119 w 163"/>
              <a:gd name="T25" fmla="*/ 79 h 143"/>
              <a:gd name="T26" fmla="*/ 106 w 163"/>
              <a:gd name="T27" fmla="*/ 125 h 143"/>
              <a:gd name="T28" fmla="*/ 82 w 163"/>
              <a:gd name="T29" fmla="*/ 139 h 143"/>
              <a:gd name="T30" fmla="*/ 104 w 163"/>
              <a:gd name="T31" fmla="*/ 143 h 143"/>
              <a:gd name="T32" fmla="*/ 163 w 163"/>
              <a:gd name="T33" fmla="*/ 84 h 143"/>
              <a:gd name="T34" fmla="*/ 104 w 163"/>
              <a:gd name="T35" fmla="*/ 26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3" h="143">
                <a:moveTo>
                  <a:pt x="104" y="26"/>
                </a:moveTo>
                <a:cubicBezTo>
                  <a:pt x="95" y="26"/>
                  <a:pt x="86" y="28"/>
                  <a:pt x="79" y="31"/>
                </a:cubicBezTo>
                <a:cubicBezTo>
                  <a:pt x="74" y="34"/>
                  <a:pt x="70" y="36"/>
                  <a:pt x="66" y="40"/>
                </a:cubicBezTo>
                <a:cubicBezTo>
                  <a:pt x="20" y="2"/>
                  <a:pt x="20" y="2"/>
                  <a:pt x="20" y="2"/>
                </a:cubicBezTo>
                <a:cubicBezTo>
                  <a:pt x="18" y="0"/>
                  <a:pt x="15" y="0"/>
                  <a:pt x="13" y="0"/>
                </a:cubicBezTo>
                <a:cubicBezTo>
                  <a:pt x="9" y="0"/>
                  <a:pt x="6" y="1"/>
                  <a:pt x="4" y="4"/>
                </a:cubicBezTo>
                <a:cubicBezTo>
                  <a:pt x="0" y="9"/>
                  <a:pt x="1" y="16"/>
                  <a:pt x="5" y="20"/>
                </a:cubicBezTo>
                <a:cubicBezTo>
                  <a:pt x="52" y="58"/>
                  <a:pt x="52" y="58"/>
                  <a:pt x="52" y="58"/>
                </a:cubicBezTo>
                <a:cubicBezTo>
                  <a:pt x="49" y="62"/>
                  <a:pt x="47" y="67"/>
                  <a:pt x="46" y="73"/>
                </a:cubicBezTo>
                <a:cubicBezTo>
                  <a:pt x="46" y="75"/>
                  <a:pt x="45" y="78"/>
                  <a:pt x="45" y="81"/>
                </a:cubicBezTo>
                <a:cubicBezTo>
                  <a:pt x="73" y="66"/>
                  <a:pt x="73" y="66"/>
                  <a:pt x="73" y="66"/>
                </a:cubicBezTo>
                <a:cubicBezTo>
                  <a:pt x="78" y="63"/>
                  <a:pt x="84" y="62"/>
                  <a:pt x="89" y="62"/>
                </a:cubicBezTo>
                <a:cubicBezTo>
                  <a:pt x="102" y="62"/>
                  <a:pt x="113" y="68"/>
                  <a:pt x="119" y="79"/>
                </a:cubicBezTo>
                <a:cubicBezTo>
                  <a:pt x="128" y="95"/>
                  <a:pt x="122" y="116"/>
                  <a:pt x="106" y="125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88" y="141"/>
                  <a:pt x="96" y="143"/>
                  <a:pt x="104" y="143"/>
                </a:cubicBezTo>
                <a:cubicBezTo>
                  <a:pt x="136" y="143"/>
                  <a:pt x="163" y="117"/>
                  <a:pt x="163" y="84"/>
                </a:cubicBezTo>
                <a:cubicBezTo>
                  <a:pt x="163" y="52"/>
                  <a:pt x="136" y="26"/>
                  <a:pt x="104" y="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599" name="Freeform 465"/>
          <p:cNvSpPr>
            <a:spLocks/>
          </p:cNvSpPr>
          <p:nvPr/>
        </p:nvSpPr>
        <p:spPr bwMode="auto">
          <a:xfrm>
            <a:off x="7241014" y="5847958"/>
            <a:ext cx="252575" cy="183691"/>
          </a:xfrm>
          <a:custGeom>
            <a:avLst/>
            <a:gdLst>
              <a:gd name="T0" fmla="*/ 152 w 227"/>
              <a:gd name="T1" fmla="*/ 69 h 165"/>
              <a:gd name="T2" fmla="*/ 215 w 227"/>
              <a:gd name="T3" fmla="*/ 35 h 165"/>
              <a:gd name="T4" fmla="*/ 222 w 227"/>
              <a:gd name="T5" fmla="*/ 9 h 165"/>
              <a:gd name="T6" fmla="*/ 205 w 227"/>
              <a:gd name="T7" fmla="*/ 0 h 165"/>
              <a:gd name="T8" fmla="*/ 196 w 227"/>
              <a:gd name="T9" fmla="*/ 2 h 165"/>
              <a:gd name="T10" fmla="*/ 135 w 227"/>
              <a:gd name="T11" fmla="*/ 36 h 165"/>
              <a:gd name="T12" fmla="*/ 123 w 227"/>
              <a:gd name="T13" fmla="*/ 26 h 165"/>
              <a:gd name="T14" fmla="*/ 77 w 227"/>
              <a:gd name="T15" fmla="*/ 11 h 165"/>
              <a:gd name="T16" fmla="*/ 0 w 227"/>
              <a:gd name="T17" fmla="*/ 88 h 165"/>
              <a:gd name="T18" fmla="*/ 77 w 227"/>
              <a:gd name="T19" fmla="*/ 165 h 165"/>
              <a:gd name="T20" fmla="*/ 155 w 227"/>
              <a:gd name="T21" fmla="*/ 88 h 165"/>
              <a:gd name="T22" fmla="*/ 154 w 227"/>
              <a:gd name="T23" fmla="*/ 85 h 165"/>
              <a:gd name="T24" fmla="*/ 152 w 227"/>
              <a:gd name="T25" fmla="*/ 6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7" h="165">
                <a:moveTo>
                  <a:pt x="152" y="69"/>
                </a:moveTo>
                <a:cubicBezTo>
                  <a:pt x="215" y="35"/>
                  <a:pt x="215" y="35"/>
                  <a:pt x="215" y="35"/>
                </a:cubicBezTo>
                <a:cubicBezTo>
                  <a:pt x="224" y="30"/>
                  <a:pt x="227" y="18"/>
                  <a:pt x="222" y="9"/>
                </a:cubicBezTo>
                <a:cubicBezTo>
                  <a:pt x="219" y="3"/>
                  <a:pt x="212" y="0"/>
                  <a:pt x="205" y="0"/>
                </a:cubicBezTo>
                <a:cubicBezTo>
                  <a:pt x="202" y="0"/>
                  <a:pt x="199" y="0"/>
                  <a:pt x="196" y="2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1" y="32"/>
                  <a:pt x="127" y="29"/>
                  <a:pt x="123" y="26"/>
                </a:cubicBezTo>
                <a:cubicBezTo>
                  <a:pt x="110" y="16"/>
                  <a:pt x="94" y="11"/>
                  <a:pt x="77" y="11"/>
                </a:cubicBezTo>
                <a:cubicBezTo>
                  <a:pt x="35" y="11"/>
                  <a:pt x="0" y="45"/>
                  <a:pt x="0" y="88"/>
                </a:cubicBezTo>
                <a:cubicBezTo>
                  <a:pt x="0" y="131"/>
                  <a:pt x="35" y="165"/>
                  <a:pt x="77" y="165"/>
                </a:cubicBezTo>
                <a:cubicBezTo>
                  <a:pt x="120" y="165"/>
                  <a:pt x="155" y="131"/>
                  <a:pt x="155" y="88"/>
                </a:cubicBezTo>
                <a:cubicBezTo>
                  <a:pt x="155" y="87"/>
                  <a:pt x="155" y="86"/>
                  <a:pt x="154" y="85"/>
                </a:cubicBezTo>
                <a:cubicBezTo>
                  <a:pt x="154" y="80"/>
                  <a:pt x="154" y="75"/>
                  <a:pt x="152" y="6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0" name="Freeform 466"/>
          <p:cNvSpPr>
            <a:spLocks noEditPoints="1"/>
          </p:cNvSpPr>
          <p:nvPr/>
        </p:nvSpPr>
        <p:spPr bwMode="auto">
          <a:xfrm>
            <a:off x="4049388" y="6350236"/>
            <a:ext cx="307109" cy="318589"/>
          </a:xfrm>
          <a:custGeom>
            <a:avLst/>
            <a:gdLst>
              <a:gd name="T0" fmla="*/ 46 w 278"/>
              <a:gd name="T1" fmla="*/ 34 h 288"/>
              <a:gd name="T2" fmla="*/ 28 w 278"/>
              <a:gd name="T3" fmla="*/ 34 h 288"/>
              <a:gd name="T4" fmla="*/ 0 w 278"/>
              <a:gd name="T5" fmla="*/ 64 h 288"/>
              <a:gd name="T6" fmla="*/ 28 w 278"/>
              <a:gd name="T7" fmla="*/ 94 h 288"/>
              <a:gd name="T8" fmla="*/ 46 w 278"/>
              <a:gd name="T9" fmla="*/ 94 h 288"/>
              <a:gd name="T10" fmla="*/ 46 w 278"/>
              <a:gd name="T11" fmla="*/ 114 h 288"/>
              <a:gd name="T12" fmla="*/ 28 w 278"/>
              <a:gd name="T13" fmla="*/ 114 h 288"/>
              <a:gd name="T14" fmla="*/ 0 w 278"/>
              <a:gd name="T15" fmla="*/ 144 h 288"/>
              <a:gd name="T16" fmla="*/ 28 w 278"/>
              <a:gd name="T17" fmla="*/ 174 h 288"/>
              <a:gd name="T18" fmla="*/ 46 w 278"/>
              <a:gd name="T19" fmla="*/ 174 h 288"/>
              <a:gd name="T20" fmla="*/ 46 w 278"/>
              <a:gd name="T21" fmla="*/ 194 h 288"/>
              <a:gd name="T22" fmla="*/ 28 w 278"/>
              <a:gd name="T23" fmla="*/ 194 h 288"/>
              <a:gd name="T24" fmla="*/ 0 w 278"/>
              <a:gd name="T25" fmla="*/ 224 h 288"/>
              <a:gd name="T26" fmla="*/ 28 w 278"/>
              <a:gd name="T27" fmla="*/ 254 h 288"/>
              <a:gd name="T28" fmla="*/ 46 w 278"/>
              <a:gd name="T29" fmla="*/ 254 h 288"/>
              <a:gd name="T30" fmla="*/ 46 w 278"/>
              <a:gd name="T31" fmla="*/ 288 h 288"/>
              <a:gd name="T32" fmla="*/ 278 w 278"/>
              <a:gd name="T33" fmla="*/ 288 h 288"/>
              <a:gd name="T34" fmla="*/ 278 w 278"/>
              <a:gd name="T35" fmla="*/ 0 h 288"/>
              <a:gd name="T36" fmla="*/ 46 w 278"/>
              <a:gd name="T37" fmla="*/ 0 h 288"/>
              <a:gd name="T38" fmla="*/ 46 w 278"/>
              <a:gd name="T39" fmla="*/ 34 h 288"/>
              <a:gd name="T40" fmla="*/ 28 w 278"/>
              <a:gd name="T41" fmla="*/ 78 h 288"/>
              <a:gd name="T42" fmla="*/ 16 w 278"/>
              <a:gd name="T43" fmla="*/ 64 h 288"/>
              <a:gd name="T44" fmla="*/ 28 w 278"/>
              <a:gd name="T45" fmla="*/ 50 h 288"/>
              <a:gd name="T46" fmla="*/ 76 w 278"/>
              <a:gd name="T47" fmla="*/ 50 h 288"/>
              <a:gd name="T48" fmla="*/ 88 w 278"/>
              <a:gd name="T49" fmla="*/ 64 h 288"/>
              <a:gd name="T50" fmla="*/ 76 w 278"/>
              <a:gd name="T51" fmla="*/ 78 h 288"/>
              <a:gd name="T52" fmla="*/ 28 w 278"/>
              <a:gd name="T53" fmla="*/ 78 h 288"/>
              <a:gd name="T54" fmla="*/ 28 w 278"/>
              <a:gd name="T55" fmla="*/ 158 h 288"/>
              <a:gd name="T56" fmla="*/ 16 w 278"/>
              <a:gd name="T57" fmla="*/ 144 h 288"/>
              <a:gd name="T58" fmla="*/ 28 w 278"/>
              <a:gd name="T59" fmla="*/ 130 h 288"/>
              <a:gd name="T60" fmla="*/ 76 w 278"/>
              <a:gd name="T61" fmla="*/ 130 h 288"/>
              <a:gd name="T62" fmla="*/ 88 w 278"/>
              <a:gd name="T63" fmla="*/ 144 h 288"/>
              <a:gd name="T64" fmla="*/ 76 w 278"/>
              <a:gd name="T65" fmla="*/ 158 h 288"/>
              <a:gd name="T66" fmla="*/ 28 w 278"/>
              <a:gd name="T67" fmla="*/ 158 h 288"/>
              <a:gd name="T68" fmla="*/ 28 w 278"/>
              <a:gd name="T69" fmla="*/ 238 h 288"/>
              <a:gd name="T70" fmla="*/ 16 w 278"/>
              <a:gd name="T71" fmla="*/ 224 h 288"/>
              <a:gd name="T72" fmla="*/ 28 w 278"/>
              <a:gd name="T73" fmla="*/ 210 h 288"/>
              <a:gd name="T74" fmla="*/ 76 w 278"/>
              <a:gd name="T75" fmla="*/ 210 h 288"/>
              <a:gd name="T76" fmla="*/ 88 w 278"/>
              <a:gd name="T77" fmla="*/ 224 h 288"/>
              <a:gd name="T78" fmla="*/ 76 w 278"/>
              <a:gd name="T79" fmla="*/ 238 h 288"/>
              <a:gd name="T80" fmla="*/ 28 w 278"/>
              <a:gd name="T81" fmla="*/ 23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78" h="288">
                <a:moveTo>
                  <a:pt x="46" y="34"/>
                </a:moveTo>
                <a:cubicBezTo>
                  <a:pt x="28" y="34"/>
                  <a:pt x="28" y="34"/>
                  <a:pt x="28" y="34"/>
                </a:cubicBezTo>
                <a:cubicBezTo>
                  <a:pt x="10" y="34"/>
                  <a:pt x="0" y="45"/>
                  <a:pt x="0" y="64"/>
                </a:cubicBezTo>
                <a:cubicBezTo>
                  <a:pt x="0" y="83"/>
                  <a:pt x="10" y="94"/>
                  <a:pt x="28" y="94"/>
                </a:cubicBezTo>
                <a:cubicBezTo>
                  <a:pt x="46" y="94"/>
                  <a:pt x="46" y="94"/>
                  <a:pt x="46" y="94"/>
                </a:cubicBezTo>
                <a:cubicBezTo>
                  <a:pt x="46" y="114"/>
                  <a:pt x="46" y="114"/>
                  <a:pt x="46" y="114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10" y="114"/>
                  <a:pt x="0" y="125"/>
                  <a:pt x="0" y="144"/>
                </a:cubicBezTo>
                <a:cubicBezTo>
                  <a:pt x="0" y="163"/>
                  <a:pt x="10" y="174"/>
                  <a:pt x="28" y="174"/>
                </a:cubicBezTo>
                <a:cubicBezTo>
                  <a:pt x="46" y="174"/>
                  <a:pt x="46" y="174"/>
                  <a:pt x="46" y="174"/>
                </a:cubicBezTo>
                <a:cubicBezTo>
                  <a:pt x="46" y="194"/>
                  <a:pt x="46" y="194"/>
                  <a:pt x="46" y="194"/>
                </a:cubicBezTo>
                <a:cubicBezTo>
                  <a:pt x="28" y="194"/>
                  <a:pt x="28" y="194"/>
                  <a:pt x="28" y="194"/>
                </a:cubicBezTo>
                <a:cubicBezTo>
                  <a:pt x="10" y="194"/>
                  <a:pt x="0" y="205"/>
                  <a:pt x="0" y="224"/>
                </a:cubicBezTo>
                <a:cubicBezTo>
                  <a:pt x="0" y="243"/>
                  <a:pt x="10" y="254"/>
                  <a:pt x="28" y="254"/>
                </a:cubicBezTo>
                <a:cubicBezTo>
                  <a:pt x="46" y="254"/>
                  <a:pt x="46" y="254"/>
                  <a:pt x="46" y="254"/>
                </a:cubicBezTo>
                <a:cubicBezTo>
                  <a:pt x="46" y="288"/>
                  <a:pt x="46" y="288"/>
                  <a:pt x="46" y="288"/>
                </a:cubicBezTo>
                <a:cubicBezTo>
                  <a:pt x="278" y="288"/>
                  <a:pt x="278" y="288"/>
                  <a:pt x="278" y="288"/>
                </a:cubicBezTo>
                <a:cubicBezTo>
                  <a:pt x="278" y="0"/>
                  <a:pt x="278" y="0"/>
                  <a:pt x="278" y="0"/>
                </a:cubicBezTo>
                <a:cubicBezTo>
                  <a:pt x="46" y="0"/>
                  <a:pt x="46" y="0"/>
                  <a:pt x="46" y="0"/>
                </a:cubicBezTo>
                <a:lnTo>
                  <a:pt x="46" y="34"/>
                </a:lnTo>
                <a:close/>
                <a:moveTo>
                  <a:pt x="28" y="78"/>
                </a:moveTo>
                <a:cubicBezTo>
                  <a:pt x="19" y="78"/>
                  <a:pt x="16" y="74"/>
                  <a:pt x="16" y="64"/>
                </a:cubicBezTo>
                <a:cubicBezTo>
                  <a:pt x="16" y="54"/>
                  <a:pt x="19" y="50"/>
                  <a:pt x="28" y="50"/>
                </a:cubicBezTo>
                <a:cubicBezTo>
                  <a:pt x="76" y="50"/>
                  <a:pt x="76" y="50"/>
                  <a:pt x="76" y="50"/>
                </a:cubicBezTo>
                <a:cubicBezTo>
                  <a:pt x="85" y="50"/>
                  <a:pt x="88" y="54"/>
                  <a:pt x="88" y="64"/>
                </a:cubicBezTo>
                <a:cubicBezTo>
                  <a:pt x="88" y="74"/>
                  <a:pt x="85" y="78"/>
                  <a:pt x="76" y="78"/>
                </a:cubicBezTo>
                <a:lnTo>
                  <a:pt x="28" y="78"/>
                </a:lnTo>
                <a:close/>
                <a:moveTo>
                  <a:pt x="28" y="158"/>
                </a:moveTo>
                <a:cubicBezTo>
                  <a:pt x="19" y="158"/>
                  <a:pt x="16" y="154"/>
                  <a:pt x="16" y="144"/>
                </a:cubicBezTo>
                <a:cubicBezTo>
                  <a:pt x="16" y="134"/>
                  <a:pt x="19" y="130"/>
                  <a:pt x="28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85" y="130"/>
                  <a:pt x="88" y="134"/>
                  <a:pt x="88" y="144"/>
                </a:cubicBezTo>
                <a:cubicBezTo>
                  <a:pt x="88" y="154"/>
                  <a:pt x="85" y="158"/>
                  <a:pt x="76" y="158"/>
                </a:cubicBezTo>
                <a:lnTo>
                  <a:pt x="28" y="158"/>
                </a:lnTo>
                <a:close/>
                <a:moveTo>
                  <a:pt x="28" y="238"/>
                </a:moveTo>
                <a:cubicBezTo>
                  <a:pt x="19" y="238"/>
                  <a:pt x="16" y="234"/>
                  <a:pt x="16" y="224"/>
                </a:cubicBezTo>
                <a:cubicBezTo>
                  <a:pt x="16" y="214"/>
                  <a:pt x="19" y="210"/>
                  <a:pt x="28" y="210"/>
                </a:cubicBezTo>
                <a:cubicBezTo>
                  <a:pt x="76" y="210"/>
                  <a:pt x="76" y="210"/>
                  <a:pt x="76" y="210"/>
                </a:cubicBezTo>
                <a:cubicBezTo>
                  <a:pt x="85" y="210"/>
                  <a:pt x="88" y="214"/>
                  <a:pt x="88" y="224"/>
                </a:cubicBezTo>
                <a:cubicBezTo>
                  <a:pt x="88" y="234"/>
                  <a:pt x="85" y="238"/>
                  <a:pt x="76" y="238"/>
                </a:cubicBezTo>
                <a:lnTo>
                  <a:pt x="28" y="23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1" name="Freeform 471"/>
          <p:cNvSpPr>
            <a:spLocks noEditPoints="1"/>
          </p:cNvSpPr>
          <p:nvPr/>
        </p:nvSpPr>
        <p:spPr bwMode="auto">
          <a:xfrm>
            <a:off x="10429769" y="5084493"/>
            <a:ext cx="318590" cy="292757"/>
          </a:xfrm>
          <a:custGeom>
            <a:avLst/>
            <a:gdLst>
              <a:gd name="T0" fmla="*/ 0 w 111"/>
              <a:gd name="T1" fmla="*/ 0 h 102"/>
              <a:gd name="T2" fmla="*/ 0 w 111"/>
              <a:gd name="T3" fmla="*/ 102 h 102"/>
              <a:gd name="T4" fmla="*/ 111 w 111"/>
              <a:gd name="T5" fmla="*/ 102 h 102"/>
              <a:gd name="T6" fmla="*/ 111 w 111"/>
              <a:gd name="T7" fmla="*/ 0 h 102"/>
              <a:gd name="T8" fmla="*/ 0 w 111"/>
              <a:gd name="T9" fmla="*/ 0 h 102"/>
              <a:gd name="T10" fmla="*/ 102 w 111"/>
              <a:gd name="T11" fmla="*/ 93 h 102"/>
              <a:gd name="T12" fmla="*/ 9 w 111"/>
              <a:gd name="T13" fmla="*/ 93 h 102"/>
              <a:gd name="T14" fmla="*/ 9 w 111"/>
              <a:gd name="T15" fmla="*/ 27 h 102"/>
              <a:gd name="T16" fmla="*/ 102 w 111"/>
              <a:gd name="T17" fmla="*/ 27 h 102"/>
              <a:gd name="T18" fmla="*/ 102 w 111"/>
              <a:gd name="T19" fmla="*/ 93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02">
                <a:moveTo>
                  <a:pt x="0" y="0"/>
                </a:moveTo>
                <a:lnTo>
                  <a:pt x="0" y="102"/>
                </a:lnTo>
                <a:lnTo>
                  <a:pt x="111" y="10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93"/>
                </a:moveTo>
                <a:lnTo>
                  <a:pt x="9" y="93"/>
                </a:lnTo>
                <a:lnTo>
                  <a:pt x="9" y="27"/>
                </a:lnTo>
                <a:lnTo>
                  <a:pt x="102" y="27"/>
                </a:lnTo>
                <a:lnTo>
                  <a:pt x="102" y="9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2" name="Freeform 472"/>
          <p:cNvSpPr>
            <a:spLocks/>
          </p:cNvSpPr>
          <p:nvPr/>
        </p:nvSpPr>
        <p:spPr bwMode="auto">
          <a:xfrm>
            <a:off x="10490044" y="5193560"/>
            <a:ext cx="198042" cy="63144"/>
          </a:xfrm>
          <a:custGeom>
            <a:avLst/>
            <a:gdLst>
              <a:gd name="T0" fmla="*/ 43 w 69"/>
              <a:gd name="T1" fmla="*/ 22 h 22"/>
              <a:gd name="T2" fmla="*/ 54 w 69"/>
              <a:gd name="T3" fmla="*/ 22 h 22"/>
              <a:gd name="T4" fmla="*/ 54 w 69"/>
              <a:gd name="T5" fmla="*/ 14 h 22"/>
              <a:gd name="T6" fmla="*/ 69 w 69"/>
              <a:gd name="T7" fmla="*/ 14 h 22"/>
              <a:gd name="T8" fmla="*/ 69 w 69"/>
              <a:gd name="T9" fmla="*/ 8 h 22"/>
              <a:gd name="T10" fmla="*/ 54 w 69"/>
              <a:gd name="T11" fmla="*/ 8 h 22"/>
              <a:gd name="T12" fmla="*/ 54 w 69"/>
              <a:gd name="T13" fmla="*/ 0 h 22"/>
              <a:gd name="T14" fmla="*/ 43 w 69"/>
              <a:gd name="T15" fmla="*/ 0 h 22"/>
              <a:gd name="T16" fmla="*/ 43 w 69"/>
              <a:gd name="T17" fmla="*/ 8 h 22"/>
              <a:gd name="T18" fmla="*/ 0 w 69"/>
              <a:gd name="T19" fmla="*/ 8 h 22"/>
              <a:gd name="T20" fmla="*/ 0 w 69"/>
              <a:gd name="T21" fmla="*/ 14 h 22"/>
              <a:gd name="T22" fmla="*/ 43 w 69"/>
              <a:gd name="T23" fmla="*/ 14 h 22"/>
              <a:gd name="T24" fmla="*/ 43 w 69"/>
              <a:gd name="T2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2">
                <a:moveTo>
                  <a:pt x="43" y="22"/>
                </a:moveTo>
                <a:lnTo>
                  <a:pt x="54" y="22"/>
                </a:lnTo>
                <a:lnTo>
                  <a:pt x="54" y="14"/>
                </a:lnTo>
                <a:lnTo>
                  <a:pt x="69" y="14"/>
                </a:lnTo>
                <a:lnTo>
                  <a:pt x="69" y="8"/>
                </a:lnTo>
                <a:lnTo>
                  <a:pt x="54" y="8"/>
                </a:lnTo>
                <a:lnTo>
                  <a:pt x="54" y="0"/>
                </a:lnTo>
                <a:lnTo>
                  <a:pt x="43" y="0"/>
                </a:lnTo>
                <a:lnTo>
                  <a:pt x="43" y="8"/>
                </a:lnTo>
                <a:lnTo>
                  <a:pt x="0" y="8"/>
                </a:lnTo>
                <a:lnTo>
                  <a:pt x="0" y="14"/>
                </a:lnTo>
                <a:lnTo>
                  <a:pt x="43" y="14"/>
                </a:lnTo>
                <a:lnTo>
                  <a:pt x="43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3" name="Freeform 473"/>
          <p:cNvSpPr>
            <a:spLocks/>
          </p:cNvSpPr>
          <p:nvPr/>
        </p:nvSpPr>
        <p:spPr bwMode="auto">
          <a:xfrm>
            <a:off x="10490044" y="5265313"/>
            <a:ext cx="198042" cy="60274"/>
          </a:xfrm>
          <a:custGeom>
            <a:avLst/>
            <a:gdLst>
              <a:gd name="T0" fmla="*/ 23 w 69"/>
              <a:gd name="T1" fmla="*/ 0 h 21"/>
              <a:gd name="T2" fmla="*/ 12 w 69"/>
              <a:gd name="T3" fmla="*/ 0 h 21"/>
              <a:gd name="T4" fmla="*/ 12 w 69"/>
              <a:gd name="T5" fmla="*/ 7 h 21"/>
              <a:gd name="T6" fmla="*/ 0 w 69"/>
              <a:gd name="T7" fmla="*/ 7 h 21"/>
              <a:gd name="T8" fmla="*/ 0 w 69"/>
              <a:gd name="T9" fmla="*/ 14 h 21"/>
              <a:gd name="T10" fmla="*/ 12 w 69"/>
              <a:gd name="T11" fmla="*/ 14 h 21"/>
              <a:gd name="T12" fmla="*/ 12 w 69"/>
              <a:gd name="T13" fmla="*/ 21 h 21"/>
              <a:gd name="T14" fmla="*/ 23 w 69"/>
              <a:gd name="T15" fmla="*/ 21 h 21"/>
              <a:gd name="T16" fmla="*/ 23 w 69"/>
              <a:gd name="T17" fmla="*/ 14 h 21"/>
              <a:gd name="T18" fmla="*/ 69 w 69"/>
              <a:gd name="T19" fmla="*/ 14 h 21"/>
              <a:gd name="T20" fmla="*/ 69 w 69"/>
              <a:gd name="T21" fmla="*/ 7 h 21"/>
              <a:gd name="T22" fmla="*/ 23 w 69"/>
              <a:gd name="T23" fmla="*/ 7 h 21"/>
              <a:gd name="T24" fmla="*/ 23 w 69"/>
              <a:gd name="T2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9" h="21">
                <a:moveTo>
                  <a:pt x="23" y="0"/>
                </a:moveTo>
                <a:lnTo>
                  <a:pt x="12" y="0"/>
                </a:lnTo>
                <a:lnTo>
                  <a:pt x="12" y="7"/>
                </a:lnTo>
                <a:lnTo>
                  <a:pt x="0" y="7"/>
                </a:lnTo>
                <a:lnTo>
                  <a:pt x="0" y="14"/>
                </a:lnTo>
                <a:lnTo>
                  <a:pt x="12" y="14"/>
                </a:lnTo>
                <a:lnTo>
                  <a:pt x="12" y="21"/>
                </a:lnTo>
                <a:lnTo>
                  <a:pt x="23" y="21"/>
                </a:lnTo>
                <a:lnTo>
                  <a:pt x="23" y="14"/>
                </a:lnTo>
                <a:lnTo>
                  <a:pt x="69" y="14"/>
                </a:lnTo>
                <a:lnTo>
                  <a:pt x="69" y="7"/>
                </a:lnTo>
                <a:lnTo>
                  <a:pt x="23" y="7"/>
                </a:lnTo>
                <a:lnTo>
                  <a:pt x="23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4" name="Freeform 474"/>
          <p:cNvSpPr>
            <a:spLocks/>
          </p:cNvSpPr>
          <p:nvPr/>
        </p:nvSpPr>
        <p:spPr bwMode="auto">
          <a:xfrm>
            <a:off x="10050907" y="5753241"/>
            <a:ext cx="74624" cy="232484"/>
          </a:xfrm>
          <a:custGeom>
            <a:avLst/>
            <a:gdLst>
              <a:gd name="T0" fmla="*/ 14 w 68"/>
              <a:gd name="T1" fmla="*/ 0 h 210"/>
              <a:gd name="T2" fmla="*/ 0 w 68"/>
              <a:gd name="T3" fmla="*/ 14 h 210"/>
              <a:gd name="T4" fmla="*/ 0 w 68"/>
              <a:gd name="T5" fmla="*/ 196 h 210"/>
              <a:gd name="T6" fmla="*/ 14 w 68"/>
              <a:gd name="T7" fmla="*/ 210 h 210"/>
              <a:gd name="T8" fmla="*/ 14 w 68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210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46" y="66"/>
                  <a:pt x="46" y="144"/>
                  <a:pt x="0" y="196"/>
                </a:cubicBezTo>
                <a:cubicBezTo>
                  <a:pt x="14" y="210"/>
                  <a:pt x="14" y="210"/>
                  <a:pt x="14" y="210"/>
                </a:cubicBezTo>
                <a:cubicBezTo>
                  <a:pt x="68" y="155"/>
                  <a:pt x="67" y="55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5" name="Freeform 475"/>
          <p:cNvSpPr>
            <a:spLocks/>
          </p:cNvSpPr>
          <p:nvPr/>
        </p:nvSpPr>
        <p:spPr bwMode="auto">
          <a:xfrm>
            <a:off x="10013596" y="5790554"/>
            <a:ext cx="54534" cy="157860"/>
          </a:xfrm>
          <a:custGeom>
            <a:avLst/>
            <a:gdLst>
              <a:gd name="T0" fmla="*/ 14 w 50"/>
              <a:gd name="T1" fmla="*/ 0 h 144"/>
              <a:gd name="T2" fmla="*/ 0 w 50"/>
              <a:gd name="T3" fmla="*/ 14 h 144"/>
              <a:gd name="T4" fmla="*/ 0 w 50"/>
              <a:gd name="T5" fmla="*/ 130 h 144"/>
              <a:gd name="T6" fmla="*/ 14 w 50"/>
              <a:gd name="T7" fmla="*/ 144 h 144"/>
              <a:gd name="T8" fmla="*/ 14 w 50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44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28" y="47"/>
                  <a:pt x="28" y="97"/>
                  <a:pt x="0" y="130"/>
                </a:cubicBezTo>
                <a:cubicBezTo>
                  <a:pt x="14" y="144"/>
                  <a:pt x="14" y="144"/>
                  <a:pt x="14" y="144"/>
                </a:cubicBezTo>
                <a:cubicBezTo>
                  <a:pt x="50" y="103"/>
                  <a:pt x="50" y="41"/>
                  <a:pt x="1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6" name="Freeform 476"/>
          <p:cNvSpPr>
            <a:spLocks/>
          </p:cNvSpPr>
          <p:nvPr/>
        </p:nvSpPr>
        <p:spPr bwMode="auto">
          <a:xfrm>
            <a:off x="9778242" y="5753241"/>
            <a:ext cx="71755" cy="232484"/>
          </a:xfrm>
          <a:custGeom>
            <a:avLst/>
            <a:gdLst>
              <a:gd name="T0" fmla="*/ 67 w 67"/>
              <a:gd name="T1" fmla="*/ 14 h 210"/>
              <a:gd name="T2" fmla="*/ 54 w 67"/>
              <a:gd name="T3" fmla="*/ 0 h 210"/>
              <a:gd name="T4" fmla="*/ 53 w 67"/>
              <a:gd name="T5" fmla="*/ 210 h 210"/>
              <a:gd name="T6" fmla="*/ 67 w 67"/>
              <a:gd name="T7" fmla="*/ 196 h 210"/>
              <a:gd name="T8" fmla="*/ 67 w 67"/>
              <a:gd name="T9" fmla="*/ 14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210">
                <a:moveTo>
                  <a:pt x="67" y="14"/>
                </a:moveTo>
                <a:cubicBezTo>
                  <a:pt x="54" y="0"/>
                  <a:pt x="54" y="0"/>
                  <a:pt x="54" y="0"/>
                </a:cubicBezTo>
                <a:cubicBezTo>
                  <a:pt x="0" y="55"/>
                  <a:pt x="0" y="155"/>
                  <a:pt x="53" y="210"/>
                </a:cubicBezTo>
                <a:cubicBezTo>
                  <a:pt x="67" y="196"/>
                  <a:pt x="67" y="196"/>
                  <a:pt x="67" y="196"/>
                </a:cubicBezTo>
                <a:cubicBezTo>
                  <a:pt x="21" y="144"/>
                  <a:pt x="21" y="66"/>
                  <a:pt x="67" y="1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7" name="Freeform 477"/>
          <p:cNvSpPr>
            <a:spLocks/>
          </p:cNvSpPr>
          <p:nvPr/>
        </p:nvSpPr>
        <p:spPr bwMode="auto">
          <a:xfrm>
            <a:off x="9832774" y="5790554"/>
            <a:ext cx="57403" cy="157860"/>
          </a:xfrm>
          <a:custGeom>
            <a:avLst/>
            <a:gdLst>
              <a:gd name="T0" fmla="*/ 36 w 51"/>
              <a:gd name="T1" fmla="*/ 0 h 144"/>
              <a:gd name="T2" fmla="*/ 36 w 51"/>
              <a:gd name="T3" fmla="*/ 144 h 144"/>
              <a:gd name="T4" fmla="*/ 50 w 51"/>
              <a:gd name="T5" fmla="*/ 130 h 144"/>
              <a:gd name="T6" fmla="*/ 51 w 51"/>
              <a:gd name="T7" fmla="*/ 14 h 144"/>
              <a:gd name="T8" fmla="*/ 36 w 51"/>
              <a:gd name="T9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44">
                <a:moveTo>
                  <a:pt x="36" y="0"/>
                </a:moveTo>
                <a:cubicBezTo>
                  <a:pt x="0" y="41"/>
                  <a:pt x="0" y="103"/>
                  <a:pt x="36" y="144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22" y="97"/>
                  <a:pt x="22" y="47"/>
                  <a:pt x="51" y="14"/>
                </a:cubicBezTo>
                <a:lnTo>
                  <a:pt x="3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8" name="Oval 478"/>
          <p:cNvSpPr>
            <a:spLocks noChangeArrowheads="1"/>
          </p:cNvSpPr>
          <p:nvPr/>
        </p:nvSpPr>
        <p:spPr bwMode="auto">
          <a:xfrm>
            <a:off x="9898789" y="5819256"/>
            <a:ext cx="103326" cy="103326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09" name="Freeform 479"/>
          <p:cNvSpPr>
            <a:spLocks noEditPoints="1"/>
          </p:cNvSpPr>
          <p:nvPr/>
        </p:nvSpPr>
        <p:spPr bwMode="auto">
          <a:xfrm>
            <a:off x="11066947" y="5738891"/>
            <a:ext cx="318590" cy="269796"/>
          </a:xfrm>
          <a:custGeom>
            <a:avLst/>
            <a:gdLst>
              <a:gd name="T0" fmla="*/ 221 w 288"/>
              <a:gd name="T1" fmla="*/ 0 h 242"/>
              <a:gd name="T2" fmla="*/ 67 w 288"/>
              <a:gd name="T3" fmla="*/ 0 h 242"/>
              <a:gd name="T4" fmla="*/ 0 w 288"/>
              <a:gd name="T5" fmla="*/ 122 h 242"/>
              <a:gd name="T6" fmla="*/ 67 w 288"/>
              <a:gd name="T7" fmla="*/ 242 h 242"/>
              <a:gd name="T8" fmla="*/ 221 w 288"/>
              <a:gd name="T9" fmla="*/ 242 h 242"/>
              <a:gd name="T10" fmla="*/ 288 w 288"/>
              <a:gd name="T11" fmla="*/ 122 h 242"/>
              <a:gd name="T12" fmla="*/ 221 w 288"/>
              <a:gd name="T13" fmla="*/ 0 h 242"/>
              <a:gd name="T14" fmla="*/ 216 w 288"/>
              <a:gd name="T15" fmla="*/ 222 h 242"/>
              <a:gd name="T16" fmla="*/ 72 w 288"/>
              <a:gd name="T17" fmla="*/ 222 h 242"/>
              <a:gd name="T18" fmla="*/ 20 w 288"/>
              <a:gd name="T19" fmla="*/ 122 h 242"/>
              <a:gd name="T20" fmla="*/ 72 w 288"/>
              <a:gd name="T21" fmla="*/ 21 h 242"/>
              <a:gd name="T22" fmla="*/ 216 w 288"/>
              <a:gd name="T23" fmla="*/ 21 h 242"/>
              <a:gd name="T24" fmla="*/ 268 w 288"/>
              <a:gd name="T25" fmla="*/ 122 h 242"/>
              <a:gd name="T26" fmla="*/ 216 w 288"/>
              <a:gd name="T27" fmla="*/ 22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42">
                <a:moveTo>
                  <a:pt x="221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0" y="31"/>
                  <a:pt x="0" y="122"/>
                </a:cubicBezTo>
                <a:cubicBezTo>
                  <a:pt x="0" y="212"/>
                  <a:pt x="67" y="242"/>
                  <a:pt x="67" y="242"/>
                </a:cubicBezTo>
                <a:cubicBezTo>
                  <a:pt x="221" y="242"/>
                  <a:pt x="221" y="242"/>
                  <a:pt x="221" y="242"/>
                </a:cubicBezTo>
                <a:cubicBezTo>
                  <a:pt x="221" y="242"/>
                  <a:pt x="288" y="212"/>
                  <a:pt x="288" y="122"/>
                </a:cubicBezTo>
                <a:cubicBezTo>
                  <a:pt x="288" y="31"/>
                  <a:pt x="221" y="0"/>
                  <a:pt x="221" y="0"/>
                </a:cubicBezTo>
                <a:close/>
                <a:moveTo>
                  <a:pt x="216" y="222"/>
                </a:moveTo>
                <a:cubicBezTo>
                  <a:pt x="72" y="222"/>
                  <a:pt x="72" y="222"/>
                  <a:pt x="72" y="222"/>
                </a:cubicBezTo>
                <a:cubicBezTo>
                  <a:pt x="60" y="215"/>
                  <a:pt x="20" y="187"/>
                  <a:pt x="20" y="122"/>
                </a:cubicBezTo>
                <a:cubicBezTo>
                  <a:pt x="20" y="56"/>
                  <a:pt x="60" y="28"/>
                  <a:pt x="72" y="21"/>
                </a:cubicBezTo>
                <a:cubicBezTo>
                  <a:pt x="216" y="21"/>
                  <a:pt x="216" y="21"/>
                  <a:pt x="216" y="21"/>
                </a:cubicBezTo>
                <a:cubicBezTo>
                  <a:pt x="228" y="28"/>
                  <a:pt x="268" y="56"/>
                  <a:pt x="268" y="122"/>
                </a:cubicBezTo>
                <a:cubicBezTo>
                  <a:pt x="268" y="187"/>
                  <a:pt x="228" y="215"/>
                  <a:pt x="216" y="22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0" name="Rectangle 480"/>
          <p:cNvSpPr>
            <a:spLocks noChangeArrowheads="1"/>
          </p:cNvSpPr>
          <p:nvPr/>
        </p:nvSpPr>
        <p:spPr bwMode="auto">
          <a:xfrm>
            <a:off x="11158792" y="5804904"/>
            <a:ext cx="2870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1" name="Rectangle 481"/>
          <p:cNvSpPr>
            <a:spLocks noChangeArrowheads="1"/>
          </p:cNvSpPr>
          <p:nvPr/>
        </p:nvSpPr>
        <p:spPr bwMode="auto">
          <a:xfrm>
            <a:off x="11267858" y="5804904"/>
            <a:ext cx="25832" cy="7749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2" name="Freeform 482"/>
          <p:cNvSpPr>
            <a:spLocks/>
          </p:cNvSpPr>
          <p:nvPr/>
        </p:nvSpPr>
        <p:spPr bwMode="auto">
          <a:xfrm>
            <a:off x="11201845" y="5908230"/>
            <a:ext cx="51663" cy="57403"/>
          </a:xfrm>
          <a:custGeom>
            <a:avLst/>
            <a:gdLst>
              <a:gd name="T0" fmla="*/ 24 w 48"/>
              <a:gd name="T1" fmla="*/ 0 h 52"/>
              <a:gd name="T2" fmla="*/ 0 w 48"/>
              <a:gd name="T3" fmla="*/ 24 h 52"/>
              <a:gd name="T4" fmla="*/ 0 w 48"/>
              <a:gd name="T5" fmla="*/ 52 h 52"/>
              <a:gd name="T6" fmla="*/ 48 w 48"/>
              <a:gd name="T7" fmla="*/ 52 h 52"/>
              <a:gd name="T8" fmla="*/ 48 w 48"/>
              <a:gd name="T9" fmla="*/ 24 h 52"/>
              <a:gd name="T10" fmla="*/ 24 w 48"/>
              <a:gd name="T1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52">
                <a:moveTo>
                  <a:pt x="24" y="0"/>
                </a:moveTo>
                <a:cubicBezTo>
                  <a:pt x="1" y="0"/>
                  <a:pt x="0" y="21"/>
                  <a:pt x="0" y="24"/>
                </a:cubicBezTo>
                <a:cubicBezTo>
                  <a:pt x="0" y="24"/>
                  <a:pt x="0" y="52"/>
                  <a:pt x="0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2"/>
                  <a:pt x="48" y="24"/>
                  <a:pt x="48" y="24"/>
                </a:cubicBezTo>
                <a:cubicBezTo>
                  <a:pt x="48" y="22"/>
                  <a:pt x="47" y="0"/>
                  <a:pt x="2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3" name="Rectangle 494"/>
          <p:cNvSpPr>
            <a:spLocks noChangeArrowheads="1"/>
          </p:cNvSpPr>
          <p:nvPr/>
        </p:nvSpPr>
        <p:spPr bwMode="auto">
          <a:xfrm>
            <a:off x="1543730" y="5888140"/>
            <a:ext cx="2583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4" name="Rectangle 495"/>
          <p:cNvSpPr>
            <a:spLocks noChangeArrowheads="1"/>
          </p:cNvSpPr>
          <p:nvPr/>
        </p:nvSpPr>
        <p:spPr bwMode="auto">
          <a:xfrm>
            <a:off x="1589653" y="5824997"/>
            <a:ext cx="25832" cy="11767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5" name="Rectangle 496"/>
          <p:cNvSpPr>
            <a:spLocks noChangeArrowheads="1"/>
          </p:cNvSpPr>
          <p:nvPr/>
        </p:nvSpPr>
        <p:spPr bwMode="auto">
          <a:xfrm>
            <a:off x="1632707" y="5850827"/>
            <a:ext cx="25832" cy="9184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6" name="Rectangle 497"/>
          <p:cNvSpPr>
            <a:spLocks noChangeArrowheads="1"/>
          </p:cNvSpPr>
          <p:nvPr/>
        </p:nvSpPr>
        <p:spPr bwMode="auto">
          <a:xfrm>
            <a:off x="1678629" y="5913971"/>
            <a:ext cx="25832" cy="2870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7" name="Rectangle 498"/>
          <p:cNvSpPr>
            <a:spLocks noChangeArrowheads="1"/>
          </p:cNvSpPr>
          <p:nvPr/>
        </p:nvSpPr>
        <p:spPr bwMode="auto">
          <a:xfrm>
            <a:off x="1721681" y="5802035"/>
            <a:ext cx="28702" cy="140639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8" name="Freeform 499"/>
          <p:cNvSpPr>
            <a:spLocks noEditPoints="1"/>
          </p:cNvSpPr>
          <p:nvPr/>
        </p:nvSpPr>
        <p:spPr bwMode="auto">
          <a:xfrm>
            <a:off x="1486327" y="5750372"/>
            <a:ext cx="318590" cy="241094"/>
          </a:xfrm>
          <a:custGeom>
            <a:avLst/>
            <a:gdLst>
              <a:gd name="T0" fmla="*/ 0 w 111"/>
              <a:gd name="T1" fmla="*/ 0 h 84"/>
              <a:gd name="T2" fmla="*/ 0 w 111"/>
              <a:gd name="T3" fmla="*/ 84 h 84"/>
              <a:gd name="T4" fmla="*/ 111 w 111"/>
              <a:gd name="T5" fmla="*/ 84 h 84"/>
              <a:gd name="T6" fmla="*/ 111 w 111"/>
              <a:gd name="T7" fmla="*/ 0 h 84"/>
              <a:gd name="T8" fmla="*/ 0 w 111"/>
              <a:gd name="T9" fmla="*/ 0 h 84"/>
              <a:gd name="T10" fmla="*/ 102 w 111"/>
              <a:gd name="T11" fmla="*/ 74 h 84"/>
              <a:gd name="T12" fmla="*/ 10 w 111"/>
              <a:gd name="T13" fmla="*/ 74 h 84"/>
              <a:gd name="T14" fmla="*/ 10 w 111"/>
              <a:gd name="T15" fmla="*/ 10 h 84"/>
              <a:gd name="T16" fmla="*/ 102 w 111"/>
              <a:gd name="T17" fmla="*/ 10 h 84"/>
              <a:gd name="T18" fmla="*/ 102 w 111"/>
              <a:gd name="T19" fmla="*/ 7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4">
                <a:moveTo>
                  <a:pt x="0" y="0"/>
                </a:moveTo>
                <a:lnTo>
                  <a:pt x="0" y="84"/>
                </a:lnTo>
                <a:lnTo>
                  <a:pt x="111" y="84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10" y="74"/>
                </a:lnTo>
                <a:lnTo>
                  <a:pt x="10" y="10"/>
                </a:lnTo>
                <a:lnTo>
                  <a:pt x="102" y="10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19" name="Freeform 500"/>
          <p:cNvSpPr>
            <a:spLocks noEditPoints="1"/>
          </p:cNvSpPr>
          <p:nvPr/>
        </p:nvSpPr>
        <p:spPr bwMode="auto">
          <a:xfrm>
            <a:off x="3403599" y="5113195"/>
            <a:ext cx="318590" cy="238225"/>
          </a:xfrm>
          <a:custGeom>
            <a:avLst/>
            <a:gdLst>
              <a:gd name="T0" fmla="*/ 0 w 111"/>
              <a:gd name="T1" fmla="*/ 0 h 83"/>
              <a:gd name="T2" fmla="*/ 0 w 111"/>
              <a:gd name="T3" fmla="*/ 83 h 83"/>
              <a:gd name="T4" fmla="*/ 111 w 111"/>
              <a:gd name="T5" fmla="*/ 83 h 83"/>
              <a:gd name="T6" fmla="*/ 111 w 111"/>
              <a:gd name="T7" fmla="*/ 0 h 83"/>
              <a:gd name="T8" fmla="*/ 0 w 111"/>
              <a:gd name="T9" fmla="*/ 0 h 83"/>
              <a:gd name="T10" fmla="*/ 102 w 111"/>
              <a:gd name="T11" fmla="*/ 74 h 83"/>
              <a:gd name="T12" fmla="*/ 9 w 111"/>
              <a:gd name="T13" fmla="*/ 74 h 83"/>
              <a:gd name="T14" fmla="*/ 9 w 111"/>
              <a:gd name="T15" fmla="*/ 9 h 83"/>
              <a:gd name="T16" fmla="*/ 102 w 111"/>
              <a:gd name="T17" fmla="*/ 9 h 83"/>
              <a:gd name="T18" fmla="*/ 102 w 111"/>
              <a:gd name="T19" fmla="*/ 7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3">
                <a:moveTo>
                  <a:pt x="0" y="0"/>
                </a:moveTo>
                <a:lnTo>
                  <a:pt x="0" y="83"/>
                </a:lnTo>
                <a:lnTo>
                  <a:pt x="111" y="83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74"/>
                </a:moveTo>
                <a:lnTo>
                  <a:pt x="9" y="74"/>
                </a:lnTo>
                <a:lnTo>
                  <a:pt x="9" y="9"/>
                </a:lnTo>
                <a:lnTo>
                  <a:pt x="102" y="9"/>
                </a:lnTo>
                <a:lnTo>
                  <a:pt x="102" y="7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0" name="Freeform 501"/>
          <p:cNvSpPr>
            <a:spLocks/>
          </p:cNvSpPr>
          <p:nvPr/>
        </p:nvSpPr>
        <p:spPr bwMode="auto">
          <a:xfrm>
            <a:off x="3463874" y="5182079"/>
            <a:ext cx="209523" cy="120547"/>
          </a:xfrm>
          <a:custGeom>
            <a:avLst/>
            <a:gdLst>
              <a:gd name="T0" fmla="*/ 0 w 73"/>
              <a:gd name="T1" fmla="*/ 42 h 42"/>
              <a:gd name="T2" fmla="*/ 73 w 73"/>
              <a:gd name="T3" fmla="*/ 42 h 42"/>
              <a:gd name="T4" fmla="*/ 63 w 73"/>
              <a:gd name="T5" fmla="*/ 10 h 42"/>
              <a:gd name="T6" fmla="*/ 56 w 73"/>
              <a:gd name="T7" fmla="*/ 12 h 42"/>
              <a:gd name="T8" fmla="*/ 49 w 73"/>
              <a:gd name="T9" fmla="*/ 0 h 42"/>
              <a:gd name="T10" fmla="*/ 28 w 73"/>
              <a:gd name="T11" fmla="*/ 31 h 42"/>
              <a:gd name="T12" fmla="*/ 17 w 73"/>
              <a:gd name="T13" fmla="*/ 23 h 42"/>
              <a:gd name="T14" fmla="*/ 0 w 73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3" h="42">
                <a:moveTo>
                  <a:pt x="0" y="42"/>
                </a:moveTo>
                <a:lnTo>
                  <a:pt x="73" y="42"/>
                </a:lnTo>
                <a:lnTo>
                  <a:pt x="63" y="10"/>
                </a:lnTo>
                <a:lnTo>
                  <a:pt x="56" y="12"/>
                </a:lnTo>
                <a:lnTo>
                  <a:pt x="49" y="0"/>
                </a:lnTo>
                <a:lnTo>
                  <a:pt x="28" y="31"/>
                </a:lnTo>
                <a:lnTo>
                  <a:pt x="17" y="23"/>
                </a:lnTo>
                <a:lnTo>
                  <a:pt x="0" y="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1" name="Oval 502"/>
          <p:cNvSpPr>
            <a:spLocks noChangeArrowheads="1"/>
          </p:cNvSpPr>
          <p:nvPr/>
        </p:nvSpPr>
        <p:spPr bwMode="auto">
          <a:xfrm>
            <a:off x="3463874" y="5167727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2" name="Freeform 504"/>
          <p:cNvSpPr>
            <a:spLocks noEditPoints="1"/>
          </p:cNvSpPr>
          <p:nvPr/>
        </p:nvSpPr>
        <p:spPr bwMode="auto">
          <a:xfrm>
            <a:off x="3423691" y="6350236"/>
            <a:ext cx="281276" cy="318589"/>
          </a:xfrm>
          <a:custGeom>
            <a:avLst/>
            <a:gdLst>
              <a:gd name="T0" fmla="*/ 25 w 255"/>
              <a:gd name="T1" fmla="*/ 19 h 288"/>
              <a:gd name="T2" fmla="*/ 0 w 255"/>
              <a:gd name="T3" fmla="*/ 35 h 288"/>
              <a:gd name="T4" fmla="*/ 25 w 255"/>
              <a:gd name="T5" fmla="*/ 51 h 288"/>
              <a:gd name="T6" fmla="*/ 15 w 255"/>
              <a:gd name="T7" fmla="*/ 62 h 288"/>
              <a:gd name="T8" fmla="*/ 15 w 255"/>
              <a:gd name="T9" fmla="*/ 95 h 288"/>
              <a:gd name="T10" fmla="*/ 25 w 255"/>
              <a:gd name="T11" fmla="*/ 106 h 288"/>
              <a:gd name="T12" fmla="*/ 0 w 255"/>
              <a:gd name="T13" fmla="*/ 122 h 288"/>
              <a:gd name="T14" fmla="*/ 25 w 255"/>
              <a:gd name="T15" fmla="*/ 139 h 288"/>
              <a:gd name="T16" fmla="*/ 25 w 255"/>
              <a:gd name="T17" fmla="*/ 146 h 288"/>
              <a:gd name="T18" fmla="*/ 15 w 255"/>
              <a:gd name="T19" fmla="*/ 150 h 288"/>
              <a:gd name="T20" fmla="*/ 15 w 255"/>
              <a:gd name="T21" fmla="*/ 182 h 288"/>
              <a:gd name="T22" fmla="*/ 25 w 255"/>
              <a:gd name="T23" fmla="*/ 193 h 288"/>
              <a:gd name="T24" fmla="*/ 0 w 255"/>
              <a:gd name="T25" fmla="*/ 210 h 288"/>
              <a:gd name="T26" fmla="*/ 25 w 255"/>
              <a:gd name="T27" fmla="*/ 226 h 288"/>
              <a:gd name="T28" fmla="*/ 15 w 255"/>
              <a:gd name="T29" fmla="*/ 237 h 288"/>
              <a:gd name="T30" fmla="*/ 15 w 255"/>
              <a:gd name="T31" fmla="*/ 270 h 288"/>
              <a:gd name="T32" fmla="*/ 25 w 255"/>
              <a:gd name="T33" fmla="*/ 288 h 288"/>
              <a:gd name="T34" fmla="*/ 255 w 255"/>
              <a:gd name="T35" fmla="*/ 146 h 288"/>
              <a:gd name="T36" fmla="*/ 255 w 255"/>
              <a:gd name="T37" fmla="*/ 0 h 288"/>
              <a:gd name="T38" fmla="*/ 41 w 255"/>
              <a:gd name="T39" fmla="*/ 261 h 288"/>
              <a:gd name="T40" fmla="*/ 9 w 255"/>
              <a:gd name="T41" fmla="*/ 253 h 288"/>
              <a:gd name="T42" fmla="*/ 41 w 255"/>
              <a:gd name="T43" fmla="*/ 246 h 288"/>
              <a:gd name="T44" fmla="*/ 41 w 255"/>
              <a:gd name="T45" fmla="*/ 261 h 288"/>
              <a:gd name="T46" fmla="*/ 15 w 255"/>
              <a:gd name="T47" fmla="*/ 217 h 288"/>
              <a:gd name="T48" fmla="*/ 15 w 255"/>
              <a:gd name="T49" fmla="*/ 202 h 288"/>
              <a:gd name="T50" fmla="*/ 48 w 255"/>
              <a:gd name="T51" fmla="*/ 210 h 288"/>
              <a:gd name="T52" fmla="*/ 41 w 255"/>
              <a:gd name="T53" fmla="*/ 174 h 288"/>
              <a:gd name="T54" fmla="*/ 9 w 255"/>
              <a:gd name="T55" fmla="*/ 166 h 288"/>
              <a:gd name="T56" fmla="*/ 41 w 255"/>
              <a:gd name="T57" fmla="*/ 159 h 288"/>
              <a:gd name="T58" fmla="*/ 41 w 255"/>
              <a:gd name="T59" fmla="*/ 174 h 288"/>
              <a:gd name="T60" fmla="*/ 15 w 255"/>
              <a:gd name="T61" fmla="*/ 130 h 288"/>
              <a:gd name="T62" fmla="*/ 15 w 255"/>
              <a:gd name="T63" fmla="*/ 115 h 288"/>
              <a:gd name="T64" fmla="*/ 48 w 255"/>
              <a:gd name="T65" fmla="*/ 122 h 288"/>
              <a:gd name="T66" fmla="*/ 41 w 255"/>
              <a:gd name="T67" fmla="*/ 86 h 288"/>
              <a:gd name="T68" fmla="*/ 9 w 255"/>
              <a:gd name="T69" fmla="*/ 79 h 288"/>
              <a:gd name="T70" fmla="*/ 41 w 255"/>
              <a:gd name="T71" fmla="*/ 71 h 288"/>
              <a:gd name="T72" fmla="*/ 41 w 255"/>
              <a:gd name="T73" fmla="*/ 86 h 288"/>
              <a:gd name="T74" fmla="*/ 15 w 255"/>
              <a:gd name="T75" fmla="*/ 43 h 288"/>
              <a:gd name="T76" fmla="*/ 15 w 255"/>
              <a:gd name="T77" fmla="*/ 28 h 288"/>
              <a:gd name="T78" fmla="*/ 48 w 255"/>
              <a:gd name="T79" fmla="*/ 35 h 288"/>
              <a:gd name="T80" fmla="*/ 214 w 255"/>
              <a:gd name="T81" fmla="*/ 205 h 288"/>
              <a:gd name="T82" fmla="*/ 76 w 255"/>
              <a:gd name="T83" fmla="*/ 191 h 288"/>
              <a:gd name="T84" fmla="*/ 132 w 255"/>
              <a:gd name="T85" fmla="*/ 159 h 288"/>
              <a:gd name="T86" fmla="*/ 118 w 255"/>
              <a:gd name="T87" fmla="*/ 120 h 288"/>
              <a:gd name="T88" fmla="*/ 145 w 255"/>
              <a:gd name="T89" fmla="*/ 85 h 288"/>
              <a:gd name="T90" fmla="*/ 171 w 255"/>
              <a:gd name="T91" fmla="*/ 120 h 288"/>
              <a:gd name="T92" fmla="*/ 157 w 255"/>
              <a:gd name="T93" fmla="*/ 159 h 288"/>
              <a:gd name="T94" fmla="*/ 214 w 255"/>
              <a:gd name="T95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55" h="288">
                <a:moveTo>
                  <a:pt x="25" y="0"/>
                </a:moveTo>
                <a:cubicBezTo>
                  <a:pt x="25" y="19"/>
                  <a:pt x="25" y="19"/>
                  <a:pt x="2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6" y="19"/>
                  <a:pt x="0" y="25"/>
                  <a:pt x="0" y="35"/>
                </a:cubicBezTo>
                <a:cubicBezTo>
                  <a:pt x="0" y="45"/>
                  <a:pt x="6" y="51"/>
                  <a:pt x="15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62"/>
                  <a:pt x="25" y="62"/>
                  <a:pt x="25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6" y="62"/>
                  <a:pt x="0" y="68"/>
                  <a:pt x="0" y="79"/>
                </a:cubicBezTo>
                <a:cubicBezTo>
                  <a:pt x="0" y="89"/>
                  <a:pt x="6" y="95"/>
                  <a:pt x="1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106"/>
                  <a:pt x="25" y="106"/>
                  <a:pt x="25" y="106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6" y="106"/>
                  <a:pt x="0" y="112"/>
                  <a:pt x="0" y="122"/>
                </a:cubicBezTo>
                <a:cubicBezTo>
                  <a:pt x="0" y="132"/>
                  <a:pt x="6" y="139"/>
                  <a:pt x="15" y="139"/>
                </a:cubicBezTo>
                <a:cubicBezTo>
                  <a:pt x="25" y="139"/>
                  <a:pt x="25" y="139"/>
                  <a:pt x="25" y="139"/>
                </a:cubicBezTo>
                <a:cubicBezTo>
                  <a:pt x="25" y="142"/>
                  <a:pt x="25" y="142"/>
                  <a:pt x="25" y="142"/>
                </a:cubicBezTo>
                <a:cubicBezTo>
                  <a:pt x="25" y="146"/>
                  <a:pt x="25" y="146"/>
                  <a:pt x="25" y="146"/>
                </a:cubicBezTo>
                <a:cubicBezTo>
                  <a:pt x="25" y="150"/>
                  <a:pt x="25" y="150"/>
                  <a:pt x="25" y="150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6" y="150"/>
                  <a:pt x="0" y="156"/>
                  <a:pt x="0" y="166"/>
                </a:cubicBezTo>
                <a:cubicBezTo>
                  <a:pt x="0" y="176"/>
                  <a:pt x="6" y="182"/>
                  <a:pt x="15" y="182"/>
                </a:cubicBezTo>
                <a:cubicBezTo>
                  <a:pt x="25" y="182"/>
                  <a:pt x="25" y="182"/>
                  <a:pt x="25" y="182"/>
                </a:cubicBezTo>
                <a:cubicBezTo>
                  <a:pt x="25" y="193"/>
                  <a:pt x="25" y="193"/>
                  <a:pt x="25" y="193"/>
                </a:cubicBezTo>
                <a:cubicBezTo>
                  <a:pt x="15" y="193"/>
                  <a:pt x="15" y="193"/>
                  <a:pt x="15" y="193"/>
                </a:cubicBezTo>
                <a:cubicBezTo>
                  <a:pt x="6" y="193"/>
                  <a:pt x="0" y="199"/>
                  <a:pt x="0" y="210"/>
                </a:cubicBezTo>
                <a:cubicBezTo>
                  <a:pt x="0" y="220"/>
                  <a:pt x="6" y="226"/>
                  <a:pt x="15" y="226"/>
                </a:cubicBezTo>
                <a:cubicBezTo>
                  <a:pt x="25" y="226"/>
                  <a:pt x="25" y="226"/>
                  <a:pt x="25" y="226"/>
                </a:cubicBezTo>
                <a:cubicBezTo>
                  <a:pt x="25" y="237"/>
                  <a:pt x="25" y="237"/>
                  <a:pt x="25" y="237"/>
                </a:cubicBezTo>
                <a:cubicBezTo>
                  <a:pt x="15" y="237"/>
                  <a:pt x="15" y="237"/>
                  <a:pt x="15" y="237"/>
                </a:cubicBezTo>
                <a:cubicBezTo>
                  <a:pt x="6" y="237"/>
                  <a:pt x="0" y="243"/>
                  <a:pt x="0" y="253"/>
                </a:cubicBezTo>
                <a:cubicBezTo>
                  <a:pt x="0" y="263"/>
                  <a:pt x="6" y="270"/>
                  <a:pt x="15" y="270"/>
                </a:cubicBezTo>
                <a:cubicBezTo>
                  <a:pt x="25" y="270"/>
                  <a:pt x="25" y="270"/>
                  <a:pt x="25" y="270"/>
                </a:cubicBezTo>
                <a:cubicBezTo>
                  <a:pt x="25" y="288"/>
                  <a:pt x="25" y="288"/>
                  <a:pt x="25" y="288"/>
                </a:cubicBezTo>
                <a:cubicBezTo>
                  <a:pt x="255" y="288"/>
                  <a:pt x="255" y="288"/>
                  <a:pt x="255" y="288"/>
                </a:cubicBezTo>
                <a:cubicBezTo>
                  <a:pt x="255" y="146"/>
                  <a:pt x="255" y="146"/>
                  <a:pt x="255" y="146"/>
                </a:cubicBezTo>
                <a:cubicBezTo>
                  <a:pt x="255" y="142"/>
                  <a:pt x="255" y="142"/>
                  <a:pt x="255" y="142"/>
                </a:cubicBezTo>
                <a:cubicBezTo>
                  <a:pt x="255" y="0"/>
                  <a:pt x="255" y="0"/>
                  <a:pt x="255" y="0"/>
                </a:cubicBezTo>
                <a:lnTo>
                  <a:pt x="25" y="0"/>
                </a:lnTo>
                <a:close/>
                <a:moveTo>
                  <a:pt x="41" y="261"/>
                </a:moveTo>
                <a:cubicBezTo>
                  <a:pt x="15" y="261"/>
                  <a:pt x="15" y="261"/>
                  <a:pt x="15" y="261"/>
                </a:cubicBezTo>
                <a:cubicBezTo>
                  <a:pt x="11" y="261"/>
                  <a:pt x="9" y="259"/>
                  <a:pt x="9" y="253"/>
                </a:cubicBezTo>
                <a:cubicBezTo>
                  <a:pt x="9" y="248"/>
                  <a:pt x="11" y="246"/>
                  <a:pt x="15" y="246"/>
                </a:cubicBezTo>
                <a:cubicBezTo>
                  <a:pt x="41" y="246"/>
                  <a:pt x="41" y="246"/>
                  <a:pt x="41" y="246"/>
                </a:cubicBezTo>
                <a:cubicBezTo>
                  <a:pt x="46" y="246"/>
                  <a:pt x="48" y="248"/>
                  <a:pt x="48" y="253"/>
                </a:cubicBezTo>
                <a:cubicBezTo>
                  <a:pt x="48" y="259"/>
                  <a:pt x="46" y="261"/>
                  <a:pt x="41" y="261"/>
                </a:cubicBezTo>
                <a:close/>
                <a:moveTo>
                  <a:pt x="41" y="217"/>
                </a:moveTo>
                <a:cubicBezTo>
                  <a:pt x="15" y="217"/>
                  <a:pt x="15" y="217"/>
                  <a:pt x="15" y="217"/>
                </a:cubicBezTo>
                <a:cubicBezTo>
                  <a:pt x="11" y="217"/>
                  <a:pt x="9" y="215"/>
                  <a:pt x="9" y="210"/>
                </a:cubicBezTo>
                <a:cubicBezTo>
                  <a:pt x="9" y="204"/>
                  <a:pt x="11" y="202"/>
                  <a:pt x="15" y="202"/>
                </a:cubicBezTo>
                <a:cubicBezTo>
                  <a:pt x="41" y="202"/>
                  <a:pt x="41" y="202"/>
                  <a:pt x="41" y="202"/>
                </a:cubicBezTo>
                <a:cubicBezTo>
                  <a:pt x="46" y="202"/>
                  <a:pt x="48" y="204"/>
                  <a:pt x="48" y="210"/>
                </a:cubicBezTo>
                <a:cubicBezTo>
                  <a:pt x="48" y="215"/>
                  <a:pt x="46" y="217"/>
                  <a:pt x="41" y="217"/>
                </a:cubicBezTo>
                <a:close/>
                <a:moveTo>
                  <a:pt x="41" y="174"/>
                </a:moveTo>
                <a:cubicBezTo>
                  <a:pt x="15" y="174"/>
                  <a:pt x="15" y="174"/>
                  <a:pt x="15" y="174"/>
                </a:cubicBezTo>
                <a:cubicBezTo>
                  <a:pt x="11" y="174"/>
                  <a:pt x="9" y="171"/>
                  <a:pt x="9" y="166"/>
                </a:cubicBezTo>
                <a:cubicBezTo>
                  <a:pt x="9" y="161"/>
                  <a:pt x="11" y="159"/>
                  <a:pt x="15" y="159"/>
                </a:cubicBezTo>
                <a:cubicBezTo>
                  <a:pt x="41" y="159"/>
                  <a:pt x="41" y="159"/>
                  <a:pt x="41" y="159"/>
                </a:cubicBezTo>
                <a:cubicBezTo>
                  <a:pt x="46" y="159"/>
                  <a:pt x="48" y="161"/>
                  <a:pt x="48" y="166"/>
                </a:cubicBezTo>
                <a:cubicBezTo>
                  <a:pt x="48" y="171"/>
                  <a:pt x="46" y="174"/>
                  <a:pt x="41" y="174"/>
                </a:cubicBezTo>
                <a:close/>
                <a:moveTo>
                  <a:pt x="41" y="130"/>
                </a:moveTo>
                <a:cubicBezTo>
                  <a:pt x="15" y="130"/>
                  <a:pt x="15" y="130"/>
                  <a:pt x="15" y="130"/>
                </a:cubicBezTo>
                <a:cubicBezTo>
                  <a:pt x="11" y="130"/>
                  <a:pt x="9" y="128"/>
                  <a:pt x="9" y="122"/>
                </a:cubicBezTo>
                <a:cubicBezTo>
                  <a:pt x="9" y="117"/>
                  <a:pt x="11" y="115"/>
                  <a:pt x="15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6" y="115"/>
                  <a:pt x="48" y="117"/>
                  <a:pt x="48" y="122"/>
                </a:cubicBezTo>
                <a:cubicBezTo>
                  <a:pt x="48" y="128"/>
                  <a:pt x="46" y="130"/>
                  <a:pt x="41" y="130"/>
                </a:cubicBezTo>
                <a:close/>
                <a:moveTo>
                  <a:pt x="41" y="86"/>
                </a:moveTo>
                <a:cubicBezTo>
                  <a:pt x="15" y="86"/>
                  <a:pt x="15" y="86"/>
                  <a:pt x="15" y="86"/>
                </a:cubicBezTo>
                <a:cubicBezTo>
                  <a:pt x="11" y="86"/>
                  <a:pt x="9" y="84"/>
                  <a:pt x="9" y="79"/>
                </a:cubicBezTo>
                <a:cubicBezTo>
                  <a:pt x="9" y="73"/>
                  <a:pt x="11" y="71"/>
                  <a:pt x="15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6" y="71"/>
                  <a:pt x="48" y="73"/>
                  <a:pt x="48" y="79"/>
                </a:cubicBezTo>
                <a:cubicBezTo>
                  <a:pt x="48" y="84"/>
                  <a:pt x="46" y="86"/>
                  <a:pt x="41" y="86"/>
                </a:cubicBezTo>
                <a:close/>
                <a:moveTo>
                  <a:pt x="41" y="43"/>
                </a:moveTo>
                <a:cubicBezTo>
                  <a:pt x="15" y="43"/>
                  <a:pt x="15" y="43"/>
                  <a:pt x="15" y="43"/>
                </a:cubicBezTo>
                <a:cubicBezTo>
                  <a:pt x="11" y="43"/>
                  <a:pt x="9" y="40"/>
                  <a:pt x="9" y="35"/>
                </a:cubicBezTo>
                <a:cubicBezTo>
                  <a:pt x="9" y="30"/>
                  <a:pt x="11" y="28"/>
                  <a:pt x="15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6" y="28"/>
                  <a:pt x="48" y="30"/>
                  <a:pt x="48" y="35"/>
                </a:cubicBezTo>
                <a:cubicBezTo>
                  <a:pt x="48" y="40"/>
                  <a:pt x="46" y="43"/>
                  <a:pt x="41" y="43"/>
                </a:cubicBezTo>
                <a:close/>
                <a:moveTo>
                  <a:pt x="214" y="205"/>
                </a:moveTo>
                <a:cubicBezTo>
                  <a:pt x="76" y="205"/>
                  <a:pt x="76" y="205"/>
                  <a:pt x="76" y="205"/>
                </a:cubicBezTo>
                <a:cubicBezTo>
                  <a:pt x="76" y="191"/>
                  <a:pt x="76" y="191"/>
                  <a:pt x="76" y="191"/>
                </a:cubicBezTo>
                <a:cubicBezTo>
                  <a:pt x="76" y="191"/>
                  <a:pt x="76" y="183"/>
                  <a:pt x="93" y="175"/>
                </a:cubicBezTo>
                <a:cubicBezTo>
                  <a:pt x="101" y="172"/>
                  <a:pt x="114" y="162"/>
                  <a:pt x="132" y="159"/>
                </a:cubicBezTo>
                <a:cubicBezTo>
                  <a:pt x="127" y="154"/>
                  <a:pt x="124" y="146"/>
                  <a:pt x="120" y="137"/>
                </a:cubicBezTo>
                <a:cubicBezTo>
                  <a:pt x="118" y="131"/>
                  <a:pt x="118" y="127"/>
                  <a:pt x="118" y="120"/>
                </a:cubicBezTo>
                <a:cubicBezTo>
                  <a:pt x="118" y="115"/>
                  <a:pt x="117" y="108"/>
                  <a:pt x="118" y="103"/>
                </a:cubicBezTo>
                <a:cubicBezTo>
                  <a:pt x="122" y="89"/>
                  <a:pt x="133" y="85"/>
                  <a:pt x="145" y="85"/>
                </a:cubicBezTo>
                <a:cubicBezTo>
                  <a:pt x="157" y="85"/>
                  <a:pt x="167" y="89"/>
                  <a:pt x="171" y="103"/>
                </a:cubicBezTo>
                <a:cubicBezTo>
                  <a:pt x="172" y="108"/>
                  <a:pt x="171" y="115"/>
                  <a:pt x="171" y="120"/>
                </a:cubicBezTo>
                <a:cubicBezTo>
                  <a:pt x="171" y="127"/>
                  <a:pt x="171" y="131"/>
                  <a:pt x="169" y="137"/>
                </a:cubicBezTo>
                <a:cubicBezTo>
                  <a:pt x="166" y="146"/>
                  <a:pt x="162" y="154"/>
                  <a:pt x="157" y="159"/>
                </a:cubicBezTo>
                <a:cubicBezTo>
                  <a:pt x="176" y="162"/>
                  <a:pt x="188" y="171"/>
                  <a:pt x="196" y="175"/>
                </a:cubicBezTo>
                <a:cubicBezTo>
                  <a:pt x="214" y="183"/>
                  <a:pt x="214" y="191"/>
                  <a:pt x="214" y="191"/>
                </a:cubicBezTo>
                <a:lnTo>
                  <a:pt x="214" y="2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3" name="Freeform 505"/>
          <p:cNvSpPr>
            <a:spLocks noEditPoints="1"/>
          </p:cNvSpPr>
          <p:nvPr/>
        </p:nvSpPr>
        <p:spPr bwMode="auto">
          <a:xfrm>
            <a:off x="4043647" y="5098843"/>
            <a:ext cx="318590" cy="266926"/>
          </a:xfrm>
          <a:custGeom>
            <a:avLst/>
            <a:gdLst>
              <a:gd name="T0" fmla="*/ 92 w 111"/>
              <a:gd name="T1" fmla="*/ 27 h 93"/>
              <a:gd name="T2" fmla="*/ 81 w 111"/>
              <a:gd name="T3" fmla="*/ 0 h 93"/>
              <a:gd name="T4" fmla="*/ 0 w 111"/>
              <a:gd name="T5" fmla="*/ 31 h 93"/>
              <a:gd name="T6" fmla="*/ 23 w 111"/>
              <a:gd name="T7" fmla="*/ 93 h 93"/>
              <a:gd name="T8" fmla="*/ 23 w 111"/>
              <a:gd name="T9" fmla="*/ 93 h 93"/>
              <a:gd name="T10" fmla="*/ 111 w 111"/>
              <a:gd name="T11" fmla="*/ 93 h 93"/>
              <a:gd name="T12" fmla="*/ 111 w 111"/>
              <a:gd name="T13" fmla="*/ 27 h 93"/>
              <a:gd name="T14" fmla="*/ 92 w 111"/>
              <a:gd name="T15" fmla="*/ 27 h 93"/>
              <a:gd name="T16" fmla="*/ 84 w 111"/>
              <a:gd name="T17" fmla="*/ 27 h 93"/>
              <a:gd name="T18" fmla="*/ 32 w 111"/>
              <a:gd name="T19" fmla="*/ 27 h 93"/>
              <a:gd name="T20" fmla="*/ 77 w 111"/>
              <a:gd name="T21" fmla="*/ 9 h 93"/>
              <a:gd name="T22" fmla="*/ 84 w 111"/>
              <a:gd name="T23" fmla="*/ 27 h 93"/>
              <a:gd name="T24" fmla="*/ 9 w 111"/>
              <a:gd name="T25" fmla="*/ 36 h 93"/>
              <a:gd name="T26" fmla="*/ 23 w 111"/>
              <a:gd name="T27" fmla="*/ 30 h 93"/>
              <a:gd name="T28" fmla="*/ 23 w 111"/>
              <a:gd name="T29" fmla="*/ 73 h 93"/>
              <a:gd name="T30" fmla="*/ 9 w 111"/>
              <a:gd name="T31" fmla="*/ 36 h 93"/>
              <a:gd name="T32" fmla="*/ 31 w 111"/>
              <a:gd name="T33" fmla="*/ 85 h 93"/>
              <a:gd name="T34" fmla="*/ 31 w 111"/>
              <a:gd name="T35" fmla="*/ 34 h 93"/>
              <a:gd name="T36" fmla="*/ 104 w 111"/>
              <a:gd name="T37" fmla="*/ 34 h 93"/>
              <a:gd name="T38" fmla="*/ 104 w 111"/>
              <a:gd name="T39" fmla="*/ 85 h 93"/>
              <a:gd name="T40" fmla="*/ 31 w 111"/>
              <a:gd name="T41" fmla="*/ 8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93">
                <a:moveTo>
                  <a:pt x="92" y="27"/>
                </a:moveTo>
                <a:lnTo>
                  <a:pt x="81" y="0"/>
                </a:lnTo>
                <a:lnTo>
                  <a:pt x="0" y="31"/>
                </a:lnTo>
                <a:lnTo>
                  <a:pt x="23" y="93"/>
                </a:lnTo>
                <a:lnTo>
                  <a:pt x="23" y="93"/>
                </a:lnTo>
                <a:lnTo>
                  <a:pt x="111" y="93"/>
                </a:lnTo>
                <a:lnTo>
                  <a:pt x="111" y="27"/>
                </a:lnTo>
                <a:lnTo>
                  <a:pt x="92" y="27"/>
                </a:lnTo>
                <a:close/>
                <a:moveTo>
                  <a:pt x="84" y="27"/>
                </a:moveTo>
                <a:lnTo>
                  <a:pt x="32" y="27"/>
                </a:lnTo>
                <a:lnTo>
                  <a:pt x="77" y="9"/>
                </a:lnTo>
                <a:lnTo>
                  <a:pt x="84" y="27"/>
                </a:lnTo>
                <a:close/>
                <a:moveTo>
                  <a:pt x="9" y="36"/>
                </a:moveTo>
                <a:lnTo>
                  <a:pt x="23" y="30"/>
                </a:lnTo>
                <a:lnTo>
                  <a:pt x="23" y="73"/>
                </a:lnTo>
                <a:lnTo>
                  <a:pt x="9" y="36"/>
                </a:lnTo>
                <a:close/>
                <a:moveTo>
                  <a:pt x="31" y="85"/>
                </a:moveTo>
                <a:lnTo>
                  <a:pt x="31" y="34"/>
                </a:lnTo>
                <a:lnTo>
                  <a:pt x="104" y="34"/>
                </a:lnTo>
                <a:lnTo>
                  <a:pt x="104" y="85"/>
                </a:lnTo>
                <a:lnTo>
                  <a:pt x="31" y="8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4" name="Freeform 506"/>
          <p:cNvSpPr>
            <a:spLocks/>
          </p:cNvSpPr>
          <p:nvPr/>
        </p:nvSpPr>
        <p:spPr bwMode="auto">
          <a:xfrm>
            <a:off x="4155583" y="5233742"/>
            <a:ext cx="166470" cy="94716"/>
          </a:xfrm>
          <a:custGeom>
            <a:avLst/>
            <a:gdLst>
              <a:gd name="T0" fmla="*/ 50 w 58"/>
              <a:gd name="T1" fmla="*/ 7 h 33"/>
              <a:gd name="T2" fmla="*/ 44 w 58"/>
              <a:gd name="T3" fmla="*/ 9 h 33"/>
              <a:gd name="T4" fmla="*/ 39 w 58"/>
              <a:gd name="T5" fmla="*/ 0 h 33"/>
              <a:gd name="T6" fmla="*/ 23 w 58"/>
              <a:gd name="T7" fmla="*/ 23 h 33"/>
              <a:gd name="T8" fmla="*/ 14 w 58"/>
              <a:gd name="T9" fmla="*/ 18 h 33"/>
              <a:gd name="T10" fmla="*/ 0 w 58"/>
              <a:gd name="T11" fmla="*/ 33 h 33"/>
              <a:gd name="T12" fmla="*/ 58 w 58"/>
              <a:gd name="T13" fmla="*/ 33 h 33"/>
              <a:gd name="T14" fmla="*/ 50 w 58"/>
              <a:gd name="T15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8" h="33">
                <a:moveTo>
                  <a:pt x="50" y="7"/>
                </a:moveTo>
                <a:lnTo>
                  <a:pt x="44" y="9"/>
                </a:lnTo>
                <a:lnTo>
                  <a:pt x="39" y="0"/>
                </a:lnTo>
                <a:lnTo>
                  <a:pt x="23" y="23"/>
                </a:lnTo>
                <a:lnTo>
                  <a:pt x="14" y="18"/>
                </a:lnTo>
                <a:lnTo>
                  <a:pt x="0" y="33"/>
                </a:lnTo>
                <a:lnTo>
                  <a:pt x="58" y="33"/>
                </a:lnTo>
                <a:lnTo>
                  <a:pt x="50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5" name="Oval 507"/>
          <p:cNvSpPr>
            <a:spLocks noChangeArrowheads="1"/>
          </p:cNvSpPr>
          <p:nvPr/>
        </p:nvSpPr>
        <p:spPr bwMode="auto">
          <a:xfrm>
            <a:off x="4158454" y="5222261"/>
            <a:ext cx="40182" cy="4018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6" name="Rectangle 523"/>
          <p:cNvSpPr>
            <a:spLocks noChangeArrowheads="1"/>
          </p:cNvSpPr>
          <p:nvPr/>
        </p:nvSpPr>
        <p:spPr bwMode="auto">
          <a:xfrm>
            <a:off x="4129752" y="5738891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7" name="Rectangle 524"/>
          <p:cNvSpPr>
            <a:spLocks noChangeArrowheads="1"/>
          </p:cNvSpPr>
          <p:nvPr/>
        </p:nvSpPr>
        <p:spPr bwMode="auto">
          <a:xfrm>
            <a:off x="4129752" y="5847958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8" name="Rectangle 525"/>
          <p:cNvSpPr>
            <a:spLocks noChangeArrowheads="1"/>
          </p:cNvSpPr>
          <p:nvPr/>
        </p:nvSpPr>
        <p:spPr bwMode="auto">
          <a:xfrm>
            <a:off x="4129752" y="5957024"/>
            <a:ext cx="232484" cy="5166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29" name="Oval 526"/>
          <p:cNvSpPr>
            <a:spLocks noChangeArrowheads="1"/>
          </p:cNvSpPr>
          <p:nvPr/>
        </p:nvSpPr>
        <p:spPr bwMode="auto">
          <a:xfrm>
            <a:off x="4043647" y="5738891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0" name="Oval 527"/>
          <p:cNvSpPr>
            <a:spLocks noChangeArrowheads="1"/>
          </p:cNvSpPr>
          <p:nvPr/>
        </p:nvSpPr>
        <p:spPr bwMode="auto">
          <a:xfrm>
            <a:off x="4043647" y="5847958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1" name="Oval 528"/>
          <p:cNvSpPr>
            <a:spLocks noChangeArrowheads="1"/>
          </p:cNvSpPr>
          <p:nvPr/>
        </p:nvSpPr>
        <p:spPr bwMode="auto">
          <a:xfrm>
            <a:off x="4043647" y="5957024"/>
            <a:ext cx="4879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2" name="Rectangle 539"/>
          <p:cNvSpPr>
            <a:spLocks noChangeArrowheads="1"/>
          </p:cNvSpPr>
          <p:nvPr/>
        </p:nvSpPr>
        <p:spPr bwMode="auto">
          <a:xfrm>
            <a:off x="5318002" y="5710190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3" name="Rectangle 540"/>
          <p:cNvSpPr>
            <a:spLocks noChangeArrowheads="1"/>
          </p:cNvSpPr>
          <p:nvPr/>
        </p:nvSpPr>
        <p:spPr bwMode="auto">
          <a:xfrm>
            <a:off x="5507433" y="5710190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4" name="Rectangle 541"/>
          <p:cNvSpPr>
            <a:spLocks noChangeArrowheads="1"/>
          </p:cNvSpPr>
          <p:nvPr/>
        </p:nvSpPr>
        <p:spPr bwMode="auto">
          <a:xfrm>
            <a:off x="5318002" y="5899621"/>
            <a:ext cx="13202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5" name="Rectangle 542"/>
          <p:cNvSpPr>
            <a:spLocks noChangeArrowheads="1"/>
          </p:cNvSpPr>
          <p:nvPr/>
        </p:nvSpPr>
        <p:spPr bwMode="auto">
          <a:xfrm>
            <a:off x="5507433" y="5899621"/>
            <a:ext cx="129158" cy="13202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6" name="Freeform 543"/>
          <p:cNvSpPr>
            <a:spLocks noEditPoints="1"/>
          </p:cNvSpPr>
          <p:nvPr/>
        </p:nvSpPr>
        <p:spPr bwMode="auto">
          <a:xfrm>
            <a:off x="11176013" y="2627630"/>
            <a:ext cx="103326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7" name="Rectangle 544"/>
          <p:cNvSpPr>
            <a:spLocks noChangeArrowheads="1"/>
          </p:cNvSpPr>
          <p:nvPr/>
        </p:nvSpPr>
        <p:spPr bwMode="auto">
          <a:xfrm>
            <a:off x="11216195" y="2518564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8" name="Rectangle 545"/>
          <p:cNvSpPr>
            <a:spLocks noChangeArrowheads="1"/>
          </p:cNvSpPr>
          <p:nvPr/>
        </p:nvSpPr>
        <p:spPr bwMode="auto">
          <a:xfrm>
            <a:off x="11216195" y="2756787"/>
            <a:ext cx="20092" cy="8036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39" name="Rectangle 546"/>
          <p:cNvSpPr>
            <a:spLocks noChangeArrowheads="1"/>
          </p:cNvSpPr>
          <p:nvPr/>
        </p:nvSpPr>
        <p:spPr bwMode="auto">
          <a:xfrm>
            <a:off x="11308041" y="2667812"/>
            <a:ext cx="7749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0" name="Rectangle 547"/>
          <p:cNvSpPr>
            <a:spLocks noChangeArrowheads="1"/>
          </p:cNvSpPr>
          <p:nvPr/>
        </p:nvSpPr>
        <p:spPr bwMode="auto">
          <a:xfrm>
            <a:off x="11066947" y="2667812"/>
            <a:ext cx="8036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1" name="Freeform 548"/>
          <p:cNvSpPr>
            <a:spLocks/>
          </p:cNvSpPr>
          <p:nvPr/>
        </p:nvSpPr>
        <p:spPr bwMode="auto">
          <a:xfrm>
            <a:off x="11276470" y="2558746"/>
            <a:ext cx="71755" cy="68884"/>
          </a:xfrm>
          <a:custGeom>
            <a:avLst/>
            <a:gdLst>
              <a:gd name="T0" fmla="*/ 25 w 25"/>
              <a:gd name="T1" fmla="*/ 5 h 24"/>
              <a:gd name="T2" fmla="*/ 20 w 25"/>
              <a:gd name="T3" fmla="*/ 0 h 24"/>
              <a:gd name="T4" fmla="*/ 0 w 25"/>
              <a:gd name="T5" fmla="*/ 19 h 24"/>
              <a:gd name="T6" fmla="*/ 5 w 25"/>
              <a:gd name="T7" fmla="*/ 24 h 24"/>
              <a:gd name="T8" fmla="*/ 25 w 25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5"/>
                </a:moveTo>
                <a:lnTo>
                  <a:pt x="20" y="0"/>
                </a:lnTo>
                <a:lnTo>
                  <a:pt x="0" y="19"/>
                </a:lnTo>
                <a:lnTo>
                  <a:pt x="5" y="24"/>
                </a:lnTo>
                <a:lnTo>
                  <a:pt x="25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2" name="Freeform 549"/>
          <p:cNvSpPr>
            <a:spLocks/>
          </p:cNvSpPr>
          <p:nvPr/>
        </p:nvSpPr>
        <p:spPr bwMode="auto">
          <a:xfrm>
            <a:off x="11107129" y="2728085"/>
            <a:ext cx="71755" cy="68884"/>
          </a:xfrm>
          <a:custGeom>
            <a:avLst/>
            <a:gdLst>
              <a:gd name="T0" fmla="*/ 0 w 25"/>
              <a:gd name="T1" fmla="*/ 19 h 24"/>
              <a:gd name="T2" fmla="*/ 5 w 25"/>
              <a:gd name="T3" fmla="*/ 24 h 24"/>
              <a:gd name="T4" fmla="*/ 25 w 25"/>
              <a:gd name="T5" fmla="*/ 5 h 24"/>
              <a:gd name="T6" fmla="*/ 20 w 25"/>
              <a:gd name="T7" fmla="*/ 0 h 24"/>
              <a:gd name="T8" fmla="*/ 0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0" y="19"/>
                </a:moveTo>
                <a:lnTo>
                  <a:pt x="5" y="24"/>
                </a:lnTo>
                <a:lnTo>
                  <a:pt x="25" y="5"/>
                </a:lnTo>
                <a:lnTo>
                  <a:pt x="20" y="0"/>
                </a:lnTo>
                <a:lnTo>
                  <a:pt x="0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3" name="Freeform 550"/>
          <p:cNvSpPr>
            <a:spLocks/>
          </p:cNvSpPr>
          <p:nvPr/>
        </p:nvSpPr>
        <p:spPr bwMode="auto">
          <a:xfrm>
            <a:off x="11276470" y="2725216"/>
            <a:ext cx="71755" cy="71755"/>
          </a:xfrm>
          <a:custGeom>
            <a:avLst/>
            <a:gdLst>
              <a:gd name="T0" fmla="*/ 0 w 25"/>
              <a:gd name="T1" fmla="*/ 5 h 25"/>
              <a:gd name="T2" fmla="*/ 20 w 25"/>
              <a:gd name="T3" fmla="*/ 25 h 25"/>
              <a:gd name="T4" fmla="*/ 25 w 25"/>
              <a:gd name="T5" fmla="*/ 20 h 25"/>
              <a:gd name="T6" fmla="*/ 5 w 25"/>
              <a:gd name="T7" fmla="*/ 0 h 25"/>
              <a:gd name="T8" fmla="*/ 0 w 25"/>
              <a:gd name="T9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5">
                <a:moveTo>
                  <a:pt x="0" y="5"/>
                </a:moveTo>
                <a:lnTo>
                  <a:pt x="20" y="25"/>
                </a:lnTo>
                <a:lnTo>
                  <a:pt x="25" y="20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4" name="Freeform 551"/>
          <p:cNvSpPr>
            <a:spLocks/>
          </p:cNvSpPr>
          <p:nvPr/>
        </p:nvSpPr>
        <p:spPr bwMode="auto">
          <a:xfrm>
            <a:off x="11107129" y="2558746"/>
            <a:ext cx="71755" cy="68884"/>
          </a:xfrm>
          <a:custGeom>
            <a:avLst/>
            <a:gdLst>
              <a:gd name="T0" fmla="*/ 25 w 25"/>
              <a:gd name="T1" fmla="*/ 19 h 24"/>
              <a:gd name="T2" fmla="*/ 5 w 25"/>
              <a:gd name="T3" fmla="*/ 0 h 24"/>
              <a:gd name="T4" fmla="*/ 0 w 25"/>
              <a:gd name="T5" fmla="*/ 4 h 24"/>
              <a:gd name="T6" fmla="*/ 20 w 25"/>
              <a:gd name="T7" fmla="*/ 24 h 24"/>
              <a:gd name="T8" fmla="*/ 25 w 25"/>
              <a:gd name="T9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4">
                <a:moveTo>
                  <a:pt x="25" y="19"/>
                </a:moveTo>
                <a:lnTo>
                  <a:pt x="5" y="0"/>
                </a:lnTo>
                <a:lnTo>
                  <a:pt x="0" y="4"/>
                </a:lnTo>
                <a:lnTo>
                  <a:pt x="20" y="24"/>
                </a:lnTo>
                <a:lnTo>
                  <a:pt x="25" y="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5" name="Freeform 552"/>
          <p:cNvSpPr>
            <a:spLocks noEditPoints="1"/>
          </p:cNvSpPr>
          <p:nvPr/>
        </p:nvSpPr>
        <p:spPr bwMode="auto">
          <a:xfrm>
            <a:off x="11816061" y="2627630"/>
            <a:ext cx="100457" cy="100457"/>
          </a:xfrm>
          <a:custGeom>
            <a:avLst/>
            <a:gdLst>
              <a:gd name="T0" fmla="*/ 46 w 92"/>
              <a:gd name="T1" fmla="*/ 0 h 92"/>
              <a:gd name="T2" fmla="*/ 0 w 92"/>
              <a:gd name="T3" fmla="*/ 46 h 92"/>
              <a:gd name="T4" fmla="*/ 46 w 92"/>
              <a:gd name="T5" fmla="*/ 92 h 92"/>
              <a:gd name="T6" fmla="*/ 92 w 92"/>
              <a:gd name="T7" fmla="*/ 46 h 92"/>
              <a:gd name="T8" fmla="*/ 46 w 92"/>
              <a:gd name="T9" fmla="*/ 0 h 92"/>
              <a:gd name="T10" fmla="*/ 46 w 92"/>
              <a:gd name="T11" fmla="*/ 76 h 92"/>
              <a:gd name="T12" fmla="*/ 16 w 92"/>
              <a:gd name="T13" fmla="*/ 46 h 92"/>
              <a:gd name="T14" fmla="*/ 46 w 92"/>
              <a:gd name="T15" fmla="*/ 16 h 92"/>
              <a:gd name="T16" fmla="*/ 76 w 92"/>
              <a:gd name="T17" fmla="*/ 46 h 92"/>
              <a:gd name="T18" fmla="*/ 46 w 92"/>
              <a:gd name="T19" fmla="*/ 7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1"/>
                  <a:pt x="0" y="46"/>
                </a:cubicBezTo>
                <a:cubicBezTo>
                  <a:pt x="0" y="72"/>
                  <a:pt x="21" y="92"/>
                  <a:pt x="46" y="92"/>
                </a:cubicBezTo>
                <a:cubicBezTo>
                  <a:pt x="72" y="92"/>
                  <a:pt x="92" y="72"/>
                  <a:pt x="92" y="46"/>
                </a:cubicBezTo>
                <a:cubicBezTo>
                  <a:pt x="92" y="21"/>
                  <a:pt x="72" y="0"/>
                  <a:pt x="46" y="0"/>
                </a:cubicBezTo>
                <a:close/>
                <a:moveTo>
                  <a:pt x="46" y="76"/>
                </a:moveTo>
                <a:cubicBezTo>
                  <a:pt x="30" y="76"/>
                  <a:pt x="16" y="63"/>
                  <a:pt x="16" y="46"/>
                </a:cubicBezTo>
                <a:cubicBezTo>
                  <a:pt x="16" y="30"/>
                  <a:pt x="30" y="16"/>
                  <a:pt x="46" y="16"/>
                </a:cubicBezTo>
                <a:cubicBezTo>
                  <a:pt x="63" y="16"/>
                  <a:pt x="76" y="30"/>
                  <a:pt x="76" y="46"/>
                </a:cubicBezTo>
                <a:cubicBezTo>
                  <a:pt x="76" y="63"/>
                  <a:pt x="63" y="76"/>
                  <a:pt x="46" y="7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6" name="Rectangle 553"/>
          <p:cNvSpPr>
            <a:spLocks noChangeArrowheads="1"/>
          </p:cNvSpPr>
          <p:nvPr/>
        </p:nvSpPr>
        <p:spPr bwMode="auto">
          <a:xfrm>
            <a:off x="11856244" y="2561615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7" name="Rectangle 554"/>
          <p:cNvSpPr>
            <a:spLocks noChangeArrowheads="1"/>
          </p:cNvSpPr>
          <p:nvPr/>
        </p:nvSpPr>
        <p:spPr bwMode="auto">
          <a:xfrm>
            <a:off x="11856244" y="2756787"/>
            <a:ext cx="20092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8" name="Rectangle 555"/>
          <p:cNvSpPr>
            <a:spLocks noChangeArrowheads="1"/>
          </p:cNvSpPr>
          <p:nvPr/>
        </p:nvSpPr>
        <p:spPr bwMode="auto">
          <a:xfrm>
            <a:off x="11945218" y="2667812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49" name="Rectangle 556"/>
          <p:cNvSpPr>
            <a:spLocks noChangeArrowheads="1"/>
          </p:cNvSpPr>
          <p:nvPr/>
        </p:nvSpPr>
        <p:spPr bwMode="auto">
          <a:xfrm>
            <a:off x="11750046" y="2667812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0" name="Freeform 557"/>
          <p:cNvSpPr>
            <a:spLocks/>
          </p:cNvSpPr>
          <p:nvPr/>
        </p:nvSpPr>
        <p:spPr bwMode="auto">
          <a:xfrm>
            <a:off x="11916516" y="2590317"/>
            <a:ext cx="37313" cy="37313"/>
          </a:xfrm>
          <a:custGeom>
            <a:avLst/>
            <a:gdLst>
              <a:gd name="T0" fmla="*/ 13 w 13"/>
              <a:gd name="T1" fmla="*/ 5 h 13"/>
              <a:gd name="T2" fmla="*/ 8 w 13"/>
              <a:gd name="T3" fmla="*/ 0 h 13"/>
              <a:gd name="T4" fmla="*/ 0 w 13"/>
              <a:gd name="T5" fmla="*/ 8 h 13"/>
              <a:gd name="T6" fmla="*/ 5 w 13"/>
              <a:gd name="T7" fmla="*/ 13 h 13"/>
              <a:gd name="T8" fmla="*/ 13 w 13"/>
              <a:gd name="T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5"/>
                </a:moveTo>
                <a:lnTo>
                  <a:pt x="8" y="0"/>
                </a:lnTo>
                <a:lnTo>
                  <a:pt x="0" y="8"/>
                </a:lnTo>
                <a:lnTo>
                  <a:pt x="5" y="13"/>
                </a:lnTo>
                <a:lnTo>
                  <a:pt x="13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1" name="Freeform 558"/>
          <p:cNvSpPr>
            <a:spLocks/>
          </p:cNvSpPr>
          <p:nvPr/>
        </p:nvSpPr>
        <p:spPr bwMode="auto">
          <a:xfrm>
            <a:off x="11778748" y="2728085"/>
            <a:ext cx="37313" cy="37313"/>
          </a:xfrm>
          <a:custGeom>
            <a:avLst/>
            <a:gdLst>
              <a:gd name="T0" fmla="*/ 0 w 13"/>
              <a:gd name="T1" fmla="*/ 8 h 13"/>
              <a:gd name="T2" fmla="*/ 4 w 13"/>
              <a:gd name="T3" fmla="*/ 13 h 13"/>
              <a:gd name="T4" fmla="*/ 13 w 13"/>
              <a:gd name="T5" fmla="*/ 5 h 13"/>
              <a:gd name="T6" fmla="*/ 8 w 13"/>
              <a:gd name="T7" fmla="*/ 0 h 13"/>
              <a:gd name="T8" fmla="*/ 0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0" y="8"/>
                </a:moveTo>
                <a:lnTo>
                  <a:pt x="4" y="13"/>
                </a:lnTo>
                <a:lnTo>
                  <a:pt x="13" y="5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2" name="Freeform 559"/>
          <p:cNvSpPr>
            <a:spLocks/>
          </p:cNvSpPr>
          <p:nvPr/>
        </p:nvSpPr>
        <p:spPr bwMode="auto">
          <a:xfrm>
            <a:off x="11916516" y="2725216"/>
            <a:ext cx="37313" cy="40182"/>
          </a:xfrm>
          <a:custGeom>
            <a:avLst/>
            <a:gdLst>
              <a:gd name="T0" fmla="*/ 0 w 13"/>
              <a:gd name="T1" fmla="*/ 5 h 14"/>
              <a:gd name="T2" fmla="*/ 8 w 13"/>
              <a:gd name="T3" fmla="*/ 14 h 14"/>
              <a:gd name="T4" fmla="*/ 13 w 13"/>
              <a:gd name="T5" fmla="*/ 9 h 14"/>
              <a:gd name="T6" fmla="*/ 5 w 13"/>
              <a:gd name="T7" fmla="*/ 0 h 14"/>
              <a:gd name="T8" fmla="*/ 0 w 13"/>
              <a:gd name="T9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">
                <a:moveTo>
                  <a:pt x="0" y="5"/>
                </a:moveTo>
                <a:lnTo>
                  <a:pt x="8" y="14"/>
                </a:lnTo>
                <a:lnTo>
                  <a:pt x="13" y="9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3" name="Freeform 560"/>
          <p:cNvSpPr>
            <a:spLocks/>
          </p:cNvSpPr>
          <p:nvPr/>
        </p:nvSpPr>
        <p:spPr bwMode="auto">
          <a:xfrm>
            <a:off x="11778748" y="2590317"/>
            <a:ext cx="37313" cy="37313"/>
          </a:xfrm>
          <a:custGeom>
            <a:avLst/>
            <a:gdLst>
              <a:gd name="T0" fmla="*/ 13 w 13"/>
              <a:gd name="T1" fmla="*/ 8 h 13"/>
              <a:gd name="T2" fmla="*/ 4 w 13"/>
              <a:gd name="T3" fmla="*/ 0 h 13"/>
              <a:gd name="T4" fmla="*/ 0 w 13"/>
              <a:gd name="T5" fmla="*/ 5 h 13"/>
              <a:gd name="T6" fmla="*/ 8 w 13"/>
              <a:gd name="T7" fmla="*/ 13 h 13"/>
              <a:gd name="T8" fmla="*/ 13 w 13"/>
              <a:gd name="T9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8"/>
                </a:moveTo>
                <a:lnTo>
                  <a:pt x="4" y="0"/>
                </a:lnTo>
                <a:lnTo>
                  <a:pt x="0" y="5"/>
                </a:lnTo>
                <a:lnTo>
                  <a:pt x="8" y="13"/>
                </a:lnTo>
                <a:lnTo>
                  <a:pt x="13" y="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4" name="Freeform 561"/>
          <p:cNvSpPr>
            <a:spLocks noEditPoints="1"/>
          </p:cNvSpPr>
          <p:nvPr/>
        </p:nvSpPr>
        <p:spPr bwMode="auto">
          <a:xfrm>
            <a:off x="10492913" y="5713059"/>
            <a:ext cx="189431" cy="255446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5" name="Rectangle 562"/>
          <p:cNvSpPr>
            <a:spLocks noChangeArrowheads="1"/>
          </p:cNvSpPr>
          <p:nvPr/>
        </p:nvSpPr>
        <p:spPr bwMode="auto">
          <a:xfrm>
            <a:off x="10550316" y="5977114"/>
            <a:ext cx="77495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6" name="Rectangle 563"/>
          <p:cNvSpPr>
            <a:spLocks noChangeArrowheads="1"/>
          </p:cNvSpPr>
          <p:nvPr/>
        </p:nvSpPr>
        <p:spPr bwMode="auto">
          <a:xfrm>
            <a:off x="10570408" y="6011556"/>
            <a:ext cx="37313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7" name="Freeform 564"/>
          <p:cNvSpPr>
            <a:spLocks noEditPoints="1"/>
          </p:cNvSpPr>
          <p:nvPr/>
        </p:nvSpPr>
        <p:spPr bwMode="auto">
          <a:xfrm>
            <a:off x="849150" y="7079259"/>
            <a:ext cx="226744" cy="226744"/>
          </a:xfrm>
          <a:custGeom>
            <a:avLst/>
            <a:gdLst>
              <a:gd name="T0" fmla="*/ 63 w 79"/>
              <a:gd name="T1" fmla="*/ 0 h 79"/>
              <a:gd name="T2" fmla="*/ 0 w 79"/>
              <a:gd name="T3" fmla="*/ 63 h 79"/>
              <a:gd name="T4" fmla="*/ 16 w 79"/>
              <a:gd name="T5" fmla="*/ 79 h 79"/>
              <a:gd name="T6" fmla="*/ 79 w 79"/>
              <a:gd name="T7" fmla="*/ 16 h 79"/>
              <a:gd name="T8" fmla="*/ 63 w 79"/>
              <a:gd name="T9" fmla="*/ 0 h 79"/>
              <a:gd name="T10" fmla="*/ 48 w 79"/>
              <a:gd name="T11" fmla="*/ 22 h 79"/>
              <a:gd name="T12" fmla="*/ 63 w 79"/>
              <a:gd name="T13" fmla="*/ 7 h 79"/>
              <a:gd name="T14" fmla="*/ 72 w 79"/>
              <a:gd name="T15" fmla="*/ 16 h 79"/>
              <a:gd name="T16" fmla="*/ 57 w 79"/>
              <a:gd name="T17" fmla="*/ 31 h 79"/>
              <a:gd name="T18" fmla="*/ 48 w 79"/>
              <a:gd name="T19" fmla="*/ 2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79">
                <a:moveTo>
                  <a:pt x="63" y="0"/>
                </a:moveTo>
                <a:lnTo>
                  <a:pt x="0" y="63"/>
                </a:lnTo>
                <a:lnTo>
                  <a:pt x="16" y="79"/>
                </a:lnTo>
                <a:lnTo>
                  <a:pt x="79" y="16"/>
                </a:lnTo>
                <a:lnTo>
                  <a:pt x="63" y="0"/>
                </a:lnTo>
                <a:close/>
                <a:moveTo>
                  <a:pt x="48" y="22"/>
                </a:moveTo>
                <a:lnTo>
                  <a:pt x="63" y="7"/>
                </a:lnTo>
                <a:lnTo>
                  <a:pt x="72" y="16"/>
                </a:lnTo>
                <a:lnTo>
                  <a:pt x="57" y="31"/>
                </a:lnTo>
                <a:lnTo>
                  <a:pt x="48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8" name="Freeform 565"/>
          <p:cNvSpPr>
            <a:spLocks/>
          </p:cNvSpPr>
          <p:nvPr/>
        </p:nvSpPr>
        <p:spPr bwMode="auto">
          <a:xfrm>
            <a:off x="1070154" y="7027596"/>
            <a:ext cx="60274" cy="60274"/>
          </a:xfrm>
          <a:custGeom>
            <a:avLst/>
            <a:gdLst>
              <a:gd name="T0" fmla="*/ 21 w 21"/>
              <a:gd name="T1" fmla="*/ 5 h 21"/>
              <a:gd name="T2" fmla="*/ 16 w 21"/>
              <a:gd name="T3" fmla="*/ 0 h 21"/>
              <a:gd name="T4" fmla="*/ 0 w 21"/>
              <a:gd name="T5" fmla="*/ 15 h 21"/>
              <a:gd name="T6" fmla="*/ 5 w 21"/>
              <a:gd name="T7" fmla="*/ 21 h 21"/>
              <a:gd name="T8" fmla="*/ 21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5"/>
                </a:moveTo>
                <a:lnTo>
                  <a:pt x="16" y="0"/>
                </a:lnTo>
                <a:lnTo>
                  <a:pt x="0" y="15"/>
                </a:lnTo>
                <a:lnTo>
                  <a:pt x="5" y="21"/>
                </a:lnTo>
                <a:lnTo>
                  <a:pt x="21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59" name="Freeform 566"/>
          <p:cNvSpPr>
            <a:spLocks/>
          </p:cNvSpPr>
          <p:nvPr/>
        </p:nvSpPr>
        <p:spPr bwMode="auto">
          <a:xfrm>
            <a:off x="1070154" y="7162495"/>
            <a:ext cx="60274" cy="60274"/>
          </a:xfrm>
          <a:custGeom>
            <a:avLst/>
            <a:gdLst>
              <a:gd name="T0" fmla="*/ 0 w 21"/>
              <a:gd name="T1" fmla="*/ 5 h 21"/>
              <a:gd name="T2" fmla="*/ 16 w 21"/>
              <a:gd name="T3" fmla="*/ 21 h 21"/>
              <a:gd name="T4" fmla="*/ 21 w 21"/>
              <a:gd name="T5" fmla="*/ 16 h 21"/>
              <a:gd name="T6" fmla="*/ 5 w 21"/>
              <a:gd name="T7" fmla="*/ 0 h 21"/>
              <a:gd name="T8" fmla="*/ 0 w 21"/>
              <a:gd name="T9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0" y="5"/>
                </a:moveTo>
                <a:lnTo>
                  <a:pt x="16" y="21"/>
                </a:lnTo>
                <a:lnTo>
                  <a:pt x="21" y="16"/>
                </a:lnTo>
                <a:lnTo>
                  <a:pt x="5" y="0"/>
                </a:lnTo>
                <a:lnTo>
                  <a:pt x="0" y="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0" name="Freeform 567"/>
          <p:cNvSpPr>
            <a:spLocks/>
          </p:cNvSpPr>
          <p:nvPr/>
        </p:nvSpPr>
        <p:spPr bwMode="auto">
          <a:xfrm>
            <a:off x="932386" y="7027596"/>
            <a:ext cx="60274" cy="60274"/>
          </a:xfrm>
          <a:custGeom>
            <a:avLst/>
            <a:gdLst>
              <a:gd name="T0" fmla="*/ 21 w 21"/>
              <a:gd name="T1" fmla="*/ 15 h 21"/>
              <a:gd name="T2" fmla="*/ 5 w 21"/>
              <a:gd name="T3" fmla="*/ 0 h 21"/>
              <a:gd name="T4" fmla="*/ 0 w 21"/>
              <a:gd name="T5" fmla="*/ 5 h 21"/>
              <a:gd name="T6" fmla="*/ 16 w 21"/>
              <a:gd name="T7" fmla="*/ 21 h 21"/>
              <a:gd name="T8" fmla="*/ 21 w 21"/>
              <a:gd name="T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21" y="15"/>
                </a:moveTo>
                <a:lnTo>
                  <a:pt x="5" y="0"/>
                </a:lnTo>
                <a:lnTo>
                  <a:pt x="0" y="5"/>
                </a:lnTo>
                <a:lnTo>
                  <a:pt x="16" y="21"/>
                </a:lnTo>
                <a:lnTo>
                  <a:pt x="21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1" name="Rectangle 568"/>
          <p:cNvSpPr>
            <a:spLocks noChangeArrowheads="1"/>
          </p:cNvSpPr>
          <p:nvPr/>
        </p:nvSpPr>
        <p:spPr bwMode="auto">
          <a:xfrm>
            <a:off x="1021360" y="6987413"/>
            <a:ext cx="20092" cy="66015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2" name="Rectangle 569"/>
          <p:cNvSpPr>
            <a:spLocks noChangeArrowheads="1"/>
          </p:cNvSpPr>
          <p:nvPr/>
        </p:nvSpPr>
        <p:spPr bwMode="auto">
          <a:xfrm>
            <a:off x="1104596" y="7113701"/>
            <a:ext cx="6314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3" name="Freeform 576"/>
          <p:cNvSpPr>
            <a:spLocks/>
          </p:cNvSpPr>
          <p:nvPr/>
        </p:nvSpPr>
        <p:spPr bwMode="auto">
          <a:xfrm>
            <a:off x="6592356" y="3790047"/>
            <a:ext cx="200912" cy="200912"/>
          </a:xfrm>
          <a:custGeom>
            <a:avLst/>
            <a:gdLst>
              <a:gd name="T0" fmla="*/ 103 w 181"/>
              <a:gd name="T1" fmla="*/ 142 h 181"/>
              <a:gd name="T2" fmla="*/ 90 w 181"/>
              <a:gd name="T3" fmla="*/ 140 h 181"/>
              <a:gd name="T4" fmla="*/ 41 w 181"/>
              <a:gd name="T5" fmla="*/ 90 h 181"/>
              <a:gd name="T6" fmla="*/ 41 w 181"/>
              <a:gd name="T7" fmla="*/ 75 h 181"/>
              <a:gd name="T8" fmla="*/ 75 w 181"/>
              <a:gd name="T9" fmla="*/ 41 h 181"/>
              <a:gd name="T10" fmla="*/ 91 w 181"/>
              <a:gd name="T11" fmla="*/ 41 h 181"/>
              <a:gd name="T12" fmla="*/ 140 w 181"/>
              <a:gd name="T13" fmla="*/ 90 h 181"/>
              <a:gd name="T14" fmla="*/ 142 w 181"/>
              <a:gd name="T15" fmla="*/ 103 h 181"/>
              <a:gd name="T16" fmla="*/ 166 w 181"/>
              <a:gd name="T17" fmla="*/ 127 h 181"/>
              <a:gd name="T18" fmla="*/ 164 w 181"/>
              <a:gd name="T19" fmla="*/ 67 h 181"/>
              <a:gd name="T20" fmla="*/ 114 w 181"/>
              <a:gd name="T21" fmla="*/ 17 h 181"/>
              <a:gd name="T22" fmla="*/ 51 w 181"/>
              <a:gd name="T23" fmla="*/ 17 h 181"/>
              <a:gd name="T24" fmla="*/ 17 w 181"/>
              <a:gd name="T25" fmla="*/ 51 h 181"/>
              <a:gd name="T26" fmla="*/ 17 w 181"/>
              <a:gd name="T27" fmla="*/ 114 h 181"/>
              <a:gd name="T28" fmla="*/ 67 w 181"/>
              <a:gd name="T29" fmla="*/ 164 h 181"/>
              <a:gd name="T30" fmla="*/ 127 w 181"/>
              <a:gd name="T31" fmla="*/ 166 h 181"/>
              <a:gd name="T32" fmla="*/ 103 w 181"/>
              <a:gd name="T33" fmla="*/ 14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03" y="142"/>
                </a:moveTo>
                <a:cubicBezTo>
                  <a:pt x="99" y="144"/>
                  <a:pt x="94" y="143"/>
                  <a:pt x="90" y="140"/>
                </a:cubicBezTo>
                <a:cubicBezTo>
                  <a:pt x="41" y="90"/>
                  <a:pt x="41" y="90"/>
                  <a:pt x="41" y="90"/>
                </a:cubicBezTo>
                <a:cubicBezTo>
                  <a:pt x="37" y="86"/>
                  <a:pt x="37" y="79"/>
                  <a:pt x="41" y="75"/>
                </a:cubicBezTo>
                <a:cubicBezTo>
                  <a:pt x="75" y="41"/>
                  <a:pt x="75" y="41"/>
                  <a:pt x="75" y="41"/>
                </a:cubicBezTo>
                <a:cubicBezTo>
                  <a:pt x="79" y="36"/>
                  <a:pt x="86" y="36"/>
                  <a:pt x="91" y="41"/>
                </a:cubicBezTo>
                <a:cubicBezTo>
                  <a:pt x="140" y="90"/>
                  <a:pt x="140" y="90"/>
                  <a:pt x="140" y="90"/>
                </a:cubicBezTo>
                <a:cubicBezTo>
                  <a:pt x="144" y="94"/>
                  <a:pt x="144" y="99"/>
                  <a:pt x="142" y="103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181" y="110"/>
                  <a:pt x="180" y="83"/>
                  <a:pt x="164" y="6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97" y="0"/>
                  <a:pt x="69" y="0"/>
                  <a:pt x="51" y="17"/>
                </a:cubicBezTo>
                <a:cubicBezTo>
                  <a:pt x="17" y="51"/>
                  <a:pt x="17" y="51"/>
                  <a:pt x="17" y="51"/>
                </a:cubicBezTo>
                <a:cubicBezTo>
                  <a:pt x="0" y="69"/>
                  <a:pt x="0" y="97"/>
                  <a:pt x="17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3" y="180"/>
                  <a:pt x="109" y="181"/>
                  <a:pt x="127" y="166"/>
                </a:cubicBezTo>
                <a:lnTo>
                  <a:pt x="103" y="14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4" name="Freeform 577"/>
          <p:cNvSpPr>
            <a:spLocks/>
          </p:cNvSpPr>
          <p:nvPr/>
        </p:nvSpPr>
        <p:spPr bwMode="auto">
          <a:xfrm>
            <a:off x="6718644" y="3919205"/>
            <a:ext cx="200912" cy="200912"/>
          </a:xfrm>
          <a:custGeom>
            <a:avLst/>
            <a:gdLst>
              <a:gd name="T0" fmla="*/ 130 w 181"/>
              <a:gd name="T1" fmla="*/ 164 h 181"/>
              <a:gd name="T2" fmla="*/ 164 w 181"/>
              <a:gd name="T3" fmla="*/ 130 h 181"/>
              <a:gd name="T4" fmla="*/ 164 w 181"/>
              <a:gd name="T5" fmla="*/ 67 h 181"/>
              <a:gd name="T6" fmla="*/ 115 w 181"/>
              <a:gd name="T7" fmla="*/ 18 h 181"/>
              <a:gd name="T8" fmla="*/ 54 w 181"/>
              <a:gd name="T9" fmla="*/ 15 h 181"/>
              <a:gd name="T10" fmla="*/ 78 w 181"/>
              <a:gd name="T11" fmla="*/ 39 h 181"/>
              <a:gd name="T12" fmla="*/ 91 w 181"/>
              <a:gd name="T13" fmla="*/ 41 h 181"/>
              <a:gd name="T14" fmla="*/ 141 w 181"/>
              <a:gd name="T15" fmla="*/ 91 h 181"/>
              <a:gd name="T16" fmla="*/ 141 w 181"/>
              <a:gd name="T17" fmla="*/ 106 h 181"/>
              <a:gd name="T18" fmla="*/ 107 w 181"/>
              <a:gd name="T19" fmla="*/ 140 h 181"/>
              <a:gd name="T20" fmla="*/ 91 w 181"/>
              <a:gd name="T21" fmla="*/ 140 h 181"/>
              <a:gd name="T22" fmla="*/ 41 w 181"/>
              <a:gd name="T23" fmla="*/ 91 h 181"/>
              <a:gd name="T24" fmla="*/ 39 w 181"/>
              <a:gd name="T25" fmla="*/ 78 h 181"/>
              <a:gd name="T26" fmla="*/ 15 w 181"/>
              <a:gd name="T27" fmla="*/ 54 h 181"/>
              <a:gd name="T28" fmla="*/ 18 w 181"/>
              <a:gd name="T29" fmla="*/ 114 h 181"/>
              <a:gd name="T30" fmla="*/ 67 w 181"/>
              <a:gd name="T31" fmla="*/ 164 h 181"/>
              <a:gd name="T32" fmla="*/ 130 w 181"/>
              <a:gd name="T33" fmla="*/ 164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1" h="181">
                <a:moveTo>
                  <a:pt x="130" y="164"/>
                </a:moveTo>
                <a:cubicBezTo>
                  <a:pt x="164" y="130"/>
                  <a:pt x="164" y="130"/>
                  <a:pt x="164" y="130"/>
                </a:cubicBezTo>
                <a:cubicBezTo>
                  <a:pt x="181" y="113"/>
                  <a:pt x="181" y="84"/>
                  <a:pt x="164" y="67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98" y="1"/>
                  <a:pt x="72" y="0"/>
                  <a:pt x="54" y="15"/>
                </a:cubicBezTo>
                <a:cubicBezTo>
                  <a:pt x="78" y="39"/>
                  <a:pt x="78" y="39"/>
                  <a:pt x="78" y="39"/>
                </a:cubicBezTo>
                <a:cubicBezTo>
                  <a:pt x="82" y="37"/>
                  <a:pt x="88" y="38"/>
                  <a:pt x="91" y="41"/>
                </a:cubicBezTo>
                <a:cubicBezTo>
                  <a:pt x="141" y="91"/>
                  <a:pt x="141" y="91"/>
                  <a:pt x="141" y="91"/>
                </a:cubicBezTo>
                <a:cubicBezTo>
                  <a:pt x="145" y="95"/>
                  <a:pt x="145" y="102"/>
                  <a:pt x="141" y="106"/>
                </a:cubicBezTo>
                <a:cubicBezTo>
                  <a:pt x="107" y="140"/>
                  <a:pt x="107" y="140"/>
                  <a:pt x="107" y="140"/>
                </a:cubicBezTo>
                <a:cubicBezTo>
                  <a:pt x="102" y="145"/>
                  <a:pt x="95" y="145"/>
                  <a:pt x="91" y="140"/>
                </a:cubicBezTo>
                <a:cubicBezTo>
                  <a:pt x="41" y="91"/>
                  <a:pt x="41" y="91"/>
                  <a:pt x="41" y="91"/>
                </a:cubicBezTo>
                <a:cubicBezTo>
                  <a:pt x="38" y="87"/>
                  <a:pt x="37" y="82"/>
                  <a:pt x="39" y="78"/>
                </a:cubicBezTo>
                <a:cubicBezTo>
                  <a:pt x="15" y="54"/>
                  <a:pt x="15" y="54"/>
                  <a:pt x="15" y="54"/>
                </a:cubicBezTo>
                <a:cubicBezTo>
                  <a:pt x="0" y="72"/>
                  <a:pt x="1" y="98"/>
                  <a:pt x="18" y="114"/>
                </a:cubicBezTo>
                <a:cubicBezTo>
                  <a:pt x="67" y="164"/>
                  <a:pt x="67" y="164"/>
                  <a:pt x="67" y="164"/>
                </a:cubicBezTo>
                <a:cubicBezTo>
                  <a:pt x="85" y="181"/>
                  <a:pt x="113" y="181"/>
                  <a:pt x="130" y="16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5" name="Freeform 578"/>
          <p:cNvSpPr>
            <a:spLocks/>
          </p:cNvSpPr>
          <p:nvPr/>
        </p:nvSpPr>
        <p:spPr bwMode="auto">
          <a:xfrm>
            <a:off x="6678461" y="3879023"/>
            <a:ext cx="154989" cy="152120"/>
          </a:xfrm>
          <a:custGeom>
            <a:avLst/>
            <a:gdLst>
              <a:gd name="T0" fmla="*/ 7 w 139"/>
              <a:gd name="T1" fmla="*/ 6 h 138"/>
              <a:gd name="T2" fmla="*/ 7 w 139"/>
              <a:gd name="T3" fmla="*/ 30 h 138"/>
              <a:gd name="T4" fmla="*/ 108 w 139"/>
              <a:gd name="T5" fmla="*/ 131 h 138"/>
              <a:gd name="T6" fmla="*/ 132 w 139"/>
              <a:gd name="T7" fmla="*/ 131 h 138"/>
              <a:gd name="T8" fmla="*/ 132 w 139"/>
              <a:gd name="T9" fmla="*/ 108 h 138"/>
              <a:gd name="T10" fmla="*/ 30 w 139"/>
              <a:gd name="T11" fmla="*/ 6 h 138"/>
              <a:gd name="T12" fmla="*/ 7 w 139"/>
              <a:gd name="T13" fmla="*/ 6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38">
                <a:moveTo>
                  <a:pt x="7" y="6"/>
                </a:moveTo>
                <a:cubicBezTo>
                  <a:pt x="0" y="13"/>
                  <a:pt x="0" y="23"/>
                  <a:pt x="7" y="30"/>
                </a:cubicBezTo>
                <a:cubicBezTo>
                  <a:pt x="108" y="131"/>
                  <a:pt x="108" y="131"/>
                  <a:pt x="108" y="131"/>
                </a:cubicBezTo>
                <a:cubicBezTo>
                  <a:pt x="115" y="138"/>
                  <a:pt x="126" y="138"/>
                  <a:pt x="132" y="131"/>
                </a:cubicBezTo>
                <a:cubicBezTo>
                  <a:pt x="139" y="125"/>
                  <a:pt x="138" y="114"/>
                  <a:pt x="132" y="108"/>
                </a:cubicBezTo>
                <a:cubicBezTo>
                  <a:pt x="30" y="6"/>
                  <a:pt x="30" y="6"/>
                  <a:pt x="30" y="6"/>
                </a:cubicBezTo>
                <a:cubicBezTo>
                  <a:pt x="24" y="0"/>
                  <a:pt x="13" y="0"/>
                  <a:pt x="7" y="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6" name="Freeform 579"/>
          <p:cNvSpPr>
            <a:spLocks/>
          </p:cNvSpPr>
          <p:nvPr/>
        </p:nvSpPr>
        <p:spPr bwMode="auto">
          <a:xfrm>
            <a:off x="7978646" y="3884763"/>
            <a:ext cx="215263" cy="221004"/>
          </a:xfrm>
          <a:custGeom>
            <a:avLst/>
            <a:gdLst>
              <a:gd name="T0" fmla="*/ 188 w 196"/>
              <a:gd name="T1" fmla="*/ 83 h 199"/>
              <a:gd name="T2" fmla="*/ 124 w 196"/>
              <a:gd name="T3" fmla="*/ 15 h 199"/>
              <a:gd name="T4" fmla="*/ 99 w 196"/>
              <a:gd name="T5" fmla="*/ 0 h 199"/>
              <a:gd name="T6" fmla="*/ 120 w 196"/>
              <a:gd name="T7" fmla="*/ 53 h 199"/>
              <a:gd name="T8" fmla="*/ 154 w 196"/>
              <a:gd name="T9" fmla="*/ 93 h 199"/>
              <a:gd name="T10" fmla="*/ 161 w 196"/>
              <a:gd name="T11" fmla="*/ 111 h 199"/>
              <a:gd name="T12" fmla="*/ 154 w 196"/>
              <a:gd name="T13" fmla="*/ 129 h 199"/>
              <a:gd name="T14" fmla="*/ 114 w 196"/>
              <a:gd name="T15" fmla="*/ 159 h 199"/>
              <a:gd name="T16" fmla="*/ 75 w 196"/>
              <a:gd name="T17" fmla="*/ 130 h 199"/>
              <a:gd name="T18" fmla="*/ 42 w 196"/>
              <a:gd name="T19" fmla="*/ 97 h 199"/>
              <a:gd name="T20" fmla="*/ 34 w 196"/>
              <a:gd name="T21" fmla="*/ 79 h 199"/>
              <a:gd name="T22" fmla="*/ 36 w 196"/>
              <a:gd name="T23" fmla="*/ 71 h 199"/>
              <a:gd name="T24" fmla="*/ 37 w 196"/>
              <a:gd name="T25" fmla="*/ 68 h 199"/>
              <a:gd name="T26" fmla="*/ 39 w 196"/>
              <a:gd name="T27" fmla="*/ 65 h 199"/>
              <a:gd name="T28" fmla="*/ 39 w 196"/>
              <a:gd name="T29" fmla="*/ 64 h 199"/>
              <a:gd name="T30" fmla="*/ 50 w 196"/>
              <a:gd name="T31" fmla="*/ 53 h 199"/>
              <a:gd name="T32" fmla="*/ 48 w 196"/>
              <a:gd name="T33" fmla="*/ 48 h 199"/>
              <a:gd name="T34" fmla="*/ 27 w 196"/>
              <a:gd name="T35" fmla="*/ 27 h 199"/>
              <a:gd name="T36" fmla="*/ 14 w 196"/>
              <a:gd name="T37" fmla="*/ 40 h 199"/>
              <a:gd name="T38" fmla="*/ 14 w 196"/>
              <a:gd name="T39" fmla="*/ 41 h 199"/>
              <a:gd name="T40" fmla="*/ 11 w 196"/>
              <a:gd name="T41" fmla="*/ 44 h 199"/>
              <a:gd name="T42" fmla="*/ 9 w 196"/>
              <a:gd name="T43" fmla="*/ 47 h 199"/>
              <a:gd name="T44" fmla="*/ 9 w 196"/>
              <a:gd name="T45" fmla="*/ 47 h 199"/>
              <a:gd name="T46" fmla="*/ 7 w 196"/>
              <a:gd name="T47" fmla="*/ 51 h 199"/>
              <a:gd name="T48" fmla="*/ 2 w 196"/>
              <a:gd name="T49" fmla="*/ 63 h 199"/>
              <a:gd name="T50" fmla="*/ 0 w 196"/>
              <a:gd name="T51" fmla="*/ 79 h 199"/>
              <a:gd name="T52" fmla="*/ 17 w 196"/>
              <a:gd name="T53" fmla="*/ 121 h 199"/>
              <a:gd name="T54" fmla="*/ 45 w 196"/>
              <a:gd name="T55" fmla="*/ 149 h 199"/>
              <a:gd name="T56" fmla="*/ 156 w 196"/>
              <a:gd name="T57" fmla="*/ 176 h 199"/>
              <a:gd name="T58" fmla="*/ 194 w 196"/>
              <a:gd name="T59" fmla="*/ 126 h 199"/>
              <a:gd name="T60" fmla="*/ 189 w 196"/>
              <a:gd name="T61" fmla="*/ 84 h 199"/>
              <a:gd name="T62" fmla="*/ 189 w 196"/>
              <a:gd name="T63" fmla="*/ 8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6" h="199">
                <a:moveTo>
                  <a:pt x="188" y="83"/>
                </a:moveTo>
                <a:cubicBezTo>
                  <a:pt x="188" y="83"/>
                  <a:pt x="188" y="83"/>
                  <a:pt x="188" y="83"/>
                </a:cubicBezTo>
                <a:cubicBezTo>
                  <a:pt x="185" y="77"/>
                  <a:pt x="182" y="73"/>
                  <a:pt x="178" y="69"/>
                </a:cubicBezTo>
                <a:cubicBezTo>
                  <a:pt x="124" y="15"/>
                  <a:pt x="124" y="15"/>
                  <a:pt x="124" y="15"/>
                </a:cubicBezTo>
                <a:cubicBezTo>
                  <a:pt x="124" y="14"/>
                  <a:pt x="123" y="14"/>
                  <a:pt x="123" y="14"/>
                </a:cubicBezTo>
                <a:cubicBezTo>
                  <a:pt x="116" y="7"/>
                  <a:pt x="108" y="2"/>
                  <a:pt x="99" y="0"/>
                </a:cubicBezTo>
                <a:cubicBezTo>
                  <a:pt x="109" y="11"/>
                  <a:pt x="116" y="25"/>
                  <a:pt x="119" y="40"/>
                </a:cubicBezTo>
                <a:cubicBezTo>
                  <a:pt x="120" y="44"/>
                  <a:pt x="120" y="49"/>
                  <a:pt x="120" y="53"/>
                </a:cubicBezTo>
                <a:cubicBezTo>
                  <a:pt x="120" y="55"/>
                  <a:pt x="120" y="57"/>
                  <a:pt x="120" y="59"/>
                </a:cubicBezTo>
                <a:cubicBezTo>
                  <a:pt x="154" y="93"/>
                  <a:pt x="154" y="93"/>
                  <a:pt x="154" y="93"/>
                </a:cubicBezTo>
                <a:cubicBezTo>
                  <a:pt x="157" y="96"/>
                  <a:pt x="159" y="100"/>
                  <a:pt x="160" y="104"/>
                </a:cubicBezTo>
                <a:cubicBezTo>
                  <a:pt x="161" y="106"/>
                  <a:pt x="161" y="109"/>
                  <a:pt x="161" y="111"/>
                </a:cubicBezTo>
                <a:cubicBezTo>
                  <a:pt x="161" y="114"/>
                  <a:pt x="161" y="117"/>
                  <a:pt x="160" y="119"/>
                </a:cubicBezTo>
                <a:cubicBezTo>
                  <a:pt x="159" y="123"/>
                  <a:pt x="157" y="126"/>
                  <a:pt x="154" y="129"/>
                </a:cubicBezTo>
                <a:cubicBezTo>
                  <a:pt x="132" y="151"/>
                  <a:pt x="132" y="151"/>
                  <a:pt x="132" y="151"/>
                </a:cubicBezTo>
                <a:cubicBezTo>
                  <a:pt x="127" y="156"/>
                  <a:pt x="121" y="159"/>
                  <a:pt x="114" y="159"/>
                </a:cubicBezTo>
                <a:cubicBezTo>
                  <a:pt x="107" y="159"/>
                  <a:pt x="100" y="156"/>
                  <a:pt x="96" y="151"/>
                </a:cubicBezTo>
                <a:cubicBezTo>
                  <a:pt x="75" y="130"/>
                  <a:pt x="75" y="130"/>
                  <a:pt x="75" y="130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42" y="97"/>
                  <a:pt x="42" y="97"/>
                  <a:pt x="42" y="97"/>
                </a:cubicBezTo>
                <a:cubicBezTo>
                  <a:pt x="40" y="95"/>
                  <a:pt x="38" y="93"/>
                  <a:pt x="37" y="90"/>
                </a:cubicBezTo>
                <a:cubicBezTo>
                  <a:pt x="35" y="87"/>
                  <a:pt x="34" y="83"/>
                  <a:pt x="34" y="79"/>
                </a:cubicBezTo>
                <a:cubicBezTo>
                  <a:pt x="34" y="76"/>
                  <a:pt x="35" y="74"/>
                  <a:pt x="35" y="71"/>
                </a:cubicBezTo>
                <a:cubicBezTo>
                  <a:pt x="35" y="71"/>
                  <a:pt x="36" y="71"/>
                  <a:pt x="36" y="71"/>
                </a:cubicBezTo>
                <a:cubicBezTo>
                  <a:pt x="36" y="70"/>
                  <a:pt x="36" y="70"/>
                  <a:pt x="36" y="70"/>
                </a:cubicBezTo>
                <a:cubicBezTo>
                  <a:pt x="36" y="69"/>
                  <a:pt x="36" y="69"/>
                  <a:pt x="37" y="68"/>
                </a:cubicBezTo>
                <a:cubicBezTo>
                  <a:pt x="37" y="68"/>
                  <a:pt x="37" y="67"/>
                  <a:pt x="37" y="67"/>
                </a:cubicBezTo>
                <a:cubicBezTo>
                  <a:pt x="38" y="66"/>
                  <a:pt x="38" y="66"/>
                  <a:pt x="39" y="65"/>
                </a:cubicBezTo>
                <a:cubicBezTo>
                  <a:pt x="39" y="64"/>
                  <a:pt x="39" y="64"/>
                  <a:pt x="39" y="64"/>
                </a:cubicBezTo>
                <a:cubicBezTo>
                  <a:pt x="39" y="64"/>
                  <a:pt x="39" y="64"/>
                  <a:pt x="39" y="64"/>
                </a:cubicBezTo>
                <a:cubicBezTo>
                  <a:pt x="40" y="63"/>
                  <a:pt x="41" y="62"/>
                  <a:pt x="42" y="61"/>
                </a:cubicBezTo>
                <a:cubicBezTo>
                  <a:pt x="50" y="53"/>
                  <a:pt x="50" y="53"/>
                  <a:pt x="50" y="53"/>
                </a:cubicBezTo>
                <a:cubicBezTo>
                  <a:pt x="50" y="52"/>
                  <a:pt x="50" y="51"/>
                  <a:pt x="49" y="50"/>
                </a:cubicBezTo>
                <a:cubicBezTo>
                  <a:pt x="49" y="49"/>
                  <a:pt x="48" y="49"/>
                  <a:pt x="48" y="4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17" y="37"/>
                  <a:pt x="17" y="37"/>
                  <a:pt x="17" y="37"/>
                </a:cubicBezTo>
                <a:cubicBezTo>
                  <a:pt x="16" y="38"/>
                  <a:pt x="15" y="39"/>
                  <a:pt x="14" y="4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1"/>
                  <a:pt x="14" y="41"/>
                  <a:pt x="14" y="41"/>
                </a:cubicBezTo>
                <a:cubicBezTo>
                  <a:pt x="13" y="41"/>
                  <a:pt x="12" y="42"/>
                  <a:pt x="12" y="43"/>
                </a:cubicBezTo>
                <a:cubicBezTo>
                  <a:pt x="11" y="43"/>
                  <a:pt x="11" y="44"/>
                  <a:pt x="11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0" y="45"/>
                  <a:pt x="10" y="46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9"/>
                  <a:pt x="7" y="50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1"/>
                  <a:pt x="7" y="51"/>
                </a:cubicBezTo>
                <a:cubicBezTo>
                  <a:pt x="5" y="55"/>
                  <a:pt x="3" y="59"/>
                  <a:pt x="2" y="63"/>
                </a:cubicBezTo>
                <a:cubicBezTo>
                  <a:pt x="2" y="64"/>
                  <a:pt x="1" y="66"/>
                  <a:pt x="1" y="67"/>
                </a:cubicBezTo>
                <a:cubicBezTo>
                  <a:pt x="0" y="71"/>
                  <a:pt x="0" y="75"/>
                  <a:pt x="0" y="79"/>
                </a:cubicBezTo>
                <a:cubicBezTo>
                  <a:pt x="0" y="83"/>
                  <a:pt x="0" y="86"/>
                  <a:pt x="1" y="90"/>
                </a:cubicBezTo>
                <a:cubicBezTo>
                  <a:pt x="3" y="102"/>
                  <a:pt x="9" y="113"/>
                  <a:pt x="17" y="121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5" y="149"/>
                  <a:pt x="45" y="149"/>
                  <a:pt x="45" y="149"/>
                </a:cubicBezTo>
                <a:cubicBezTo>
                  <a:pt x="71" y="176"/>
                  <a:pt x="71" y="176"/>
                  <a:pt x="71" y="176"/>
                </a:cubicBezTo>
                <a:cubicBezTo>
                  <a:pt x="95" y="199"/>
                  <a:pt x="133" y="199"/>
                  <a:pt x="156" y="176"/>
                </a:cubicBezTo>
                <a:cubicBezTo>
                  <a:pt x="178" y="153"/>
                  <a:pt x="178" y="153"/>
                  <a:pt x="178" y="153"/>
                </a:cubicBezTo>
                <a:cubicBezTo>
                  <a:pt x="186" y="146"/>
                  <a:pt x="191" y="136"/>
                  <a:pt x="194" y="126"/>
                </a:cubicBezTo>
                <a:cubicBezTo>
                  <a:pt x="195" y="121"/>
                  <a:pt x="196" y="116"/>
                  <a:pt x="196" y="111"/>
                </a:cubicBezTo>
                <a:cubicBezTo>
                  <a:pt x="196" y="102"/>
                  <a:pt x="193" y="92"/>
                  <a:pt x="189" y="84"/>
                </a:cubicBezTo>
                <a:cubicBezTo>
                  <a:pt x="189" y="84"/>
                  <a:pt x="189" y="84"/>
                  <a:pt x="189" y="84"/>
                </a:cubicBezTo>
                <a:cubicBezTo>
                  <a:pt x="189" y="84"/>
                  <a:pt x="189" y="83"/>
                  <a:pt x="189" y="83"/>
                </a:cubicBezTo>
                <a:cubicBezTo>
                  <a:pt x="189" y="83"/>
                  <a:pt x="189" y="83"/>
                  <a:pt x="188" y="8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7" name="Freeform 580"/>
          <p:cNvSpPr>
            <a:spLocks/>
          </p:cNvSpPr>
          <p:nvPr/>
        </p:nvSpPr>
        <p:spPr bwMode="auto">
          <a:xfrm>
            <a:off x="7875320" y="3810139"/>
            <a:ext cx="215263" cy="221004"/>
          </a:xfrm>
          <a:custGeom>
            <a:avLst/>
            <a:gdLst>
              <a:gd name="T0" fmla="*/ 178 w 195"/>
              <a:gd name="T1" fmla="*/ 78 h 199"/>
              <a:gd name="T2" fmla="*/ 167 w 195"/>
              <a:gd name="T3" fmla="*/ 66 h 199"/>
              <a:gd name="T4" fmla="*/ 150 w 195"/>
              <a:gd name="T5" fmla="*/ 50 h 199"/>
              <a:gd name="T6" fmla="*/ 124 w 195"/>
              <a:gd name="T7" fmla="*/ 23 h 199"/>
              <a:gd name="T8" fmla="*/ 39 w 195"/>
              <a:gd name="T9" fmla="*/ 23 h 199"/>
              <a:gd name="T10" fmla="*/ 17 w 195"/>
              <a:gd name="T11" fmla="*/ 45 h 199"/>
              <a:gd name="T12" fmla="*/ 2 w 195"/>
              <a:gd name="T13" fmla="*/ 73 h 199"/>
              <a:gd name="T14" fmla="*/ 0 w 195"/>
              <a:gd name="T15" fmla="*/ 88 h 199"/>
              <a:gd name="T16" fmla="*/ 6 w 195"/>
              <a:gd name="T17" fmla="*/ 115 h 199"/>
              <a:gd name="T18" fmla="*/ 6 w 195"/>
              <a:gd name="T19" fmla="*/ 115 h 199"/>
              <a:gd name="T20" fmla="*/ 7 w 195"/>
              <a:gd name="T21" fmla="*/ 116 h 199"/>
              <a:gd name="T22" fmla="*/ 7 w 195"/>
              <a:gd name="T23" fmla="*/ 116 h 199"/>
              <a:gd name="T24" fmla="*/ 7 w 195"/>
              <a:gd name="T25" fmla="*/ 116 h 199"/>
              <a:gd name="T26" fmla="*/ 17 w 195"/>
              <a:gd name="T27" fmla="*/ 130 h 199"/>
              <a:gd name="T28" fmla="*/ 71 w 195"/>
              <a:gd name="T29" fmla="*/ 184 h 199"/>
              <a:gd name="T30" fmla="*/ 72 w 195"/>
              <a:gd name="T31" fmla="*/ 185 h 199"/>
              <a:gd name="T32" fmla="*/ 96 w 195"/>
              <a:gd name="T33" fmla="*/ 199 h 199"/>
              <a:gd name="T34" fmla="*/ 76 w 195"/>
              <a:gd name="T35" fmla="*/ 159 h 199"/>
              <a:gd name="T36" fmla="*/ 75 w 195"/>
              <a:gd name="T37" fmla="*/ 145 h 199"/>
              <a:gd name="T38" fmla="*/ 75 w 195"/>
              <a:gd name="T39" fmla="*/ 139 h 199"/>
              <a:gd name="T40" fmla="*/ 41 w 195"/>
              <a:gd name="T41" fmla="*/ 106 h 199"/>
              <a:gd name="T42" fmla="*/ 35 w 195"/>
              <a:gd name="T43" fmla="*/ 95 h 199"/>
              <a:gd name="T44" fmla="*/ 34 w 195"/>
              <a:gd name="T45" fmla="*/ 88 h 199"/>
              <a:gd name="T46" fmla="*/ 35 w 195"/>
              <a:gd name="T47" fmla="*/ 80 h 199"/>
              <a:gd name="T48" fmla="*/ 41 w 195"/>
              <a:gd name="T49" fmla="*/ 70 h 199"/>
              <a:gd name="T50" fmla="*/ 63 w 195"/>
              <a:gd name="T51" fmla="*/ 48 h 199"/>
              <a:gd name="T52" fmla="*/ 99 w 195"/>
              <a:gd name="T53" fmla="*/ 48 h 199"/>
              <a:gd name="T54" fmla="*/ 120 w 195"/>
              <a:gd name="T55" fmla="*/ 69 h 199"/>
              <a:gd name="T56" fmla="*/ 134 w 195"/>
              <a:gd name="T57" fmla="*/ 82 h 199"/>
              <a:gd name="T58" fmla="*/ 154 w 195"/>
              <a:gd name="T59" fmla="*/ 102 h 199"/>
              <a:gd name="T60" fmla="*/ 158 w 195"/>
              <a:gd name="T61" fmla="*/ 109 h 199"/>
              <a:gd name="T62" fmla="*/ 161 w 195"/>
              <a:gd name="T63" fmla="*/ 120 h 199"/>
              <a:gd name="T64" fmla="*/ 160 w 195"/>
              <a:gd name="T65" fmla="*/ 127 h 199"/>
              <a:gd name="T66" fmla="*/ 160 w 195"/>
              <a:gd name="T67" fmla="*/ 128 h 199"/>
              <a:gd name="T68" fmla="*/ 159 w 195"/>
              <a:gd name="T69" fmla="*/ 128 h 199"/>
              <a:gd name="T70" fmla="*/ 159 w 195"/>
              <a:gd name="T71" fmla="*/ 131 h 199"/>
              <a:gd name="T72" fmla="*/ 158 w 195"/>
              <a:gd name="T73" fmla="*/ 132 h 199"/>
              <a:gd name="T74" fmla="*/ 157 w 195"/>
              <a:gd name="T75" fmla="*/ 134 h 199"/>
              <a:gd name="T76" fmla="*/ 157 w 195"/>
              <a:gd name="T77" fmla="*/ 134 h 199"/>
              <a:gd name="T78" fmla="*/ 156 w 195"/>
              <a:gd name="T79" fmla="*/ 135 h 199"/>
              <a:gd name="T80" fmla="*/ 154 w 195"/>
              <a:gd name="T81" fmla="*/ 138 h 199"/>
              <a:gd name="T82" fmla="*/ 145 w 195"/>
              <a:gd name="T83" fmla="*/ 146 h 199"/>
              <a:gd name="T84" fmla="*/ 146 w 195"/>
              <a:gd name="T85" fmla="*/ 149 h 199"/>
              <a:gd name="T86" fmla="*/ 147 w 195"/>
              <a:gd name="T87" fmla="*/ 151 h 199"/>
              <a:gd name="T88" fmla="*/ 167 w 195"/>
              <a:gd name="T89" fmla="*/ 170 h 199"/>
              <a:gd name="T90" fmla="*/ 168 w 195"/>
              <a:gd name="T91" fmla="*/ 172 h 199"/>
              <a:gd name="T92" fmla="*/ 178 w 195"/>
              <a:gd name="T93" fmla="*/ 162 h 199"/>
              <a:gd name="T94" fmla="*/ 181 w 195"/>
              <a:gd name="T95" fmla="*/ 159 h 199"/>
              <a:gd name="T96" fmla="*/ 181 w 195"/>
              <a:gd name="T97" fmla="*/ 159 h 199"/>
              <a:gd name="T98" fmla="*/ 182 w 195"/>
              <a:gd name="T99" fmla="*/ 158 h 199"/>
              <a:gd name="T100" fmla="*/ 184 w 195"/>
              <a:gd name="T101" fmla="*/ 156 h 199"/>
              <a:gd name="T102" fmla="*/ 184 w 195"/>
              <a:gd name="T103" fmla="*/ 155 h 199"/>
              <a:gd name="T104" fmla="*/ 186 w 195"/>
              <a:gd name="T105" fmla="*/ 152 h 199"/>
              <a:gd name="T106" fmla="*/ 186 w 195"/>
              <a:gd name="T107" fmla="*/ 152 h 199"/>
              <a:gd name="T108" fmla="*/ 187 w 195"/>
              <a:gd name="T109" fmla="*/ 151 h 199"/>
              <a:gd name="T110" fmla="*/ 188 w 195"/>
              <a:gd name="T111" fmla="*/ 148 h 199"/>
              <a:gd name="T112" fmla="*/ 188 w 195"/>
              <a:gd name="T113" fmla="*/ 148 h 199"/>
              <a:gd name="T114" fmla="*/ 189 w 195"/>
              <a:gd name="T115" fmla="*/ 148 h 199"/>
              <a:gd name="T116" fmla="*/ 193 w 195"/>
              <a:gd name="T117" fmla="*/ 136 h 199"/>
              <a:gd name="T118" fmla="*/ 194 w 195"/>
              <a:gd name="T119" fmla="*/ 132 h 199"/>
              <a:gd name="T120" fmla="*/ 195 w 195"/>
              <a:gd name="T121" fmla="*/ 120 h 199"/>
              <a:gd name="T122" fmla="*/ 194 w 195"/>
              <a:gd name="T123" fmla="*/ 109 h 199"/>
              <a:gd name="T124" fmla="*/ 178 w 195"/>
              <a:gd name="T125" fmla="*/ 7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99">
                <a:moveTo>
                  <a:pt x="178" y="78"/>
                </a:moveTo>
                <a:cubicBezTo>
                  <a:pt x="167" y="66"/>
                  <a:pt x="167" y="66"/>
                  <a:pt x="167" y="66"/>
                </a:cubicBezTo>
                <a:cubicBezTo>
                  <a:pt x="150" y="50"/>
                  <a:pt x="150" y="50"/>
                  <a:pt x="150" y="50"/>
                </a:cubicBezTo>
                <a:cubicBezTo>
                  <a:pt x="124" y="23"/>
                  <a:pt x="124" y="23"/>
                  <a:pt x="124" y="23"/>
                </a:cubicBezTo>
                <a:cubicBezTo>
                  <a:pt x="100" y="0"/>
                  <a:pt x="63" y="0"/>
                  <a:pt x="39" y="23"/>
                </a:cubicBezTo>
                <a:cubicBezTo>
                  <a:pt x="17" y="45"/>
                  <a:pt x="17" y="45"/>
                  <a:pt x="17" y="45"/>
                </a:cubicBezTo>
                <a:cubicBezTo>
                  <a:pt x="10" y="53"/>
                  <a:pt x="4" y="62"/>
                  <a:pt x="2" y="73"/>
                </a:cubicBezTo>
                <a:cubicBezTo>
                  <a:pt x="0" y="78"/>
                  <a:pt x="0" y="83"/>
                  <a:pt x="0" y="88"/>
                </a:cubicBezTo>
                <a:cubicBezTo>
                  <a:pt x="0" y="97"/>
                  <a:pt x="2" y="107"/>
                  <a:pt x="6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5"/>
                  <a:pt x="6" y="115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7" y="116"/>
                  <a:pt x="7" y="116"/>
                  <a:pt x="7" y="116"/>
                </a:cubicBezTo>
                <a:cubicBezTo>
                  <a:pt x="10" y="121"/>
                  <a:pt x="13" y="126"/>
                  <a:pt x="17" y="130"/>
                </a:cubicBezTo>
                <a:cubicBezTo>
                  <a:pt x="71" y="184"/>
                  <a:pt x="71" y="184"/>
                  <a:pt x="71" y="184"/>
                </a:cubicBezTo>
                <a:cubicBezTo>
                  <a:pt x="72" y="184"/>
                  <a:pt x="72" y="185"/>
                  <a:pt x="72" y="185"/>
                </a:cubicBezTo>
                <a:cubicBezTo>
                  <a:pt x="79" y="191"/>
                  <a:pt x="87" y="196"/>
                  <a:pt x="96" y="199"/>
                </a:cubicBezTo>
                <a:cubicBezTo>
                  <a:pt x="86" y="188"/>
                  <a:pt x="79" y="174"/>
                  <a:pt x="76" y="159"/>
                </a:cubicBezTo>
                <a:cubicBezTo>
                  <a:pt x="75" y="155"/>
                  <a:pt x="75" y="150"/>
                  <a:pt x="75" y="145"/>
                </a:cubicBezTo>
                <a:cubicBezTo>
                  <a:pt x="75" y="144"/>
                  <a:pt x="75" y="142"/>
                  <a:pt x="75" y="139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39" y="103"/>
                  <a:pt x="36" y="99"/>
                  <a:pt x="35" y="95"/>
                </a:cubicBezTo>
                <a:cubicBezTo>
                  <a:pt x="34" y="93"/>
                  <a:pt x="34" y="90"/>
                  <a:pt x="34" y="88"/>
                </a:cubicBezTo>
                <a:cubicBezTo>
                  <a:pt x="34" y="85"/>
                  <a:pt x="35" y="82"/>
                  <a:pt x="35" y="80"/>
                </a:cubicBezTo>
                <a:cubicBezTo>
                  <a:pt x="37" y="76"/>
                  <a:pt x="39" y="72"/>
                  <a:pt x="41" y="70"/>
                </a:cubicBezTo>
                <a:cubicBezTo>
                  <a:pt x="63" y="48"/>
                  <a:pt x="63" y="48"/>
                  <a:pt x="63" y="48"/>
                </a:cubicBezTo>
                <a:cubicBezTo>
                  <a:pt x="73" y="38"/>
                  <a:pt x="90" y="38"/>
                  <a:pt x="99" y="48"/>
                </a:cubicBezTo>
                <a:cubicBezTo>
                  <a:pt x="120" y="69"/>
                  <a:pt x="120" y="69"/>
                  <a:pt x="120" y="69"/>
                </a:cubicBezTo>
                <a:cubicBezTo>
                  <a:pt x="134" y="82"/>
                  <a:pt x="134" y="82"/>
                  <a:pt x="134" y="82"/>
                </a:cubicBezTo>
                <a:cubicBezTo>
                  <a:pt x="154" y="102"/>
                  <a:pt x="154" y="102"/>
                  <a:pt x="154" y="102"/>
                </a:cubicBezTo>
                <a:cubicBezTo>
                  <a:pt x="156" y="104"/>
                  <a:pt x="157" y="106"/>
                  <a:pt x="158" y="109"/>
                </a:cubicBezTo>
                <a:cubicBezTo>
                  <a:pt x="160" y="112"/>
                  <a:pt x="161" y="116"/>
                  <a:pt x="161" y="120"/>
                </a:cubicBezTo>
                <a:cubicBezTo>
                  <a:pt x="161" y="122"/>
                  <a:pt x="161" y="125"/>
                  <a:pt x="160" y="127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59" y="128"/>
                  <a:pt x="159" y="128"/>
                  <a:pt x="159" y="128"/>
                </a:cubicBezTo>
                <a:cubicBezTo>
                  <a:pt x="159" y="129"/>
                  <a:pt x="159" y="130"/>
                  <a:pt x="159" y="131"/>
                </a:cubicBezTo>
                <a:cubicBezTo>
                  <a:pt x="158" y="131"/>
                  <a:pt x="158" y="132"/>
                  <a:pt x="158" y="132"/>
                </a:cubicBezTo>
                <a:cubicBezTo>
                  <a:pt x="158" y="133"/>
                  <a:pt x="157" y="133"/>
                  <a:pt x="157" y="134"/>
                </a:cubicBezTo>
                <a:cubicBezTo>
                  <a:pt x="157" y="134"/>
                  <a:pt x="157" y="134"/>
                  <a:pt x="157" y="134"/>
                </a:cubicBezTo>
                <a:cubicBezTo>
                  <a:pt x="156" y="135"/>
                  <a:pt x="156" y="135"/>
                  <a:pt x="156" y="135"/>
                </a:cubicBezTo>
                <a:cubicBezTo>
                  <a:pt x="155" y="136"/>
                  <a:pt x="154" y="137"/>
                  <a:pt x="154" y="138"/>
                </a:cubicBezTo>
                <a:cubicBezTo>
                  <a:pt x="145" y="146"/>
                  <a:pt x="145" y="146"/>
                  <a:pt x="145" y="146"/>
                </a:cubicBezTo>
                <a:cubicBezTo>
                  <a:pt x="145" y="147"/>
                  <a:pt x="146" y="148"/>
                  <a:pt x="146" y="149"/>
                </a:cubicBezTo>
                <a:cubicBezTo>
                  <a:pt x="146" y="150"/>
                  <a:pt x="147" y="150"/>
                  <a:pt x="147" y="151"/>
                </a:cubicBezTo>
                <a:cubicBezTo>
                  <a:pt x="167" y="170"/>
                  <a:pt x="167" y="170"/>
                  <a:pt x="167" y="170"/>
                </a:cubicBezTo>
                <a:cubicBezTo>
                  <a:pt x="168" y="172"/>
                  <a:pt x="168" y="172"/>
                  <a:pt x="168" y="172"/>
                </a:cubicBezTo>
                <a:cubicBezTo>
                  <a:pt x="178" y="162"/>
                  <a:pt x="178" y="162"/>
                  <a:pt x="178" y="162"/>
                </a:cubicBezTo>
                <a:cubicBezTo>
                  <a:pt x="179" y="161"/>
                  <a:pt x="180" y="160"/>
                  <a:pt x="181" y="159"/>
                </a:cubicBezTo>
                <a:cubicBezTo>
                  <a:pt x="181" y="159"/>
                  <a:pt x="181" y="159"/>
                  <a:pt x="181" y="159"/>
                </a:cubicBezTo>
                <a:cubicBezTo>
                  <a:pt x="182" y="158"/>
                  <a:pt x="182" y="158"/>
                  <a:pt x="182" y="158"/>
                </a:cubicBezTo>
                <a:cubicBezTo>
                  <a:pt x="182" y="157"/>
                  <a:pt x="183" y="157"/>
                  <a:pt x="184" y="156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5" y="154"/>
                  <a:pt x="185" y="153"/>
                  <a:pt x="186" y="152"/>
                </a:cubicBezTo>
                <a:cubicBezTo>
                  <a:pt x="186" y="152"/>
                  <a:pt x="186" y="152"/>
                  <a:pt x="186" y="152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87" y="150"/>
                  <a:pt x="188" y="149"/>
                  <a:pt x="188" y="148"/>
                </a:cubicBezTo>
                <a:cubicBezTo>
                  <a:pt x="188" y="148"/>
                  <a:pt x="188" y="148"/>
                  <a:pt x="188" y="148"/>
                </a:cubicBezTo>
                <a:cubicBezTo>
                  <a:pt x="189" y="148"/>
                  <a:pt x="189" y="148"/>
                  <a:pt x="189" y="148"/>
                </a:cubicBezTo>
                <a:cubicBezTo>
                  <a:pt x="190" y="144"/>
                  <a:pt x="192" y="140"/>
                  <a:pt x="193" y="136"/>
                </a:cubicBezTo>
                <a:cubicBezTo>
                  <a:pt x="194" y="135"/>
                  <a:pt x="194" y="133"/>
                  <a:pt x="194" y="132"/>
                </a:cubicBezTo>
                <a:cubicBezTo>
                  <a:pt x="195" y="128"/>
                  <a:pt x="195" y="124"/>
                  <a:pt x="195" y="120"/>
                </a:cubicBezTo>
                <a:cubicBezTo>
                  <a:pt x="195" y="116"/>
                  <a:pt x="195" y="113"/>
                  <a:pt x="194" y="109"/>
                </a:cubicBezTo>
                <a:cubicBezTo>
                  <a:pt x="192" y="97"/>
                  <a:pt x="187" y="86"/>
                  <a:pt x="178" y="7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8" name="Freeform 581"/>
          <p:cNvSpPr>
            <a:spLocks/>
          </p:cNvSpPr>
          <p:nvPr/>
        </p:nvSpPr>
        <p:spPr bwMode="auto">
          <a:xfrm>
            <a:off x="4063738" y="4493239"/>
            <a:ext cx="126287" cy="169341"/>
          </a:xfrm>
          <a:custGeom>
            <a:avLst/>
            <a:gdLst>
              <a:gd name="T0" fmla="*/ 112 w 112"/>
              <a:gd name="T1" fmla="*/ 53 h 154"/>
              <a:gd name="T2" fmla="*/ 105 w 112"/>
              <a:gd name="T3" fmla="*/ 35 h 154"/>
              <a:gd name="T4" fmla="*/ 52 w 112"/>
              <a:gd name="T5" fmla="*/ 0 h 154"/>
              <a:gd name="T6" fmla="*/ 0 w 112"/>
              <a:gd name="T7" fmla="*/ 33 h 154"/>
              <a:gd name="T8" fmla="*/ 0 w 112"/>
              <a:gd name="T9" fmla="*/ 148 h 154"/>
              <a:gd name="T10" fmla="*/ 52 w 112"/>
              <a:gd name="T11" fmla="*/ 132 h 154"/>
              <a:gd name="T12" fmla="*/ 112 w 112"/>
              <a:gd name="T13" fmla="*/ 154 h 154"/>
              <a:gd name="T14" fmla="*/ 112 w 112"/>
              <a:gd name="T15" fmla="*/ 5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4">
                <a:moveTo>
                  <a:pt x="112" y="53"/>
                </a:moveTo>
                <a:cubicBezTo>
                  <a:pt x="105" y="35"/>
                  <a:pt x="105" y="35"/>
                  <a:pt x="105" y="35"/>
                </a:cubicBezTo>
                <a:cubicBezTo>
                  <a:pt x="104" y="32"/>
                  <a:pt x="91" y="0"/>
                  <a:pt x="52" y="0"/>
                </a:cubicBezTo>
                <a:cubicBezTo>
                  <a:pt x="18" y="0"/>
                  <a:pt x="4" y="24"/>
                  <a:pt x="0" y="33"/>
                </a:cubicBezTo>
                <a:cubicBezTo>
                  <a:pt x="0" y="148"/>
                  <a:pt x="0" y="148"/>
                  <a:pt x="0" y="148"/>
                </a:cubicBezTo>
                <a:cubicBezTo>
                  <a:pt x="13" y="139"/>
                  <a:pt x="30" y="132"/>
                  <a:pt x="52" y="132"/>
                </a:cubicBezTo>
                <a:cubicBezTo>
                  <a:pt x="78" y="132"/>
                  <a:pt x="98" y="142"/>
                  <a:pt x="112" y="154"/>
                </a:cubicBezTo>
                <a:lnTo>
                  <a:pt x="112" y="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69" name="Freeform 582"/>
          <p:cNvSpPr>
            <a:spLocks/>
          </p:cNvSpPr>
          <p:nvPr/>
        </p:nvSpPr>
        <p:spPr bwMode="auto">
          <a:xfrm>
            <a:off x="4215857" y="4493239"/>
            <a:ext cx="123418" cy="169341"/>
          </a:xfrm>
          <a:custGeom>
            <a:avLst/>
            <a:gdLst>
              <a:gd name="T0" fmla="*/ 60 w 112"/>
              <a:gd name="T1" fmla="*/ 0 h 153"/>
              <a:gd name="T2" fmla="*/ 6 w 112"/>
              <a:gd name="T3" fmla="*/ 36 h 153"/>
              <a:gd name="T4" fmla="*/ 0 w 112"/>
              <a:gd name="T5" fmla="*/ 53 h 153"/>
              <a:gd name="T6" fmla="*/ 0 w 112"/>
              <a:gd name="T7" fmla="*/ 153 h 153"/>
              <a:gd name="T8" fmla="*/ 60 w 112"/>
              <a:gd name="T9" fmla="*/ 132 h 153"/>
              <a:gd name="T10" fmla="*/ 112 w 112"/>
              <a:gd name="T11" fmla="*/ 147 h 153"/>
              <a:gd name="T12" fmla="*/ 112 w 112"/>
              <a:gd name="T13" fmla="*/ 34 h 153"/>
              <a:gd name="T14" fmla="*/ 60 w 112"/>
              <a:gd name="T15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153">
                <a:moveTo>
                  <a:pt x="60" y="0"/>
                </a:moveTo>
                <a:cubicBezTo>
                  <a:pt x="21" y="0"/>
                  <a:pt x="7" y="35"/>
                  <a:pt x="6" y="3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53"/>
                  <a:pt x="0" y="153"/>
                  <a:pt x="0" y="153"/>
                </a:cubicBezTo>
                <a:cubicBezTo>
                  <a:pt x="14" y="142"/>
                  <a:pt x="33" y="132"/>
                  <a:pt x="60" y="132"/>
                </a:cubicBezTo>
                <a:cubicBezTo>
                  <a:pt x="81" y="132"/>
                  <a:pt x="99" y="139"/>
                  <a:pt x="112" y="147"/>
                </a:cubicBezTo>
                <a:cubicBezTo>
                  <a:pt x="112" y="34"/>
                  <a:pt x="112" y="34"/>
                  <a:pt x="112" y="34"/>
                </a:cubicBezTo>
                <a:cubicBezTo>
                  <a:pt x="107" y="25"/>
                  <a:pt x="92" y="0"/>
                  <a:pt x="60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0" name="Freeform 583"/>
          <p:cNvSpPr>
            <a:spLocks noEditPoints="1"/>
          </p:cNvSpPr>
          <p:nvPr/>
        </p:nvSpPr>
        <p:spPr bwMode="auto">
          <a:xfrm>
            <a:off x="4043647" y="4470277"/>
            <a:ext cx="318590" cy="243965"/>
          </a:xfrm>
          <a:custGeom>
            <a:avLst/>
            <a:gdLst>
              <a:gd name="T0" fmla="*/ 216 w 288"/>
              <a:gd name="T1" fmla="*/ 0 h 221"/>
              <a:gd name="T2" fmla="*/ 144 w 288"/>
              <a:gd name="T3" fmla="*/ 49 h 221"/>
              <a:gd name="T4" fmla="*/ 72 w 288"/>
              <a:gd name="T5" fmla="*/ 0 h 221"/>
              <a:gd name="T6" fmla="*/ 0 w 288"/>
              <a:gd name="T7" fmla="*/ 49 h 221"/>
              <a:gd name="T8" fmla="*/ 0 w 288"/>
              <a:gd name="T9" fmla="*/ 221 h 221"/>
              <a:gd name="T10" fmla="*/ 72 w 288"/>
              <a:gd name="T11" fmla="*/ 172 h 221"/>
              <a:gd name="T12" fmla="*/ 144 w 288"/>
              <a:gd name="T13" fmla="*/ 221 h 221"/>
              <a:gd name="T14" fmla="*/ 216 w 288"/>
              <a:gd name="T15" fmla="*/ 172 h 221"/>
              <a:gd name="T16" fmla="*/ 288 w 288"/>
              <a:gd name="T17" fmla="*/ 221 h 221"/>
              <a:gd name="T18" fmla="*/ 288 w 288"/>
              <a:gd name="T19" fmla="*/ 50 h 221"/>
              <a:gd name="T20" fmla="*/ 216 w 288"/>
              <a:gd name="T21" fmla="*/ 0 h 221"/>
              <a:gd name="T22" fmla="*/ 72 w 288"/>
              <a:gd name="T23" fmla="*/ 152 h 221"/>
              <a:gd name="T24" fmla="*/ 20 w 288"/>
              <a:gd name="T25" fmla="*/ 168 h 221"/>
              <a:gd name="T26" fmla="*/ 20 w 288"/>
              <a:gd name="T27" fmla="*/ 53 h 221"/>
              <a:gd name="T28" fmla="*/ 72 w 288"/>
              <a:gd name="T29" fmla="*/ 20 h 221"/>
              <a:gd name="T30" fmla="*/ 125 w 288"/>
              <a:gd name="T31" fmla="*/ 55 h 221"/>
              <a:gd name="T32" fmla="*/ 132 w 288"/>
              <a:gd name="T33" fmla="*/ 73 h 221"/>
              <a:gd name="T34" fmla="*/ 132 w 288"/>
              <a:gd name="T35" fmla="*/ 174 h 221"/>
              <a:gd name="T36" fmla="*/ 72 w 288"/>
              <a:gd name="T37" fmla="*/ 152 h 221"/>
              <a:gd name="T38" fmla="*/ 268 w 288"/>
              <a:gd name="T39" fmla="*/ 167 h 221"/>
              <a:gd name="T40" fmla="*/ 216 w 288"/>
              <a:gd name="T41" fmla="*/ 152 h 221"/>
              <a:gd name="T42" fmla="*/ 156 w 288"/>
              <a:gd name="T43" fmla="*/ 173 h 221"/>
              <a:gd name="T44" fmla="*/ 156 w 288"/>
              <a:gd name="T45" fmla="*/ 73 h 221"/>
              <a:gd name="T46" fmla="*/ 162 w 288"/>
              <a:gd name="T47" fmla="*/ 56 h 221"/>
              <a:gd name="T48" fmla="*/ 216 w 288"/>
              <a:gd name="T49" fmla="*/ 20 h 221"/>
              <a:gd name="T50" fmla="*/ 268 w 288"/>
              <a:gd name="T51" fmla="*/ 54 h 221"/>
              <a:gd name="T52" fmla="*/ 268 w 288"/>
              <a:gd name="T53" fmla="*/ 167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221">
                <a:moveTo>
                  <a:pt x="216" y="0"/>
                </a:moveTo>
                <a:cubicBezTo>
                  <a:pt x="162" y="0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6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2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69" y="0"/>
                  <a:pt x="216" y="0"/>
                </a:cubicBezTo>
                <a:close/>
                <a:moveTo>
                  <a:pt x="72" y="152"/>
                </a:moveTo>
                <a:cubicBezTo>
                  <a:pt x="50" y="152"/>
                  <a:pt x="33" y="159"/>
                  <a:pt x="20" y="168"/>
                </a:cubicBezTo>
                <a:cubicBezTo>
                  <a:pt x="20" y="53"/>
                  <a:pt x="20" y="53"/>
                  <a:pt x="20" y="53"/>
                </a:cubicBezTo>
                <a:cubicBezTo>
                  <a:pt x="24" y="44"/>
                  <a:pt x="38" y="20"/>
                  <a:pt x="72" y="20"/>
                </a:cubicBezTo>
                <a:cubicBezTo>
                  <a:pt x="111" y="20"/>
                  <a:pt x="124" y="52"/>
                  <a:pt x="125" y="55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174"/>
                  <a:pt x="132" y="174"/>
                  <a:pt x="132" y="174"/>
                </a:cubicBezTo>
                <a:cubicBezTo>
                  <a:pt x="118" y="162"/>
                  <a:pt x="98" y="152"/>
                  <a:pt x="72" y="152"/>
                </a:cubicBezTo>
                <a:close/>
                <a:moveTo>
                  <a:pt x="268" y="167"/>
                </a:moveTo>
                <a:cubicBezTo>
                  <a:pt x="255" y="159"/>
                  <a:pt x="237" y="152"/>
                  <a:pt x="216" y="152"/>
                </a:cubicBezTo>
                <a:cubicBezTo>
                  <a:pt x="189" y="152"/>
                  <a:pt x="170" y="162"/>
                  <a:pt x="156" y="173"/>
                </a:cubicBezTo>
                <a:cubicBezTo>
                  <a:pt x="156" y="73"/>
                  <a:pt x="156" y="73"/>
                  <a:pt x="156" y="73"/>
                </a:cubicBezTo>
                <a:cubicBezTo>
                  <a:pt x="162" y="56"/>
                  <a:pt x="162" y="56"/>
                  <a:pt x="162" y="56"/>
                </a:cubicBezTo>
                <a:cubicBezTo>
                  <a:pt x="163" y="55"/>
                  <a:pt x="177" y="20"/>
                  <a:pt x="216" y="20"/>
                </a:cubicBezTo>
                <a:cubicBezTo>
                  <a:pt x="248" y="20"/>
                  <a:pt x="263" y="45"/>
                  <a:pt x="268" y="54"/>
                </a:cubicBezTo>
                <a:lnTo>
                  <a:pt x="268" y="16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1" name="Freeform 584"/>
          <p:cNvSpPr>
            <a:spLocks noEditPoints="1"/>
          </p:cNvSpPr>
          <p:nvPr/>
        </p:nvSpPr>
        <p:spPr bwMode="auto">
          <a:xfrm>
            <a:off x="3403599" y="4470277"/>
            <a:ext cx="318590" cy="243965"/>
          </a:xfrm>
          <a:custGeom>
            <a:avLst/>
            <a:gdLst>
              <a:gd name="T0" fmla="*/ 245 w 288"/>
              <a:gd name="T1" fmla="*/ 6 h 221"/>
              <a:gd name="T2" fmla="*/ 245 w 288"/>
              <a:gd name="T3" fmla="*/ 131 h 221"/>
              <a:gd name="T4" fmla="*/ 216 w 288"/>
              <a:gd name="T5" fmla="*/ 100 h 221"/>
              <a:gd name="T6" fmla="*/ 187 w 288"/>
              <a:gd name="T7" fmla="*/ 131 h 221"/>
              <a:gd name="T8" fmla="*/ 187 w 288"/>
              <a:gd name="T9" fmla="*/ 6 h 221"/>
              <a:gd name="T10" fmla="*/ 144 w 288"/>
              <a:gd name="T11" fmla="*/ 49 h 221"/>
              <a:gd name="T12" fmla="*/ 72 w 288"/>
              <a:gd name="T13" fmla="*/ 0 h 221"/>
              <a:gd name="T14" fmla="*/ 0 w 288"/>
              <a:gd name="T15" fmla="*/ 49 h 221"/>
              <a:gd name="T16" fmla="*/ 0 w 288"/>
              <a:gd name="T17" fmla="*/ 221 h 221"/>
              <a:gd name="T18" fmla="*/ 72 w 288"/>
              <a:gd name="T19" fmla="*/ 172 h 221"/>
              <a:gd name="T20" fmla="*/ 144 w 288"/>
              <a:gd name="T21" fmla="*/ 221 h 221"/>
              <a:gd name="T22" fmla="*/ 216 w 288"/>
              <a:gd name="T23" fmla="*/ 172 h 221"/>
              <a:gd name="T24" fmla="*/ 288 w 288"/>
              <a:gd name="T25" fmla="*/ 221 h 221"/>
              <a:gd name="T26" fmla="*/ 288 w 288"/>
              <a:gd name="T27" fmla="*/ 50 h 221"/>
              <a:gd name="T28" fmla="*/ 245 w 288"/>
              <a:gd name="T29" fmla="*/ 6 h 221"/>
              <a:gd name="T30" fmla="*/ 187 w 288"/>
              <a:gd name="T31" fmla="*/ 131 h 221"/>
              <a:gd name="T32" fmla="*/ 187 w 288"/>
              <a:gd name="T33" fmla="*/ 131 h 221"/>
              <a:gd name="T34" fmla="*/ 187 w 288"/>
              <a:gd name="T35" fmla="*/ 131 h 221"/>
              <a:gd name="T36" fmla="*/ 245 w 288"/>
              <a:gd name="T37" fmla="*/ 131 h 221"/>
              <a:gd name="T38" fmla="*/ 245 w 288"/>
              <a:gd name="T39" fmla="*/ 131 h 221"/>
              <a:gd name="T40" fmla="*/ 245 w 288"/>
              <a:gd name="T41" fmla="*/ 131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21">
                <a:moveTo>
                  <a:pt x="245" y="6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16" y="100"/>
                  <a:pt x="216" y="100"/>
                  <a:pt x="216" y="100"/>
                </a:cubicBezTo>
                <a:cubicBezTo>
                  <a:pt x="187" y="131"/>
                  <a:pt x="187" y="131"/>
                  <a:pt x="187" y="131"/>
                </a:cubicBezTo>
                <a:cubicBezTo>
                  <a:pt x="187" y="6"/>
                  <a:pt x="187" y="6"/>
                  <a:pt x="187" y="6"/>
                </a:cubicBezTo>
                <a:cubicBezTo>
                  <a:pt x="156" y="19"/>
                  <a:pt x="144" y="49"/>
                  <a:pt x="144" y="49"/>
                </a:cubicBezTo>
                <a:cubicBezTo>
                  <a:pt x="144" y="49"/>
                  <a:pt x="127" y="0"/>
                  <a:pt x="72" y="0"/>
                </a:cubicBezTo>
                <a:cubicBezTo>
                  <a:pt x="17" y="0"/>
                  <a:pt x="0" y="49"/>
                  <a:pt x="0" y="49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1"/>
                  <a:pt x="21" y="172"/>
                  <a:pt x="72" y="172"/>
                </a:cubicBezTo>
                <a:cubicBezTo>
                  <a:pt x="123" y="172"/>
                  <a:pt x="144" y="221"/>
                  <a:pt x="144" y="221"/>
                </a:cubicBezTo>
                <a:cubicBezTo>
                  <a:pt x="144" y="221"/>
                  <a:pt x="163" y="172"/>
                  <a:pt x="216" y="172"/>
                </a:cubicBezTo>
                <a:cubicBezTo>
                  <a:pt x="269" y="172"/>
                  <a:pt x="288" y="221"/>
                  <a:pt x="288" y="221"/>
                </a:cubicBezTo>
                <a:cubicBezTo>
                  <a:pt x="288" y="50"/>
                  <a:pt x="288" y="50"/>
                  <a:pt x="288" y="50"/>
                </a:cubicBezTo>
                <a:cubicBezTo>
                  <a:pt x="288" y="50"/>
                  <a:pt x="276" y="19"/>
                  <a:pt x="245" y="6"/>
                </a:cubicBezTo>
                <a:close/>
                <a:moveTo>
                  <a:pt x="187" y="131"/>
                </a:moveTo>
                <a:cubicBezTo>
                  <a:pt x="187" y="131"/>
                  <a:pt x="187" y="131"/>
                  <a:pt x="187" y="131"/>
                </a:cubicBezTo>
                <a:cubicBezTo>
                  <a:pt x="187" y="131"/>
                  <a:pt x="187" y="131"/>
                  <a:pt x="187" y="131"/>
                </a:cubicBezTo>
                <a:close/>
                <a:moveTo>
                  <a:pt x="245" y="131"/>
                </a:moveTo>
                <a:cubicBezTo>
                  <a:pt x="245" y="131"/>
                  <a:pt x="245" y="131"/>
                  <a:pt x="245" y="131"/>
                </a:cubicBezTo>
                <a:cubicBezTo>
                  <a:pt x="245" y="131"/>
                  <a:pt x="245" y="131"/>
                  <a:pt x="245" y="13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2" name="Rectangle 585"/>
          <p:cNvSpPr>
            <a:spLocks noChangeArrowheads="1"/>
          </p:cNvSpPr>
          <p:nvPr/>
        </p:nvSpPr>
        <p:spPr bwMode="auto">
          <a:xfrm>
            <a:off x="3676266" y="4616655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3" name="Rectangle 586"/>
          <p:cNvSpPr>
            <a:spLocks noChangeArrowheads="1"/>
          </p:cNvSpPr>
          <p:nvPr/>
        </p:nvSpPr>
        <p:spPr bwMode="auto">
          <a:xfrm>
            <a:off x="3610251" y="4616655"/>
            <a:ext cx="2871" cy="287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4" name="Freeform 587"/>
          <p:cNvSpPr>
            <a:spLocks noEditPoints="1"/>
          </p:cNvSpPr>
          <p:nvPr/>
        </p:nvSpPr>
        <p:spPr bwMode="auto">
          <a:xfrm>
            <a:off x="6598097" y="5710190"/>
            <a:ext cx="318590" cy="321459"/>
          </a:xfrm>
          <a:custGeom>
            <a:avLst/>
            <a:gdLst>
              <a:gd name="T0" fmla="*/ 288 w 288"/>
              <a:gd name="T1" fmla="*/ 49 h 289"/>
              <a:gd name="T2" fmla="*/ 239 w 288"/>
              <a:gd name="T3" fmla="*/ 0 h 289"/>
              <a:gd name="T4" fmla="*/ 191 w 288"/>
              <a:gd name="T5" fmla="*/ 49 h 289"/>
              <a:gd name="T6" fmla="*/ 227 w 288"/>
              <a:gd name="T7" fmla="*/ 95 h 289"/>
              <a:gd name="T8" fmla="*/ 227 w 288"/>
              <a:gd name="T9" fmla="*/ 133 h 289"/>
              <a:gd name="T10" fmla="*/ 190 w 288"/>
              <a:gd name="T11" fmla="*/ 133 h 289"/>
              <a:gd name="T12" fmla="*/ 143 w 288"/>
              <a:gd name="T13" fmla="*/ 96 h 289"/>
              <a:gd name="T14" fmla="*/ 96 w 288"/>
              <a:gd name="T15" fmla="*/ 133 h 289"/>
              <a:gd name="T16" fmla="*/ 35 w 288"/>
              <a:gd name="T17" fmla="*/ 133 h 289"/>
              <a:gd name="T18" fmla="*/ 35 w 288"/>
              <a:gd name="T19" fmla="*/ 194 h 289"/>
              <a:gd name="T20" fmla="*/ 0 w 288"/>
              <a:gd name="T21" fmla="*/ 241 h 289"/>
              <a:gd name="T22" fmla="*/ 48 w 288"/>
              <a:gd name="T23" fmla="*/ 289 h 289"/>
              <a:gd name="T24" fmla="*/ 95 w 288"/>
              <a:gd name="T25" fmla="*/ 241 h 289"/>
              <a:gd name="T26" fmla="*/ 59 w 288"/>
              <a:gd name="T27" fmla="*/ 194 h 289"/>
              <a:gd name="T28" fmla="*/ 59 w 288"/>
              <a:gd name="T29" fmla="*/ 157 h 289"/>
              <a:gd name="T30" fmla="*/ 96 w 288"/>
              <a:gd name="T31" fmla="*/ 157 h 289"/>
              <a:gd name="T32" fmla="*/ 143 w 288"/>
              <a:gd name="T33" fmla="*/ 193 h 289"/>
              <a:gd name="T34" fmla="*/ 190 w 288"/>
              <a:gd name="T35" fmla="*/ 157 h 289"/>
              <a:gd name="T36" fmla="*/ 251 w 288"/>
              <a:gd name="T37" fmla="*/ 157 h 289"/>
              <a:gd name="T38" fmla="*/ 251 w 288"/>
              <a:gd name="T39" fmla="*/ 95 h 289"/>
              <a:gd name="T40" fmla="*/ 288 w 288"/>
              <a:gd name="T41" fmla="*/ 49 h 289"/>
              <a:gd name="T42" fmla="*/ 71 w 288"/>
              <a:gd name="T43" fmla="*/ 241 h 289"/>
              <a:gd name="T44" fmla="*/ 48 w 288"/>
              <a:gd name="T45" fmla="*/ 265 h 289"/>
              <a:gd name="T46" fmla="*/ 24 w 288"/>
              <a:gd name="T47" fmla="*/ 241 h 289"/>
              <a:gd name="T48" fmla="*/ 48 w 288"/>
              <a:gd name="T49" fmla="*/ 217 h 289"/>
              <a:gd name="T50" fmla="*/ 71 w 288"/>
              <a:gd name="T51" fmla="*/ 241 h 289"/>
              <a:gd name="T52" fmla="*/ 59 w 288"/>
              <a:gd name="T53" fmla="*/ 206 h 289"/>
              <a:gd name="T54" fmla="*/ 59 w 288"/>
              <a:gd name="T55" fmla="*/ 206 h 289"/>
              <a:gd name="T56" fmla="*/ 143 w 288"/>
              <a:gd name="T57" fmla="*/ 169 h 289"/>
              <a:gd name="T58" fmla="*/ 119 w 288"/>
              <a:gd name="T59" fmla="*/ 145 h 289"/>
              <a:gd name="T60" fmla="*/ 143 w 288"/>
              <a:gd name="T61" fmla="*/ 120 h 289"/>
              <a:gd name="T62" fmla="*/ 168 w 288"/>
              <a:gd name="T63" fmla="*/ 145 h 289"/>
              <a:gd name="T64" fmla="*/ 143 w 288"/>
              <a:gd name="T65" fmla="*/ 169 h 289"/>
              <a:gd name="T66" fmla="*/ 239 w 288"/>
              <a:gd name="T67" fmla="*/ 73 h 289"/>
              <a:gd name="T68" fmla="*/ 215 w 288"/>
              <a:gd name="T69" fmla="*/ 49 h 289"/>
              <a:gd name="T70" fmla="*/ 239 w 288"/>
              <a:gd name="T71" fmla="*/ 24 h 289"/>
              <a:gd name="T72" fmla="*/ 263 w 288"/>
              <a:gd name="T73" fmla="*/ 49 h 289"/>
              <a:gd name="T74" fmla="*/ 239 w 288"/>
              <a:gd name="T75" fmla="*/ 73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289">
                <a:moveTo>
                  <a:pt x="288" y="49"/>
                </a:moveTo>
                <a:cubicBezTo>
                  <a:pt x="288" y="22"/>
                  <a:pt x="266" y="0"/>
                  <a:pt x="239" y="0"/>
                </a:cubicBezTo>
                <a:cubicBezTo>
                  <a:pt x="213" y="0"/>
                  <a:pt x="191" y="22"/>
                  <a:pt x="191" y="49"/>
                </a:cubicBezTo>
                <a:cubicBezTo>
                  <a:pt x="191" y="71"/>
                  <a:pt x="207" y="90"/>
                  <a:pt x="227" y="95"/>
                </a:cubicBezTo>
                <a:cubicBezTo>
                  <a:pt x="227" y="133"/>
                  <a:pt x="227" y="133"/>
                  <a:pt x="227" y="133"/>
                </a:cubicBezTo>
                <a:cubicBezTo>
                  <a:pt x="190" y="133"/>
                  <a:pt x="190" y="133"/>
                  <a:pt x="190" y="133"/>
                </a:cubicBezTo>
                <a:cubicBezTo>
                  <a:pt x="185" y="112"/>
                  <a:pt x="166" y="96"/>
                  <a:pt x="143" y="96"/>
                </a:cubicBezTo>
                <a:cubicBezTo>
                  <a:pt x="121" y="96"/>
                  <a:pt x="102" y="112"/>
                  <a:pt x="96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15" y="200"/>
                  <a:pt x="0" y="219"/>
                  <a:pt x="0" y="241"/>
                </a:cubicBezTo>
                <a:cubicBezTo>
                  <a:pt x="0" y="267"/>
                  <a:pt x="21" y="289"/>
                  <a:pt x="48" y="289"/>
                </a:cubicBezTo>
                <a:cubicBezTo>
                  <a:pt x="74" y="289"/>
                  <a:pt x="95" y="267"/>
                  <a:pt x="95" y="241"/>
                </a:cubicBezTo>
                <a:cubicBezTo>
                  <a:pt x="95" y="218"/>
                  <a:pt x="80" y="199"/>
                  <a:pt x="59" y="194"/>
                </a:cubicBezTo>
                <a:cubicBezTo>
                  <a:pt x="59" y="157"/>
                  <a:pt x="59" y="157"/>
                  <a:pt x="59" y="157"/>
                </a:cubicBezTo>
                <a:cubicBezTo>
                  <a:pt x="96" y="157"/>
                  <a:pt x="96" y="157"/>
                  <a:pt x="96" y="157"/>
                </a:cubicBezTo>
                <a:cubicBezTo>
                  <a:pt x="102" y="178"/>
                  <a:pt x="121" y="193"/>
                  <a:pt x="143" y="193"/>
                </a:cubicBezTo>
                <a:cubicBezTo>
                  <a:pt x="166" y="193"/>
                  <a:pt x="185" y="178"/>
                  <a:pt x="190" y="157"/>
                </a:cubicBezTo>
                <a:cubicBezTo>
                  <a:pt x="251" y="157"/>
                  <a:pt x="251" y="157"/>
                  <a:pt x="251" y="157"/>
                </a:cubicBezTo>
                <a:cubicBezTo>
                  <a:pt x="251" y="95"/>
                  <a:pt x="251" y="95"/>
                  <a:pt x="251" y="95"/>
                </a:cubicBezTo>
                <a:cubicBezTo>
                  <a:pt x="272" y="90"/>
                  <a:pt x="288" y="71"/>
                  <a:pt x="288" y="49"/>
                </a:cubicBezTo>
                <a:close/>
                <a:moveTo>
                  <a:pt x="71" y="241"/>
                </a:moveTo>
                <a:cubicBezTo>
                  <a:pt x="71" y="254"/>
                  <a:pt x="61" y="265"/>
                  <a:pt x="48" y="265"/>
                </a:cubicBezTo>
                <a:cubicBezTo>
                  <a:pt x="34" y="265"/>
                  <a:pt x="24" y="254"/>
                  <a:pt x="24" y="241"/>
                </a:cubicBezTo>
                <a:cubicBezTo>
                  <a:pt x="24" y="228"/>
                  <a:pt x="34" y="217"/>
                  <a:pt x="48" y="217"/>
                </a:cubicBezTo>
                <a:cubicBezTo>
                  <a:pt x="61" y="217"/>
                  <a:pt x="71" y="228"/>
                  <a:pt x="71" y="241"/>
                </a:cubicBezTo>
                <a:close/>
                <a:moveTo>
                  <a:pt x="59" y="206"/>
                </a:moveTo>
                <a:cubicBezTo>
                  <a:pt x="59" y="206"/>
                  <a:pt x="59" y="206"/>
                  <a:pt x="59" y="206"/>
                </a:cubicBezTo>
                <a:close/>
                <a:moveTo>
                  <a:pt x="143" y="169"/>
                </a:moveTo>
                <a:cubicBezTo>
                  <a:pt x="130" y="169"/>
                  <a:pt x="119" y="158"/>
                  <a:pt x="119" y="145"/>
                </a:cubicBezTo>
                <a:cubicBezTo>
                  <a:pt x="119" y="131"/>
                  <a:pt x="130" y="120"/>
                  <a:pt x="143" y="120"/>
                </a:cubicBezTo>
                <a:cubicBezTo>
                  <a:pt x="157" y="120"/>
                  <a:pt x="168" y="131"/>
                  <a:pt x="168" y="145"/>
                </a:cubicBezTo>
                <a:cubicBezTo>
                  <a:pt x="168" y="158"/>
                  <a:pt x="157" y="169"/>
                  <a:pt x="143" y="169"/>
                </a:cubicBezTo>
                <a:close/>
                <a:moveTo>
                  <a:pt x="239" y="73"/>
                </a:moveTo>
                <a:cubicBezTo>
                  <a:pt x="226" y="73"/>
                  <a:pt x="215" y="62"/>
                  <a:pt x="215" y="49"/>
                </a:cubicBezTo>
                <a:cubicBezTo>
                  <a:pt x="215" y="35"/>
                  <a:pt x="226" y="24"/>
                  <a:pt x="239" y="24"/>
                </a:cubicBezTo>
                <a:cubicBezTo>
                  <a:pt x="253" y="24"/>
                  <a:pt x="263" y="35"/>
                  <a:pt x="263" y="49"/>
                </a:cubicBezTo>
                <a:cubicBezTo>
                  <a:pt x="263" y="62"/>
                  <a:pt x="253" y="73"/>
                  <a:pt x="239" y="7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5" name="Line 588"/>
          <p:cNvSpPr>
            <a:spLocks noChangeShapeType="1"/>
          </p:cNvSpPr>
          <p:nvPr/>
        </p:nvSpPr>
        <p:spPr bwMode="auto">
          <a:xfrm>
            <a:off x="6661240" y="5939803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6" name="Line 589"/>
          <p:cNvSpPr>
            <a:spLocks noChangeShapeType="1"/>
          </p:cNvSpPr>
          <p:nvPr/>
        </p:nvSpPr>
        <p:spPr bwMode="auto">
          <a:xfrm>
            <a:off x="6661240" y="5939803"/>
            <a:ext cx="0" cy="0"/>
          </a:xfrm>
          <a:prstGeom prst="lin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7" name="Freeform 590"/>
          <p:cNvSpPr>
            <a:spLocks noEditPoints="1"/>
          </p:cNvSpPr>
          <p:nvPr/>
        </p:nvSpPr>
        <p:spPr bwMode="auto">
          <a:xfrm>
            <a:off x="2126375" y="6350236"/>
            <a:ext cx="321459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256 h 288"/>
              <a:gd name="T12" fmla="*/ 32 w 288"/>
              <a:gd name="T13" fmla="*/ 144 h 288"/>
              <a:gd name="T14" fmla="*/ 144 w 288"/>
              <a:gd name="T15" fmla="*/ 32 h 288"/>
              <a:gd name="T16" fmla="*/ 256 w 288"/>
              <a:gd name="T17" fmla="*/ 144 h 288"/>
              <a:gd name="T18" fmla="*/ 144 w 288"/>
              <a:gd name="T19" fmla="*/ 25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4"/>
                  <a:pt x="0" y="144"/>
                </a:cubicBezTo>
                <a:cubicBezTo>
                  <a:pt x="0" y="223"/>
                  <a:pt x="64" y="288"/>
                  <a:pt x="144" y="288"/>
                </a:cubicBezTo>
                <a:cubicBezTo>
                  <a:pt x="223" y="288"/>
                  <a:pt x="288" y="223"/>
                  <a:pt x="288" y="144"/>
                </a:cubicBezTo>
                <a:cubicBezTo>
                  <a:pt x="288" y="64"/>
                  <a:pt x="223" y="0"/>
                  <a:pt x="144" y="0"/>
                </a:cubicBezTo>
                <a:close/>
                <a:moveTo>
                  <a:pt x="144" y="256"/>
                </a:moveTo>
                <a:cubicBezTo>
                  <a:pt x="82" y="256"/>
                  <a:pt x="32" y="205"/>
                  <a:pt x="32" y="144"/>
                </a:cubicBezTo>
                <a:cubicBezTo>
                  <a:pt x="32" y="82"/>
                  <a:pt x="82" y="32"/>
                  <a:pt x="144" y="32"/>
                </a:cubicBezTo>
                <a:cubicBezTo>
                  <a:pt x="205" y="32"/>
                  <a:pt x="256" y="82"/>
                  <a:pt x="256" y="144"/>
                </a:cubicBezTo>
                <a:cubicBezTo>
                  <a:pt x="256" y="205"/>
                  <a:pt x="205" y="256"/>
                  <a:pt x="144" y="25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8" name="Freeform 591"/>
          <p:cNvSpPr>
            <a:spLocks noEditPoints="1"/>
          </p:cNvSpPr>
          <p:nvPr/>
        </p:nvSpPr>
        <p:spPr bwMode="auto">
          <a:xfrm>
            <a:off x="2209609" y="6430601"/>
            <a:ext cx="154989" cy="157860"/>
          </a:xfrm>
          <a:custGeom>
            <a:avLst/>
            <a:gdLst>
              <a:gd name="T0" fmla="*/ 19 w 54"/>
              <a:gd name="T1" fmla="*/ 19 h 55"/>
              <a:gd name="T2" fmla="*/ 19 w 54"/>
              <a:gd name="T3" fmla="*/ 19 h 55"/>
              <a:gd name="T4" fmla="*/ 18 w 54"/>
              <a:gd name="T5" fmla="*/ 19 h 55"/>
              <a:gd name="T6" fmla="*/ 19 w 54"/>
              <a:gd name="T7" fmla="*/ 19 h 55"/>
              <a:gd name="T8" fmla="*/ 0 w 54"/>
              <a:gd name="T9" fmla="*/ 55 h 55"/>
              <a:gd name="T10" fmla="*/ 36 w 54"/>
              <a:gd name="T11" fmla="*/ 36 h 55"/>
              <a:gd name="T12" fmla="*/ 36 w 54"/>
              <a:gd name="T13" fmla="*/ 36 h 55"/>
              <a:gd name="T14" fmla="*/ 36 w 54"/>
              <a:gd name="T15" fmla="*/ 36 h 55"/>
              <a:gd name="T16" fmla="*/ 36 w 54"/>
              <a:gd name="T17" fmla="*/ 36 h 55"/>
              <a:gd name="T18" fmla="*/ 36 w 54"/>
              <a:gd name="T19" fmla="*/ 36 h 55"/>
              <a:gd name="T20" fmla="*/ 54 w 54"/>
              <a:gd name="T21" fmla="*/ 0 h 55"/>
              <a:gd name="T22" fmla="*/ 19 w 54"/>
              <a:gd name="T23" fmla="*/ 19 h 55"/>
              <a:gd name="T24" fmla="*/ 19 w 54"/>
              <a:gd name="T25" fmla="*/ 19 h 55"/>
              <a:gd name="T26" fmla="*/ 22 w 54"/>
              <a:gd name="T27" fmla="*/ 22 h 55"/>
              <a:gd name="T28" fmla="*/ 32 w 54"/>
              <a:gd name="T29" fmla="*/ 33 h 55"/>
              <a:gd name="T30" fmla="*/ 11 w 54"/>
              <a:gd name="T31" fmla="*/ 44 h 55"/>
              <a:gd name="T32" fmla="*/ 22 w 54"/>
              <a:gd name="T33" fmla="*/ 22 h 55"/>
              <a:gd name="T34" fmla="*/ 22 w 54"/>
              <a:gd name="T35" fmla="*/ 2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5">
                <a:moveTo>
                  <a:pt x="19" y="19"/>
                </a:moveTo>
                <a:lnTo>
                  <a:pt x="19" y="19"/>
                </a:lnTo>
                <a:lnTo>
                  <a:pt x="18" y="19"/>
                </a:lnTo>
                <a:lnTo>
                  <a:pt x="19" y="19"/>
                </a:lnTo>
                <a:lnTo>
                  <a:pt x="0" y="55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36" y="36"/>
                </a:lnTo>
                <a:lnTo>
                  <a:pt x="54" y="0"/>
                </a:lnTo>
                <a:lnTo>
                  <a:pt x="19" y="19"/>
                </a:lnTo>
                <a:lnTo>
                  <a:pt x="19" y="19"/>
                </a:lnTo>
                <a:close/>
                <a:moveTo>
                  <a:pt x="22" y="22"/>
                </a:moveTo>
                <a:lnTo>
                  <a:pt x="32" y="33"/>
                </a:lnTo>
                <a:lnTo>
                  <a:pt x="11" y="44"/>
                </a:lnTo>
                <a:lnTo>
                  <a:pt x="22" y="22"/>
                </a:lnTo>
                <a:lnTo>
                  <a:pt x="22" y="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79" name="Freeform 595"/>
          <p:cNvSpPr>
            <a:spLocks/>
          </p:cNvSpPr>
          <p:nvPr/>
        </p:nvSpPr>
        <p:spPr bwMode="auto">
          <a:xfrm>
            <a:off x="2246922" y="5228002"/>
            <a:ext cx="68884" cy="88976"/>
          </a:xfrm>
          <a:custGeom>
            <a:avLst/>
            <a:gdLst>
              <a:gd name="T0" fmla="*/ 44 w 63"/>
              <a:gd name="T1" fmla="*/ 0 h 82"/>
              <a:gd name="T2" fmla="*/ 26 w 63"/>
              <a:gd name="T3" fmla="*/ 5 h 82"/>
              <a:gd name="T4" fmla="*/ 12 w 63"/>
              <a:gd name="T5" fmla="*/ 19 h 82"/>
              <a:gd name="T6" fmla="*/ 3 w 63"/>
              <a:gd name="T7" fmla="*/ 38 h 82"/>
              <a:gd name="T8" fmla="*/ 0 w 63"/>
              <a:gd name="T9" fmla="*/ 58 h 82"/>
              <a:gd name="T10" fmla="*/ 4 w 63"/>
              <a:gd name="T11" fmla="*/ 75 h 82"/>
              <a:gd name="T12" fmla="*/ 19 w 63"/>
              <a:gd name="T13" fmla="*/ 82 h 82"/>
              <a:gd name="T14" fmla="*/ 28 w 63"/>
              <a:gd name="T15" fmla="*/ 79 h 82"/>
              <a:gd name="T16" fmla="*/ 38 w 63"/>
              <a:gd name="T17" fmla="*/ 72 h 82"/>
              <a:gd name="T18" fmla="*/ 47 w 63"/>
              <a:gd name="T19" fmla="*/ 62 h 82"/>
              <a:gd name="T20" fmla="*/ 55 w 63"/>
              <a:gd name="T21" fmla="*/ 50 h 82"/>
              <a:gd name="T22" fmla="*/ 63 w 63"/>
              <a:gd name="T23" fmla="*/ 7 h 82"/>
              <a:gd name="T24" fmla="*/ 55 w 63"/>
              <a:gd name="T25" fmla="*/ 1 h 82"/>
              <a:gd name="T26" fmla="*/ 44 w 63"/>
              <a:gd name="T2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" h="82">
                <a:moveTo>
                  <a:pt x="44" y="0"/>
                </a:moveTo>
                <a:cubicBezTo>
                  <a:pt x="37" y="0"/>
                  <a:pt x="31" y="1"/>
                  <a:pt x="26" y="5"/>
                </a:cubicBezTo>
                <a:cubicBezTo>
                  <a:pt x="21" y="9"/>
                  <a:pt x="16" y="13"/>
                  <a:pt x="12" y="19"/>
                </a:cubicBezTo>
                <a:cubicBezTo>
                  <a:pt x="8" y="24"/>
                  <a:pt x="5" y="31"/>
                  <a:pt x="3" y="38"/>
                </a:cubicBezTo>
                <a:cubicBezTo>
                  <a:pt x="1" y="45"/>
                  <a:pt x="0" y="52"/>
                  <a:pt x="0" y="58"/>
                </a:cubicBezTo>
                <a:cubicBezTo>
                  <a:pt x="0" y="65"/>
                  <a:pt x="2" y="71"/>
                  <a:pt x="4" y="75"/>
                </a:cubicBezTo>
                <a:cubicBezTo>
                  <a:pt x="7" y="80"/>
                  <a:pt x="12" y="82"/>
                  <a:pt x="19" y="82"/>
                </a:cubicBezTo>
                <a:cubicBezTo>
                  <a:pt x="22" y="82"/>
                  <a:pt x="25" y="81"/>
                  <a:pt x="28" y="79"/>
                </a:cubicBezTo>
                <a:cubicBezTo>
                  <a:pt x="32" y="78"/>
                  <a:pt x="35" y="75"/>
                  <a:pt x="38" y="72"/>
                </a:cubicBezTo>
                <a:cubicBezTo>
                  <a:pt x="41" y="69"/>
                  <a:pt x="44" y="66"/>
                  <a:pt x="47" y="62"/>
                </a:cubicBezTo>
                <a:cubicBezTo>
                  <a:pt x="50" y="58"/>
                  <a:pt x="53" y="54"/>
                  <a:pt x="55" y="50"/>
                </a:cubicBezTo>
                <a:cubicBezTo>
                  <a:pt x="63" y="7"/>
                  <a:pt x="63" y="7"/>
                  <a:pt x="63" y="7"/>
                </a:cubicBezTo>
                <a:cubicBezTo>
                  <a:pt x="60" y="5"/>
                  <a:pt x="58" y="3"/>
                  <a:pt x="55" y="1"/>
                </a:cubicBezTo>
                <a:cubicBezTo>
                  <a:pt x="52" y="0"/>
                  <a:pt x="48" y="0"/>
                  <a:pt x="44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0" name="Freeform 596"/>
          <p:cNvSpPr>
            <a:spLocks noEditPoints="1"/>
          </p:cNvSpPr>
          <p:nvPr/>
        </p:nvSpPr>
        <p:spPr bwMode="auto">
          <a:xfrm>
            <a:off x="2126375" y="5113195"/>
            <a:ext cx="321459" cy="241094"/>
          </a:xfrm>
          <a:custGeom>
            <a:avLst/>
            <a:gdLst>
              <a:gd name="T0" fmla="*/ 249 w 288"/>
              <a:gd name="T1" fmla="*/ 32 h 218"/>
              <a:gd name="T2" fmla="*/ 152 w 288"/>
              <a:gd name="T3" fmla="*/ 0 h 218"/>
              <a:gd name="T4" fmla="*/ 45 w 288"/>
              <a:gd name="T5" fmla="*/ 41 h 218"/>
              <a:gd name="T6" fmla="*/ 0 w 288"/>
              <a:gd name="T7" fmla="*/ 150 h 218"/>
              <a:gd name="T8" fmla="*/ 15 w 288"/>
              <a:gd name="T9" fmla="*/ 217 h 218"/>
              <a:gd name="T10" fmla="*/ 43 w 288"/>
              <a:gd name="T11" fmla="*/ 193 h 218"/>
              <a:gd name="T12" fmla="*/ 44 w 288"/>
              <a:gd name="T13" fmla="*/ 102 h 218"/>
              <a:gd name="T14" fmla="*/ 105 w 288"/>
              <a:gd name="T15" fmla="*/ 41 h 218"/>
              <a:gd name="T16" fmla="*/ 191 w 288"/>
              <a:gd name="T17" fmla="*/ 38 h 218"/>
              <a:gd name="T18" fmla="*/ 245 w 288"/>
              <a:gd name="T19" fmla="*/ 81 h 218"/>
              <a:gd name="T20" fmla="*/ 249 w 288"/>
              <a:gd name="T21" fmla="*/ 150 h 218"/>
              <a:gd name="T22" fmla="*/ 224 w 288"/>
              <a:gd name="T23" fmla="*/ 181 h 218"/>
              <a:gd name="T24" fmla="*/ 198 w 288"/>
              <a:gd name="T25" fmla="*/ 178 h 218"/>
              <a:gd name="T26" fmla="*/ 213 w 288"/>
              <a:gd name="T27" fmla="*/ 72 h 218"/>
              <a:gd name="T28" fmla="*/ 181 w 288"/>
              <a:gd name="T29" fmla="*/ 82 h 218"/>
              <a:gd name="T30" fmla="*/ 149 w 288"/>
              <a:gd name="T31" fmla="*/ 70 h 218"/>
              <a:gd name="T32" fmla="*/ 93 w 288"/>
              <a:gd name="T33" fmla="*/ 101 h 218"/>
              <a:gd name="T34" fmla="*/ 70 w 288"/>
              <a:gd name="T35" fmla="*/ 172 h 218"/>
              <a:gd name="T36" fmla="*/ 81 w 288"/>
              <a:gd name="T37" fmla="*/ 205 h 218"/>
              <a:gd name="T38" fmla="*/ 107 w 288"/>
              <a:gd name="T39" fmla="*/ 218 h 218"/>
              <a:gd name="T40" fmla="*/ 139 w 288"/>
              <a:gd name="T41" fmla="*/ 207 h 218"/>
              <a:gd name="T42" fmla="*/ 161 w 288"/>
              <a:gd name="T43" fmla="*/ 183 h 218"/>
              <a:gd name="T44" fmla="*/ 164 w 288"/>
              <a:gd name="T45" fmla="*/ 200 h 218"/>
              <a:gd name="T46" fmla="*/ 182 w 288"/>
              <a:gd name="T47" fmla="*/ 216 h 218"/>
              <a:gd name="T48" fmla="*/ 232 w 288"/>
              <a:gd name="T49" fmla="*/ 210 h 218"/>
              <a:gd name="T50" fmla="*/ 281 w 288"/>
              <a:gd name="T51" fmla="*/ 159 h 218"/>
              <a:gd name="T52" fmla="*/ 277 w 288"/>
              <a:gd name="T53" fmla="*/ 70 h 218"/>
              <a:gd name="T54" fmla="*/ 155 w 288"/>
              <a:gd name="T55" fmla="*/ 165 h 218"/>
              <a:gd name="T56" fmla="*/ 136 w 288"/>
              <a:gd name="T57" fmla="*/ 182 h 218"/>
              <a:gd name="T58" fmla="*/ 112 w 288"/>
              <a:gd name="T59" fmla="*/ 178 h 218"/>
              <a:gd name="T60" fmla="*/ 111 w 288"/>
              <a:gd name="T61" fmla="*/ 141 h 218"/>
              <a:gd name="T62" fmla="*/ 134 w 288"/>
              <a:gd name="T63" fmla="*/ 108 h 218"/>
              <a:gd name="T64" fmla="*/ 163 w 288"/>
              <a:gd name="T65" fmla="*/ 104 h 218"/>
              <a:gd name="T66" fmla="*/ 163 w 288"/>
              <a:gd name="T67" fmla="*/ 153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8" h="218">
                <a:moveTo>
                  <a:pt x="277" y="70"/>
                </a:moveTo>
                <a:cubicBezTo>
                  <a:pt x="270" y="55"/>
                  <a:pt x="261" y="43"/>
                  <a:pt x="249" y="32"/>
                </a:cubicBezTo>
                <a:cubicBezTo>
                  <a:pt x="236" y="22"/>
                  <a:pt x="222" y="14"/>
                  <a:pt x="205" y="8"/>
                </a:cubicBezTo>
                <a:cubicBezTo>
                  <a:pt x="189" y="3"/>
                  <a:pt x="171" y="0"/>
                  <a:pt x="152" y="0"/>
                </a:cubicBezTo>
                <a:cubicBezTo>
                  <a:pt x="131" y="0"/>
                  <a:pt x="112" y="3"/>
                  <a:pt x="94" y="10"/>
                </a:cubicBezTo>
                <a:cubicBezTo>
                  <a:pt x="75" y="18"/>
                  <a:pt x="59" y="28"/>
                  <a:pt x="45" y="41"/>
                </a:cubicBezTo>
                <a:cubicBezTo>
                  <a:pt x="32" y="54"/>
                  <a:pt x="21" y="69"/>
                  <a:pt x="12" y="88"/>
                </a:cubicBezTo>
                <a:cubicBezTo>
                  <a:pt x="4" y="106"/>
                  <a:pt x="0" y="127"/>
                  <a:pt x="0" y="150"/>
                </a:cubicBezTo>
                <a:cubicBezTo>
                  <a:pt x="0" y="172"/>
                  <a:pt x="4" y="192"/>
                  <a:pt x="11" y="209"/>
                </a:cubicBezTo>
                <a:cubicBezTo>
                  <a:pt x="12" y="212"/>
                  <a:pt x="15" y="217"/>
                  <a:pt x="15" y="217"/>
                </a:cubicBezTo>
                <a:cubicBezTo>
                  <a:pt x="57" y="217"/>
                  <a:pt x="57" y="217"/>
                  <a:pt x="57" y="217"/>
                </a:cubicBezTo>
                <a:cubicBezTo>
                  <a:pt x="51" y="210"/>
                  <a:pt x="46" y="202"/>
                  <a:pt x="43" y="193"/>
                </a:cubicBezTo>
                <a:cubicBezTo>
                  <a:pt x="38" y="180"/>
                  <a:pt x="35" y="165"/>
                  <a:pt x="35" y="149"/>
                </a:cubicBezTo>
                <a:cubicBezTo>
                  <a:pt x="35" y="132"/>
                  <a:pt x="38" y="117"/>
                  <a:pt x="44" y="102"/>
                </a:cubicBezTo>
                <a:cubicBezTo>
                  <a:pt x="50" y="88"/>
                  <a:pt x="58" y="76"/>
                  <a:pt x="69" y="66"/>
                </a:cubicBezTo>
                <a:cubicBezTo>
                  <a:pt x="79" y="55"/>
                  <a:pt x="91" y="47"/>
                  <a:pt x="105" y="41"/>
                </a:cubicBezTo>
                <a:cubicBezTo>
                  <a:pt x="119" y="36"/>
                  <a:pt x="135" y="33"/>
                  <a:pt x="151" y="33"/>
                </a:cubicBezTo>
                <a:cubicBezTo>
                  <a:pt x="165" y="33"/>
                  <a:pt x="179" y="34"/>
                  <a:pt x="191" y="38"/>
                </a:cubicBezTo>
                <a:cubicBezTo>
                  <a:pt x="203" y="41"/>
                  <a:pt x="214" y="46"/>
                  <a:pt x="223" y="54"/>
                </a:cubicBezTo>
                <a:cubicBezTo>
                  <a:pt x="232" y="61"/>
                  <a:pt x="240" y="70"/>
                  <a:pt x="245" y="81"/>
                </a:cubicBezTo>
                <a:cubicBezTo>
                  <a:pt x="250" y="92"/>
                  <a:pt x="253" y="106"/>
                  <a:pt x="253" y="121"/>
                </a:cubicBezTo>
                <a:cubicBezTo>
                  <a:pt x="253" y="132"/>
                  <a:pt x="251" y="142"/>
                  <a:pt x="249" y="150"/>
                </a:cubicBezTo>
                <a:cubicBezTo>
                  <a:pt x="246" y="158"/>
                  <a:pt x="243" y="164"/>
                  <a:pt x="239" y="170"/>
                </a:cubicBezTo>
                <a:cubicBezTo>
                  <a:pt x="234" y="175"/>
                  <a:pt x="230" y="179"/>
                  <a:pt x="224" y="181"/>
                </a:cubicBezTo>
                <a:cubicBezTo>
                  <a:pt x="219" y="184"/>
                  <a:pt x="214" y="185"/>
                  <a:pt x="208" y="185"/>
                </a:cubicBezTo>
                <a:cubicBezTo>
                  <a:pt x="203" y="185"/>
                  <a:pt x="199" y="183"/>
                  <a:pt x="198" y="178"/>
                </a:cubicBezTo>
                <a:cubicBezTo>
                  <a:pt x="196" y="174"/>
                  <a:pt x="196" y="167"/>
                  <a:pt x="198" y="157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191" y="72"/>
                  <a:pt x="191" y="72"/>
                  <a:pt x="191" y="72"/>
                </a:cubicBezTo>
                <a:cubicBezTo>
                  <a:pt x="181" y="82"/>
                  <a:pt x="181" y="82"/>
                  <a:pt x="181" y="82"/>
                </a:cubicBezTo>
                <a:cubicBezTo>
                  <a:pt x="177" y="78"/>
                  <a:pt x="172" y="75"/>
                  <a:pt x="167" y="73"/>
                </a:cubicBezTo>
                <a:cubicBezTo>
                  <a:pt x="162" y="71"/>
                  <a:pt x="156" y="70"/>
                  <a:pt x="149" y="70"/>
                </a:cubicBezTo>
                <a:cubicBezTo>
                  <a:pt x="138" y="70"/>
                  <a:pt x="128" y="73"/>
                  <a:pt x="118" y="78"/>
                </a:cubicBezTo>
                <a:cubicBezTo>
                  <a:pt x="109" y="84"/>
                  <a:pt x="100" y="92"/>
                  <a:pt x="93" y="101"/>
                </a:cubicBezTo>
                <a:cubicBezTo>
                  <a:pt x="86" y="111"/>
                  <a:pt x="80" y="122"/>
                  <a:pt x="76" y="134"/>
                </a:cubicBezTo>
                <a:cubicBezTo>
                  <a:pt x="72" y="146"/>
                  <a:pt x="70" y="159"/>
                  <a:pt x="70" y="172"/>
                </a:cubicBezTo>
                <a:cubicBezTo>
                  <a:pt x="70" y="179"/>
                  <a:pt x="71" y="185"/>
                  <a:pt x="73" y="191"/>
                </a:cubicBezTo>
                <a:cubicBezTo>
                  <a:pt x="75" y="196"/>
                  <a:pt x="77" y="201"/>
                  <a:pt x="81" y="205"/>
                </a:cubicBezTo>
                <a:cubicBezTo>
                  <a:pt x="84" y="209"/>
                  <a:pt x="88" y="212"/>
                  <a:pt x="93" y="215"/>
                </a:cubicBezTo>
                <a:cubicBezTo>
                  <a:pt x="97" y="217"/>
                  <a:pt x="102" y="218"/>
                  <a:pt x="107" y="218"/>
                </a:cubicBezTo>
                <a:cubicBezTo>
                  <a:pt x="114" y="218"/>
                  <a:pt x="119" y="217"/>
                  <a:pt x="125" y="215"/>
                </a:cubicBezTo>
                <a:cubicBezTo>
                  <a:pt x="130" y="213"/>
                  <a:pt x="135" y="211"/>
                  <a:pt x="139" y="207"/>
                </a:cubicBezTo>
                <a:cubicBezTo>
                  <a:pt x="143" y="204"/>
                  <a:pt x="147" y="200"/>
                  <a:pt x="151" y="196"/>
                </a:cubicBezTo>
                <a:cubicBezTo>
                  <a:pt x="155" y="192"/>
                  <a:pt x="158" y="188"/>
                  <a:pt x="161" y="183"/>
                </a:cubicBezTo>
                <a:cubicBezTo>
                  <a:pt x="163" y="183"/>
                  <a:pt x="163" y="183"/>
                  <a:pt x="163" y="183"/>
                </a:cubicBezTo>
                <a:cubicBezTo>
                  <a:pt x="162" y="190"/>
                  <a:pt x="162" y="195"/>
                  <a:pt x="164" y="200"/>
                </a:cubicBezTo>
                <a:cubicBezTo>
                  <a:pt x="165" y="204"/>
                  <a:pt x="168" y="208"/>
                  <a:pt x="171" y="210"/>
                </a:cubicBezTo>
                <a:cubicBezTo>
                  <a:pt x="174" y="213"/>
                  <a:pt x="177" y="215"/>
                  <a:pt x="182" y="216"/>
                </a:cubicBezTo>
                <a:cubicBezTo>
                  <a:pt x="187" y="217"/>
                  <a:pt x="191" y="218"/>
                  <a:pt x="197" y="218"/>
                </a:cubicBezTo>
                <a:cubicBezTo>
                  <a:pt x="209" y="218"/>
                  <a:pt x="221" y="215"/>
                  <a:pt x="232" y="210"/>
                </a:cubicBezTo>
                <a:cubicBezTo>
                  <a:pt x="243" y="205"/>
                  <a:pt x="253" y="198"/>
                  <a:pt x="261" y="190"/>
                </a:cubicBezTo>
                <a:cubicBezTo>
                  <a:pt x="269" y="181"/>
                  <a:pt x="276" y="171"/>
                  <a:pt x="281" y="159"/>
                </a:cubicBezTo>
                <a:cubicBezTo>
                  <a:pt x="285" y="148"/>
                  <a:pt x="288" y="135"/>
                  <a:pt x="288" y="121"/>
                </a:cubicBezTo>
                <a:cubicBezTo>
                  <a:pt x="288" y="102"/>
                  <a:pt x="284" y="85"/>
                  <a:pt x="277" y="70"/>
                </a:cubicBezTo>
                <a:close/>
                <a:moveTo>
                  <a:pt x="163" y="153"/>
                </a:moveTo>
                <a:cubicBezTo>
                  <a:pt x="161" y="157"/>
                  <a:pt x="158" y="161"/>
                  <a:pt x="155" y="165"/>
                </a:cubicBezTo>
                <a:cubicBezTo>
                  <a:pt x="152" y="169"/>
                  <a:pt x="149" y="172"/>
                  <a:pt x="146" y="175"/>
                </a:cubicBezTo>
                <a:cubicBezTo>
                  <a:pt x="143" y="178"/>
                  <a:pt x="140" y="181"/>
                  <a:pt x="136" y="182"/>
                </a:cubicBezTo>
                <a:cubicBezTo>
                  <a:pt x="133" y="184"/>
                  <a:pt x="130" y="185"/>
                  <a:pt x="127" y="185"/>
                </a:cubicBezTo>
                <a:cubicBezTo>
                  <a:pt x="120" y="185"/>
                  <a:pt x="115" y="183"/>
                  <a:pt x="112" y="178"/>
                </a:cubicBezTo>
                <a:cubicBezTo>
                  <a:pt x="110" y="174"/>
                  <a:pt x="108" y="168"/>
                  <a:pt x="108" y="161"/>
                </a:cubicBezTo>
                <a:cubicBezTo>
                  <a:pt x="108" y="155"/>
                  <a:pt x="109" y="148"/>
                  <a:pt x="111" y="141"/>
                </a:cubicBezTo>
                <a:cubicBezTo>
                  <a:pt x="113" y="134"/>
                  <a:pt x="116" y="127"/>
                  <a:pt x="120" y="122"/>
                </a:cubicBezTo>
                <a:cubicBezTo>
                  <a:pt x="124" y="116"/>
                  <a:pt x="129" y="112"/>
                  <a:pt x="134" y="108"/>
                </a:cubicBezTo>
                <a:cubicBezTo>
                  <a:pt x="139" y="104"/>
                  <a:pt x="145" y="103"/>
                  <a:pt x="152" y="103"/>
                </a:cubicBezTo>
                <a:cubicBezTo>
                  <a:pt x="156" y="103"/>
                  <a:pt x="160" y="103"/>
                  <a:pt x="163" y="104"/>
                </a:cubicBezTo>
                <a:cubicBezTo>
                  <a:pt x="166" y="106"/>
                  <a:pt x="168" y="108"/>
                  <a:pt x="171" y="110"/>
                </a:cubicBezTo>
                <a:lnTo>
                  <a:pt x="163" y="15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1" name="Freeform 597"/>
          <p:cNvSpPr>
            <a:spLocks/>
          </p:cNvSpPr>
          <p:nvPr/>
        </p:nvSpPr>
        <p:spPr bwMode="auto">
          <a:xfrm>
            <a:off x="9152546" y="4476018"/>
            <a:ext cx="215263" cy="232484"/>
          </a:xfrm>
          <a:custGeom>
            <a:avLst/>
            <a:gdLst>
              <a:gd name="T0" fmla="*/ 194 w 194"/>
              <a:gd name="T1" fmla="*/ 188 h 209"/>
              <a:gd name="T2" fmla="*/ 172 w 194"/>
              <a:gd name="T3" fmla="*/ 188 h 209"/>
              <a:gd name="T4" fmla="*/ 152 w 194"/>
              <a:gd name="T5" fmla="*/ 188 h 209"/>
              <a:gd name="T6" fmla="*/ 152 w 194"/>
              <a:gd name="T7" fmla="*/ 168 h 209"/>
              <a:gd name="T8" fmla="*/ 152 w 194"/>
              <a:gd name="T9" fmla="*/ 135 h 209"/>
              <a:gd name="T10" fmla="*/ 152 w 194"/>
              <a:gd name="T11" fmla="*/ 130 h 209"/>
              <a:gd name="T12" fmla="*/ 142 w 194"/>
              <a:gd name="T13" fmla="*/ 128 h 209"/>
              <a:gd name="T14" fmla="*/ 162 w 194"/>
              <a:gd name="T15" fmla="*/ 90 h 209"/>
              <a:gd name="T16" fmla="*/ 165 w 194"/>
              <a:gd name="T17" fmla="*/ 61 h 209"/>
              <a:gd name="T18" fmla="*/ 165 w 194"/>
              <a:gd name="T19" fmla="*/ 32 h 209"/>
              <a:gd name="T20" fmla="*/ 119 w 194"/>
              <a:gd name="T21" fmla="*/ 0 h 209"/>
              <a:gd name="T22" fmla="*/ 74 w 194"/>
              <a:gd name="T23" fmla="*/ 32 h 209"/>
              <a:gd name="T24" fmla="*/ 73 w 194"/>
              <a:gd name="T25" fmla="*/ 61 h 209"/>
              <a:gd name="T26" fmla="*/ 76 w 194"/>
              <a:gd name="T27" fmla="*/ 90 h 209"/>
              <a:gd name="T28" fmla="*/ 97 w 194"/>
              <a:gd name="T29" fmla="*/ 128 h 209"/>
              <a:gd name="T30" fmla="*/ 30 w 194"/>
              <a:gd name="T31" fmla="*/ 157 h 209"/>
              <a:gd name="T32" fmla="*/ 0 w 194"/>
              <a:gd name="T33" fmla="*/ 185 h 209"/>
              <a:gd name="T34" fmla="*/ 0 w 194"/>
              <a:gd name="T35" fmla="*/ 209 h 209"/>
              <a:gd name="T36" fmla="*/ 194 w 194"/>
              <a:gd name="T37" fmla="*/ 209 h 209"/>
              <a:gd name="T38" fmla="*/ 194 w 194"/>
              <a:gd name="T39" fmla="*/ 209 h 209"/>
              <a:gd name="T40" fmla="*/ 194 w 194"/>
              <a:gd name="T41" fmla="*/ 18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209">
                <a:moveTo>
                  <a:pt x="194" y="188"/>
                </a:moveTo>
                <a:cubicBezTo>
                  <a:pt x="172" y="188"/>
                  <a:pt x="172" y="188"/>
                  <a:pt x="172" y="188"/>
                </a:cubicBezTo>
                <a:cubicBezTo>
                  <a:pt x="152" y="188"/>
                  <a:pt x="152" y="188"/>
                  <a:pt x="152" y="188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52" y="130"/>
                  <a:pt x="152" y="130"/>
                  <a:pt x="152" y="130"/>
                </a:cubicBezTo>
                <a:cubicBezTo>
                  <a:pt x="149" y="130"/>
                  <a:pt x="145" y="129"/>
                  <a:pt x="142" y="128"/>
                </a:cubicBezTo>
                <a:cubicBezTo>
                  <a:pt x="150" y="119"/>
                  <a:pt x="156" y="106"/>
                  <a:pt x="162" y="90"/>
                </a:cubicBezTo>
                <a:cubicBezTo>
                  <a:pt x="166" y="80"/>
                  <a:pt x="165" y="72"/>
                  <a:pt x="165" y="61"/>
                </a:cubicBezTo>
                <a:cubicBezTo>
                  <a:pt x="165" y="53"/>
                  <a:pt x="167" y="39"/>
                  <a:pt x="165" y="32"/>
                </a:cubicBezTo>
                <a:cubicBezTo>
                  <a:pt x="158" y="7"/>
                  <a:pt x="140" y="0"/>
                  <a:pt x="119" y="0"/>
                </a:cubicBezTo>
                <a:cubicBezTo>
                  <a:pt x="99" y="0"/>
                  <a:pt x="81" y="7"/>
                  <a:pt x="74" y="32"/>
                </a:cubicBezTo>
                <a:cubicBezTo>
                  <a:pt x="72" y="39"/>
                  <a:pt x="73" y="53"/>
                  <a:pt x="73" y="61"/>
                </a:cubicBezTo>
                <a:cubicBezTo>
                  <a:pt x="73" y="72"/>
                  <a:pt x="73" y="80"/>
                  <a:pt x="76" y="90"/>
                </a:cubicBezTo>
                <a:cubicBezTo>
                  <a:pt x="83" y="106"/>
                  <a:pt x="89" y="120"/>
                  <a:pt x="97" y="128"/>
                </a:cubicBezTo>
                <a:cubicBezTo>
                  <a:pt x="65" y="134"/>
                  <a:pt x="44" y="151"/>
                  <a:pt x="30" y="157"/>
                </a:cubicBezTo>
                <a:cubicBezTo>
                  <a:pt x="0" y="170"/>
                  <a:pt x="0" y="185"/>
                  <a:pt x="0" y="185"/>
                </a:cubicBezTo>
                <a:cubicBezTo>
                  <a:pt x="0" y="209"/>
                  <a:pt x="0" y="209"/>
                  <a:pt x="0" y="209"/>
                </a:cubicBezTo>
                <a:cubicBezTo>
                  <a:pt x="194" y="209"/>
                  <a:pt x="194" y="209"/>
                  <a:pt x="194" y="209"/>
                </a:cubicBezTo>
                <a:cubicBezTo>
                  <a:pt x="194" y="209"/>
                  <a:pt x="194" y="209"/>
                  <a:pt x="194" y="209"/>
                </a:cubicBezTo>
                <a:lnTo>
                  <a:pt x="194" y="18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2" name="Freeform 598"/>
          <p:cNvSpPr>
            <a:spLocks/>
          </p:cNvSpPr>
          <p:nvPr/>
        </p:nvSpPr>
        <p:spPr bwMode="auto">
          <a:xfrm>
            <a:off x="9341977" y="4579344"/>
            <a:ext cx="129158" cy="129158"/>
          </a:xfrm>
          <a:custGeom>
            <a:avLst/>
            <a:gdLst>
              <a:gd name="T0" fmla="*/ 45 w 45"/>
              <a:gd name="T1" fmla="*/ 16 h 45"/>
              <a:gd name="T2" fmla="*/ 29 w 45"/>
              <a:gd name="T3" fmla="*/ 16 h 45"/>
              <a:gd name="T4" fmla="*/ 29 w 45"/>
              <a:gd name="T5" fmla="*/ 0 h 45"/>
              <a:gd name="T6" fmla="*/ 16 w 45"/>
              <a:gd name="T7" fmla="*/ 0 h 45"/>
              <a:gd name="T8" fmla="*/ 16 w 45"/>
              <a:gd name="T9" fmla="*/ 16 h 45"/>
              <a:gd name="T10" fmla="*/ 0 w 45"/>
              <a:gd name="T11" fmla="*/ 16 h 45"/>
              <a:gd name="T12" fmla="*/ 0 w 45"/>
              <a:gd name="T13" fmla="*/ 29 h 45"/>
              <a:gd name="T14" fmla="*/ 16 w 45"/>
              <a:gd name="T15" fmla="*/ 29 h 45"/>
              <a:gd name="T16" fmla="*/ 16 w 45"/>
              <a:gd name="T17" fmla="*/ 45 h 45"/>
              <a:gd name="T18" fmla="*/ 29 w 45"/>
              <a:gd name="T19" fmla="*/ 45 h 45"/>
              <a:gd name="T20" fmla="*/ 29 w 45"/>
              <a:gd name="T21" fmla="*/ 29 h 45"/>
              <a:gd name="T22" fmla="*/ 45 w 45"/>
              <a:gd name="T23" fmla="*/ 29 h 45"/>
              <a:gd name="T24" fmla="*/ 45 w 45"/>
              <a:gd name="T25" fmla="*/ 1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45">
                <a:moveTo>
                  <a:pt x="45" y="16"/>
                </a:moveTo>
                <a:lnTo>
                  <a:pt x="29" y="16"/>
                </a:lnTo>
                <a:lnTo>
                  <a:pt x="29" y="0"/>
                </a:lnTo>
                <a:lnTo>
                  <a:pt x="16" y="0"/>
                </a:lnTo>
                <a:lnTo>
                  <a:pt x="16" y="16"/>
                </a:lnTo>
                <a:lnTo>
                  <a:pt x="0" y="16"/>
                </a:lnTo>
                <a:lnTo>
                  <a:pt x="0" y="29"/>
                </a:lnTo>
                <a:lnTo>
                  <a:pt x="16" y="29"/>
                </a:lnTo>
                <a:lnTo>
                  <a:pt x="16" y="45"/>
                </a:lnTo>
                <a:lnTo>
                  <a:pt x="29" y="45"/>
                </a:lnTo>
                <a:lnTo>
                  <a:pt x="29" y="29"/>
                </a:lnTo>
                <a:lnTo>
                  <a:pt x="45" y="29"/>
                </a:lnTo>
                <a:lnTo>
                  <a:pt x="45" y="1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3" name="Freeform 599"/>
          <p:cNvSpPr>
            <a:spLocks/>
          </p:cNvSpPr>
          <p:nvPr/>
        </p:nvSpPr>
        <p:spPr bwMode="auto">
          <a:xfrm>
            <a:off x="11787360" y="6347367"/>
            <a:ext cx="212392" cy="206652"/>
          </a:xfrm>
          <a:custGeom>
            <a:avLst/>
            <a:gdLst>
              <a:gd name="T0" fmla="*/ 185 w 192"/>
              <a:gd name="T1" fmla="*/ 46 h 187"/>
              <a:gd name="T2" fmla="*/ 120 w 192"/>
              <a:gd name="T3" fmla="*/ 50 h 187"/>
              <a:gd name="T4" fmla="*/ 116 w 192"/>
              <a:gd name="T5" fmla="*/ 22 h 187"/>
              <a:gd name="T6" fmla="*/ 0 w 192"/>
              <a:gd name="T7" fmla="*/ 32 h 187"/>
              <a:gd name="T8" fmla="*/ 0 w 192"/>
              <a:gd name="T9" fmla="*/ 165 h 187"/>
              <a:gd name="T10" fmla="*/ 21 w 192"/>
              <a:gd name="T11" fmla="*/ 165 h 187"/>
              <a:gd name="T12" fmla="*/ 98 w 192"/>
              <a:gd name="T13" fmla="*/ 164 h 187"/>
              <a:gd name="T14" fmla="*/ 182 w 192"/>
              <a:gd name="T15" fmla="*/ 168 h 187"/>
              <a:gd name="T16" fmla="*/ 184 w 192"/>
              <a:gd name="T17" fmla="*/ 90 h 187"/>
              <a:gd name="T18" fmla="*/ 185 w 192"/>
              <a:gd name="T19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87">
                <a:moveTo>
                  <a:pt x="185" y="46"/>
                </a:moveTo>
                <a:cubicBezTo>
                  <a:pt x="185" y="46"/>
                  <a:pt x="143" y="48"/>
                  <a:pt x="120" y="50"/>
                </a:cubicBezTo>
                <a:cubicBezTo>
                  <a:pt x="108" y="52"/>
                  <a:pt x="116" y="27"/>
                  <a:pt x="116" y="22"/>
                </a:cubicBezTo>
                <a:cubicBezTo>
                  <a:pt x="116" y="0"/>
                  <a:pt x="0" y="32"/>
                  <a:pt x="0" y="32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5"/>
                  <a:pt x="9" y="169"/>
                  <a:pt x="21" y="165"/>
                </a:cubicBezTo>
                <a:cubicBezTo>
                  <a:pt x="52" y="153"/>
                  <a:pt x="106" y="136"/>
                  <a:pt x="98" y="164"/>
                </a:cubicBezTo>
                <a:cubicBezTo>
                  <a:pt x="90" y="187"/>
                  <a:pt x="182" y="168"/>
                  <a:pt x="182" y="168"/>
                </a:cubicBezTo>
                <a:cubicBezTo>
                  <a:pt x="182" y="168"/>
                  <a:pt x="176" y="119"/>
                  <a:pt x="184" y="90"/>
                </a:cubicBezTo>
                <a:cubicBezTo>
                  <a:pt x="192" y="62"/>
                  <a:pt x="185" y="46"/>
                  <a:pt x="185" y="4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4" name="Freeform 600"/>
          <p:cNvSpPr>
            <a:spLocks/>
          </p:cNvSpPr>
          <p:nvPr/>
        </p:nvSpPr>
        <p:spPr bwMode="auto">
          <a:xfrm>
            <a:off x="11738566" y="6350236"/>
            <a:ext cx="31573" cy="318589"/>
          </a:xfrm>
          <a:custGeom>
            <a:avLst/>
            <a:gdLst>
              <a:gd name="T0" fmla="*/ 29 w 29"/>
              <a:gd name="T1" fmla="*/ 14 h 287"/>
              <a:gd name="T2" fmla="*/ 14 w 29"/>
              <a:gd name="T3" fmla="*/ 0 h 287"/>
              <a:gd name="T4" fmla="*/ 0 w 29"/>
              <a:gd name="T5" fmla="*/ 14 h 287"/>
              <a:gd name="T6" fmla="*/ 0 w 29"/>
              <a:gd name="T7" fmla="*/ 287 h 287"/>
              <a:gd name="T8" fmla="*/ 29 w 29"/>
              <a:gd name="T9" fmla="*/ 287 h 287"/>
              <a:gd name="T10" fmla="*/ 29 w 29"/>
              <a:gd name="T11" fmla="*/ 14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287">
                <a:moveTo>
                  <a:pt x="29" y="14"/>
                </a:moveTo>
                <a:cubicBezTo>
                  <a:pt x="29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ubicBezTo>
                  <a:pt x="0" y="287"/>
                  <a:pt x="0" y="287"/>
                  <a:pt x="0" y="287"/>
                </a:cubicBezTo>
                <a:cubicBezTo>
                  <a:pt x="29" y="287"/>
                  <a:pt x="29" y="287"/>
                  <a:pt x="29" y="287"/>
                </a:cubicBezTo>
                <a:lnTo>
                  <a:pt x="29" y="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5" name="Freeform 601"/>
          <p:cNvSpPr>
            <a:spLocks noEditPoints="1"/>
          </p:cNvSpPr>
          <p:nvPr/>
        </p:nvSpPr>
        <p:spPr bwMode="auto">
          <a:xfrm>
            <a:off x="2886969" y="5830737"/>
            <a:ext cx="143508" cy="123418"/>
          </a:xfrm>
          <a:custGeom>
            <a:avLst/>
            <a:gdLst>
              <a:gd name="T0" fmla="*/ 50 w 50"/>
              <a:gd name="T1" fmla="*/ 0 h 43"/>
              <a:gd name="T2" fmla="*/ 0 w 50"/>
              <a:gd name="T3" fmla="*/ 0 h 43"/>
              <a:gd name="T4" fmla="*/ 0 w 50"/>
              <a:gd name="T5" fmla="*/ 43 h 43"/>
              <a:gd name="T6" fmla="*/ 50 w 50"/>
              <a:gd name="T7" fmla="*/ 43 h 43"/>
              <a:gd name="T8" fmla="*/ 50 w 50"/>
              <a:gd name="T9" fmla="*/ 0 h 43"/>
              <a:gd name="T10" fmla="*/ 44 w 50"/>
              <a:gd name="T11" fmla="*/ 37 h 43"/>
              <a:gd name="T12" fmla="*/ 7 w 50"/>
              <a:gd name="T13" fmla="*/ 37 h 43"/>
              <a:gd name="T14" fmla="*/ 7 w 50"/>
              <a:gd name="T15" fmla="*/ 6 h 43"/>
              <a:gd name="T16" fmla="*/ 44 w 50"/>
              <a:gd name="T17" fmla="*/ 6 h 43"/>
              <a:gd name="T18" fmla="*/ 44 w 50"/>
              <a:gd name="T1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43">
                <a:moveTo>
                  <a:pt x="50" y="0"/>
                </a:moveTo>
                <a:lnTo>
                  <a:pt x="0" y="0"/>
                </a:lnTo>
                <a:lnTo>
                  <a:pt x="0" y="43"/>
                </a:lnTo>
                <a:lnTo>
                  <a:pt x="50" y="43"/>
                </a:lnTo>
                <a:lnTo>
                  <a:pt x="50" y="0"/>
                </a:lnTo>
                <a:close/>
                <a:moveTo>
                  <a:pt x="44" y="37"/>
                </a:moveTo>
                <a:lnTo>
                  <a:pt x="7" y="37"/>
                </a:lnTo>
                <a:lnTo>
                  <a:pt x="7" y="6"/>
                </a:lnTo>
                <a:lnTo>
                  <a:pt x="44" y="6"/>
                </a:lnTo>
                <a:lnTo>
                  <a:pt x="44" y="3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6" name="Rectangle 602"/>
          <p:cNvSpPr>
            <a:spLocks noChangeArrowheads="1"/>
          </p:cNvSpPr>
          <p:nvPr/>
        </p:nvSpPr>
        <p:spPr bwMode="auto">
          <a:xfrm>
            <a:off x="2818085" y="5830737"/>
            <a:ext cx="45923" cy="12341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7" name="Freeform 603"/>
          <p:cNvSpPr>
            <a:spLocks noEditPoints="1"/>
          </p:cNvSpPr>
          <p:nvPr/>
        </p:nvSpPr>
        <p:spPr bwMode="auto">
          <a:xfrm>
            <a:off x="2763553" y="5738891"/>
            <a:ext cx="318590" cy="272667"/>
          </a:xfrm>
          <a:custGeom>
            <a:avLst/>
            <a:gdLst>
              <a:gd name="T0" fmla="*/ 0 w 111"/>
              <a:gd name="T1" fmla="*/ 0 h 95"/>
              <a:gd name="T2" fmla="*/ 0 w 111"/>
              <a:gd name="T3" fmla="*/ 95 h 95"/>
              <a:gd name="T4" fmla="*/ 111 w 111"/>
              <a:gd name="T5" fmla="*/ 95 h 95"/>
              <a:gd name="T6" fmla="*/ 111 w 111"/>
              <a:gd name="T7" fmla="*/ 0 h 95"/>
              <a:gd name="T8" fmla="*/ 0 w 111"/>
              <a:gd name="T9" fmla="*/ 0 h 95"/>
              <a:gd name="T10" fmla="*/ 79 w 111"/>
              <a:gd name="T11" fmla="*/ 6 h 95"/>
              <a:gd name="T12" fmla="*/ 102 w 111"/>
              <a:gd name="T13" fmla="*/ 6 h 95"/>
              <a:gd name="T14" fmla="*/ 102 w 111"/>
              <a:gd name="T15" fmla="*/ 15 h 95"/>
              <a:gd name="T16" fmla="*/ 79 w 111"/>
              <a:gd name="T17" fmla="*/ 15 h 95"/>
              <a:gd name="T18" fmla="*/ 79 w 111"/>
              <a:gd name="T19" fmla="*/ 6 h 95"/>
              <a:gd name="T20" fmla="*/ 9 w 111"/>
              <a:gd name="T21" fmla="*/ 6 h 95"/>
              <a:gd name="T22" fmla="*/ 71 w 111"/>
              <a:gd name="T23" fmla="*/ 6 h 95"/>
              <a:gd name="T24" fmla="*/ 71 w 111"/>
              <a:gd name="T25" fmla="*/ 15 h 95"/>
              <a:gd name="T26" fmla="*/ 9 w 111"/>
              <a:gd name="T27" fmla="*/ 15 h 95"/>
              <a:gd name="T28" fmla="*/ 9 w 111"/>
              <a:gd name="T29" fmla="*/ 6 h 95"/>
              <a:gd name="T30" fmla="*/ 102 w 111"/>
              <a:gd name="T31" fmla="*/ 86 h 95"/>
              <a:gd name="T32" fmla="*/ 9 w 111"/>
              <a:gd name="T33" fmla="*/ 86 h 95"/>
              <a:gd name="T34" fmla="*/ 9 w 111"/>
              <a:gd name="T35" fmla="*/ 21 h 95"/>
              <a:gd name="T36" fmla="*/ 102 w 111"/>
              <a:gd name="T37" fmla="*/ 21 h 95"/>
              <a:gd name="T38" fmla="*/ 102 w 111"/>
              <a:gd name="T39" fmla="*/ 86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1" h="95">
                <a:moveTo>
                  <a:pt x="0" y="0"/>
                </a:moveTo>
                <a:lnTo>
                  <a:pt x="0" y="95"/>
                </a:lnTo>
                <a:lnTo>
                  <a:pt x="111" y="95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79" y="6"/>
                </a:moveTo>
                <a:lnTo>
                  <a:pt x="102" y="6"/>
                </a:lnTo>
                <a:lnTo>
                  <a:pt x="102" y="15"/>
                </a:lnTo>
                <a:lnTo>
                  <a:pt x="79" y="15"/>
                </a:lnTo>
                <a:lnTo>
                  <a:pt x="79" y="6"/>
                </a:lnTo>
                <a:close/>
                <a:moveTo>
                  <a:pt x="9" y="6"/>
                </a:moveTo>
                <a:lnTo>
                  <a:pt x="71" y="6"/>
                </a:lnTo>
                <a:lnTo>
                  <a:pt x="71" y="15"/>
                </a:lnTo>
                <a:lnTo>
                  <a:pt x="9" y="15"/>
                </a:lnTo>
                <a:lnTo>
                  <a:pt x="9" y="6"/>
                </a:lnTo>
                <a:close/>
                <a:moveTo>
                  <a:pt x="102" y="86"/>
                </a:moveTo>
                <a:lnTo>
                  <a:pt x="9" y="86"/>
                </a:lnTo>
                <a:lnTo>
                  <a:pt x="9" y="21"/>
                </a:lnTo>
                <a:lnTo>
                  <a:pt x="102" y="21"/>
                </a:lnTo>
                <a:lnTo>
                  <a:pt x="102" y="8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8" name="Freeform 604"/>
          <p:cNvSpPr>
            <a:spLocks noEditPoints="1"/>
          </p:cNvSpPr>
          <p:nvPr/>
        </p:nvSpPr>
        <p:spPr bwMode="auto">
          <a:xfrm>
            <a:off x="1486327" y="5073013"/>
            <a:ext cx="321459" cy="318589"/>
          </a:xfrm>
          <a:custGeom>
            <a:avLst/>
            <a:gdLst>
              <a:gd name="T0" fmla="*/ 0 w 112"/>
              <a:gd name="T1" fmla="*/ 0 h 111"/>
              <a:gd name="T2" fmla="*/ 0 w 112"/>
              <a:gd name="T3" fmla="*/ 111 h 111"/>
              <a:gd name="T4" fmla="*/ 112 w 112"/>
              <a:gd name="T5" fmla="*/ 111 h 111"/>
              <a:gd name="T6" fmla="*/ 112 w 112"/>
              <a:gd name="T7" fmla="*/ 0 h 111"/>
              <a:gd name="T8" fmla="*/ 0 w 112"/>
              <a:gd name="T9" fmla="*/ 0 h 111"/>
              <a:gd name="T10" fmla="*/ 102 w 112"/>
              <a:gd name="T11" fmla="*/ 102 h 111"/>
              <a:gd name="T12" fmla="*/ 10 w 112"/>
              <a:gd name="T13" fmla="*/ 102 h 111"/>
              <a:gd name="T14" fmla="*/ 10 w 112"/>
              <a:gd name="T15" fmla="*/ 9 h 111"/>
              <a:gd name="T16" fmla="*/ 102 w 112"/>
              <a:gd name="T17" fmla="*/ 9 h 111"/>
              <a:gd name="T18" fmla="*/ 102 w 112"/>
              <a:gd name="T19" fmla="*/ 10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2" h="111">
                <a:moveTo>
                  <a:pt x="0" y="0"/>
                </a:moveTo>
                <a:lnTo>
                  <a:pt x="0" y="111"/>
                </a:lnTo>
                <a:lnTo>
                  <a:pt x="112" y="111"/>
                </a:lnTo>
                <a:lnTo>
                  <a:pt x="112" y="0"/>
                </a:lnTo>
                <a:lnTo>
                  <a:pt x="0" y="0"/>
                </a:lnTo>
                <a:close/>
                <a:moveTo>
                  <a:pt x="102" y="102"/>
                </a:moveTo>
                <a:lnTo>
                  <a:pt x="10" y="102"/>
                </a:lnTo>
                <a:lnTo>
                  <a:pt x="10" y="9"/>
                </a:lnTo>
                <a:lnTo>
                  <a:pt x="102" y="9"/>
                </a:lnTo>
                <a:lnTo>
                  <a:pt x="102" y="10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89" name="Freeform 605"/>
          <p:cNvSpPr>
            <a:spLocks/>
          </p:cNvSpPr>
          <p:nvPr/>
        </p:nvSpPr>
        <p:spPr bwMode="auto">
          <a:xfrm>
            <a:off x="1555211" y="5153377"/>
            <a:ext cx="186562" cy="160729"/>
          </a:xfrm>
          <a:custGeom>
            <a:avLst/>
            <a:gdLst>
              <a:gd name="T0" fmla="*/ 167 w 167"/>
              <a:gd name="T1" fmla="*/ 129 h 146"/>
              <a:gd name="T2" fmla="*/ 146 w 167"/>
              <a:gd name="T3" fmla="*/ 109 h 146"/>
              <a:gd name="T4" fmla="*/ 99 w 167"/>
              <a:gd name="T5" fmla="*/ 89 h 146"/>
              <a:gd name="T6" fmla="*/ 113 w 167"/>
              <a:gd name="T7" fmla="*/ 62 h 146"/>
              <a:gd name="T8" fmla="*/ 115 w 167"/>
              <a:gd name="T9" fmla="*/ 42 h 146"/>
              <a:gd name="T10" fmla="*/ 115 w 167"/>
              <a:gd name="T11" fmla="*/ 22 h 146"/>
              <a:gd name="T12" fmla="*/ 83 w 167"/>
              <a:gd name="T13" fmla="*/ 0 h 146"/>
              <a:gd name="T14" fmla="*/ 51 w 167"/>
              <a:gd name="T15" fmla="*/ 22 h 146"/>
              <a:gd name="T16" fmla="*/ 51 w 167"/>
              <a:gd name="T17" fmla="*/ 42 h 146"/>
              <a:gd name="T18" fmla="*/ 53 w 167"/>
              <a:gd name="T19" fmla="*/ 62 h 146"/>
              <a:gd name="T20" fmla="*/ 68 w 167"/>
              <a:gd name="T21" fmla="*/ 89 h 146"/>
              <a:gd name="T22" fmla="*/ 21 w 167"/>
              <a:gd name="T23" fmla="*/ 109 h 146"/>
              <a:gd name="T24" fmla="*/ 0 w 167"/>
              <a:gd name="T25" fmla="*/ 129 h 146"/>
              <a:gd name="T26" fmla="*/ 0 w 167"/>
              <a:gd name="T27" fmla="*/ 146 h 146"/>
              <a:gd name="T28" fmla="*/ 167 w 167"/>
              <a:gd name="T29" fmla="*/ 146 h 146"/>
              <a:gd name="T30" fmla="*/ 167 w 167"/>
              <a:gd name="T31" fmla="*/ 12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7" h="146">
                <a:moveTo>
                  <a:pt x="167" y="129"/>
                </a:moveTo>
                <a:cubicBezTo>
                  <a:pt x="167" y="129"/>
                  <a:pt x="167" y="118"/>
                  <a:pt x="146" y="109"/>
                </a:cubicBezTo>
                <a:cubicBezTo>
                  <a:pt x="136" y="105"/>
                  <a:pt x="121" y="93"/>
                  <a:pt x="99" y="89"/>
                </a:cubicBezTo>
                <a:cubicBezTo>
                  <a:pt x="104" y="83"/>
                  <a:pt x="109" y="74"/>
                  <a:pt x="113" y="62"/>
                </a:cubicBezTo>
                <a:cubicBezTo>
                  <a:pt x="116" y="56"/>
                  <a:pt x="115" y="50"/>
                  <a:pt x="115" y="42"/>
                </a:cubicBezTo>
                <a:cubicBezTo>
                  <a:pt x="115" y="37"/>
                  <a:pt x="116" y="27"/>
                  <a:pt x="115" y="22"/>
                </a:cubicBezTo>
                <a:cubicBezTo>
                  <a:pt x="110" y="5"/>
                  <a:pt x="98" y="0"/>
                  <a:pt x="83" y="0"/>
                </a:cubicBezTo>
                <a:cubicBezTo>
                  <a:pt x="69" y="0"/>
                  <a:pt x="56" y="5"/>
                  <a:pt x="51" y="22"/>
                </a:cubicBezTo>
                <a:cubicBezTo>
                  <a:pt x="50" y="27"/>
                  <a:pt x="51" y="37"/>
                  <a:pt x="51" y="42"/>
                </a:cubicBezTo>
                <a:cubicBezTo>
                  <a:pt x="51" y="50"/>
                  <a:pt x="51" y="56"/>
                  <a:pt x="53" y="62"/>
                </a:cubicBezTo>
                <a:cubicBezTo>
                  <a:pt x="58" y="74"/>
                  <a:pt x="62" y="83"/>
                  <a:pt x="68" y="89"/>
                </a:cubicBezTo>
                <a:cubicBezTo>
                  <a:pt x="46" y="93"/>
                  <a:pt x="31" y="105"/>
                  <a:pt x="21" y="109"/>
                </a:cubicBezTo>
                <a:cubicBezTo>
                  <a:pt x="0" y="118"/>
                  <a:pt x="0" y="129"/>
                  <a:pt x="0" y="129"/>
                </a:cubicBezTo>
                <a:cubicBezTo>
                  <a:pt x="0" y="146"/>
                  <a:pt x="0" y="146"/>
                  <a:pt x="0" y="146"/>
                </a:cubicBezTo>
                <a:cubicBezTo>
                  <a:pt x="167" y="146"/>
                  <a:pt x="167" y="146"/>
                  <a:pt x="167" y="146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0" name="Freeform 606"/>
          <p:cNvSpPr>
            <a:spLocks/>
          </p:cNvSpPr>
          <p:nvPr/>
        </p:nvSpPr>
        <p:spPr bwMode="auto">
          <a:xfrm>
            <a:off x="11706995" y="4481758"/>
            <a:ext cx="258315" cy="223873"/>
          </a:xfrm>
          <a:custGeom>
            <a:avLst/>
            <a:gdLst>
              <a:gd name="T0" fmla="*/ 203 w 232"/>
              <a:gd name="T1" fmla="*/ 152 h 203"/>
              <a:gd name="T2" fmla="*/ 137 w 232"/>
              <a:gd name="T3" fmla="*/ 124 h 203"/>
              <a:gd name="T4" fmla="*/ 157 w 232"/>
              <a:gd name="T5" fmla="*/ 87 h 203"/>
              <a:gd name="T6" fmla="*/ 160 w 232"/>
              <a:gd name="T7" fmla="*/ 59 h 203"/>
              <a:gd name="T8" fmla="*/ 159 w 232"/>
              <a:gd name="T9" fmla="*/ 31 h 203"/>
              <a:gd name="T10" fmla="*/ 115 w 232"/>
              <a:gd name="T11" fmla="*/ 0 h 203"/>
              <a:gd name="T12" fmla="*/ 71 w 232"/>
              <a:gd name="T13" fmla="*/ 31 h 203"/>
              <a:gd name="T14" fmla="*/ 71 w 232"/>
              <a:gd name="T15" fmla="*/ 59 h 203"/>
              <a:gd name="T16" fmla="*/ 74 w 232"/>
              <a:gd name="T17" fmla="*/ 87 h 203"/>
              <a:gd name="T18" fmla="*/ 94 w 232"/>
              <a:gd name="T19" fmla="*/ 124 h 203"/>
              <a:gd name="T20" fmla="*/ 29 w 232"/>
              <a:gd name="T21" fmla="*/ 152 h 203"/>
              <a:gd name="T22" fmla="*/ 0 w 232"/>
              <a:gd name="T23" fmla="*/ 179 h 203"/>
              <a:gd name="T24" fmla="*/ 0 w 232"/>
              <a:gd name="T25" fmla="*/ 203 h 203"/>
              <a:gd name="T26" fmla="*/ 232 w 232"/>
              <a:gd name="T27" fmla="*/ 203 h 203"/>
              <a:gd name="T28" fmla="*/ 232 w 232"/>
              <a:gd name="T29" fmla="*/ 179 h 203"/>
              <a:gd name="T30" fmla="*/ 203 w 232"/>
              <a:gd name="T31" fmla="*/ 15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2" h="203">
                <a:moveTo>
                  <a:pt x="203" y="152"/>
                </a:moveTo>
                <a:cubicBezTo>
                  <a:pt x="189" y="146"/>
                  <a:pt x="168" y="130"/>
                  <a:pt x="137" y="124"/>
                </a:cubicBezTo>
                <a:cubicBezTo>
                  <a:pt x="145" y="116"/>
                  <a:pt x="151" y="103"/>
                  <a:pt x="157" y="87"/>
                </a:cubicBezTo>
                <a:cubicBezTo>
                  <a:pt x="161" y="78"/>
                  <a:pt x="160" y="70"/>
                  <a:pt x="160" y="59"/>
                </a:cubicBezTo>
                <a:cubicBezTo>
                  <a:pt x="160" y="51"/>
                  <a:pt x="162" y="38"/>
                  <a:pt x="159" y="31"/>
                </a:cubicBezTo>
                <a:cubicBezTo>
                  <a:pt x="153" y="7"/>
                  <a:pt x="136" y="0"/>
                  <a:pt x="115" y="0"/>
                </a:cubicBezTo>
                <a:cubicBezTo>
                  <a:pt x="95" y="0"/>
                  <a:pt x="78" y="7"/>
                  <a:pt x="71" y="31"/>
                </a:cubicBezTo>
                <a:cubicBezTo>
                  <a:pt x="69" y="38"/>
                  <a:pt x="71" y="51"/>
                  <a:pt x="71" y="59"/>
                </a:cubicBezTo>
                <a:cubicBezTo>
                  <a:pt x="71" y="70"/>
                  <a:pt x="70" y="78"/>
                  <a:pt x="74" y="87"/>
                </a:cubicBezTo>
                <a:cubicBezTo>
                  <a:pt x="80" y="103"/>
                  <a:pt x="86" y="116"/>
                  <a:pt x="94" y="124"/>
                </a:cubicBezTo>
                <a:cubicBezTo>
                  <a:pt x="63" y="130"/>
                  <a:pt x="42" y="146"/>
                  <a:pt x="29" y="152"/>
                </a:cubicBezTo>
                <a:cubicBezTo>
                  <a:pt x="0" y="165"/>
                  <a:pt x="0" y="179"/>
                  <a:pt x="0" y="179"/>
                </a:cubicBezTo>
                <a:cubicBezTo>
                  <a:pt x="0" y="203"/>
                  <a:pt x="0" y="203"/>
                  <a:pt x="0" y="203"/>
                </a:cubicBezTo>
                <a:cubicBezTo>
                  <a:pt x="232" y="203"/>
                  <a:pt x="232" y="203"/>
                  <a:pt x="232" y="203"/>
                </a:cubicBezTo>
                <a:cubicBezTo>
                  <a:pt x="232" y="179"/>
                  <a:pt x="232" y="179"/>
                  <a:pt x="232" y="179"/>
                </a:cubicBezTo>
                <a:cubicBezTo>
                  <a:pt x="232" y="179"/>
                  <a:pt x="232" y="165"/>
                  <a:pt x="203" y="15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1" name="Rectangle 608"/>
          <p:cNvSpPr>
            <a:spLocks noChangeArrowheads="1"/>
          </p:cNvSpPr>
          <p:nvPr/>
        </p:nvSpPr>
        <p:spPr bwMode="auto">
          <a:xfrm>
            <a:off x="11922256" y="4487498"/>
            <a:ext cx="103326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2" name="Rectangle 609"/>
          <p:cNvSpPr>
            <a:spLocks noChangeArrowheads="1"/>
          </p:cNvSpPr>
          <p:nvPr/>
        </p:nvSpPr>
        <p:spPr bwMode="auto">
          <a:xfrm>
            <a:off x="11922256" y="4536290"/>
            <a:ext cx="60274" cy="2296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3" name="Rectangle 610"/>
          <p:cNvSpPr>
            <a:spLocks noChangeArrowheads="1"/>
          </p:cNvSpPr>
          <p:nvPr/>
        </p:nvSpPr>
        <p:spPr bwMode="auto">
          <a:xfrm>
            <a:off x="11922256" y="4585084"/>
            <a:ext cx="86105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4" name="Freeform 611"/>
          <p:cNvSpPr>
            <a:spLocks/>
          </p:cNvSpPr>
          <p:nvPr/>
        </p:nvSpPr>
        <p:spPr bwMode="auto">
          <a:xfrm>
            <a:off x="10429769" y="4487498"/>
            <a:ext cx="189431" cy="212392"/>
          </a:xfrm>
          <a:custGeom>
            <a:avLst/>
            <a:gdLst>
              <a:gd name="T0" fmla="*/ 133 w 172"/>
              <a:gd name="T1" fmla="*/ 117 h 190"/>
              <a:gd name="T2" fmla="*/ 129 w 172"/>
              <a:gd name="T3" fmla="*/ 116 h 190"/>
              <a:gd name="T4" fmla="*/ 148 w 172"/>
              <a:gd name="T5" fmla="*/ 81 h 190"/>
              <a:gd name="T6" fmla="*/ 150 w 172"/>
              <a:gd name="T7" fmla="*/ 55 h 190"/>
              <a:gd name="T8" fmla="*/ 150 w 172"/>
              <a:gd name="T9" fmla="*/ 29 h 190"/>
              <a:gd name="T10" fmla="*/ 109 w 172"/>
              <a:gd name="T11" fmla="*/ 0 h 190"/>
              <a:gd name="T12" fmla="*/ 67 w 172"/>
              <a:gd name="T13" fmla="*/ 29 h 190"/>
              <a:gd name="T14" fmla="*/ 67 w 172"/>
              <a:gd name="T15" fmla="*/ 55 h 190"/>
              <a:gd name="T16" fmla="*/ 70 w 172"/>
              <a:gd name="T17" fmla="*/ 82 h 190"/>
              <a:gd name="T18" fmla="*/ 88 w 172"/>
              <a:gd name="T19" fmla="*/ 116 h 190"/>
              <a:gd name="T20" fmla="*/ 27 w 172"/>
              <a:gd name="T21" fmla="*/ 142 h 190"/>
              <a:gd name="T22" fmla="*/ 0 w 172"/>
              <a:gd name="T23" fmla="*/ 168 h 190"/>
              <a:gd name="T24" fmla="*/ 0 w 172"/>
              <a:gd name="T25" fmla="*/ 190 h 190"/>
              <a:gd name="T26" fmla="*/ 158 w 172"/>
              <a:gd name="T27" fmla="*/ 190 h 190"/>
              <a:gd name="T28" fmla="*/ 160 w 172"/>
              <a:gd name="T29" fmla="*/ 183 h 190"/>
              <a:gd name="T30" fmla="*/ 172 w 172"/>
              <a:gd name="T31" fmla="*/ 143 h 190"/>
              <a:gd name="T32" fmla="*/ 141 w 172"/>
              <a:gd name="T33" fmla="*/ 123 h 190"/>
              <a:gd name="T34" fmla="*/ 133 w 172"/>
              <a:gd name="T35" fmla="*/ 11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2" h="190">
                <a:moveTo>
                  <a:pt x="133" y="117"/>
                </a:moveTo>
                <a:cubicBezTo>
                  <a:pt x="131" y="117"/>
                  <a:pt x="130" y="117"/>
                  <a:pt x="129" y="116"/>
                </a:cubicBezTo>
                <a:cubicBezTo>
                  <a:pt x="136" y="108"/>
                  <a:pt x="142" y="96"/>
                  <a:pt x="148" y="81"/>
                </a:cubicBezTo>
                <a:cubicBezTo>
                  <a:pt x="151" y="73"/>
                  <a:pt x="150" y="66"/>
                  <a:pt x="150" y="55"/>
                </a:cubicBezTo>
                <a:cubicBezTo>
                  <a:pt x="150" y="48"/>
                  <a:pt x="152" y="36"/>
                  <a:pt x="150" y="29"/>
                </a:cubicBezTo>
                <a:cubicBezTo>
                  <a:pt x="144" y="6"/>
                  <a:pt x="127" y="0"/>
                  <a:pt x="109" y="0"/>
                </a:cubicBezTo>
                <a:cubicBezTo>
                  <a:pt x="90" y="0"/>
                  <a:pt x="74" y="6"/>
                  <a:pt x="67" y="29"/>
                </a:cubicBezTo>
                <a:cubicBezTo>
                  <a:pt x="65" y="36"/>
                  <a:pt x="67" y="48"/>
                  <a:pt x="67" y="55"/>
                </a:cubicBezTo>
                <a:cubicBezTo>
                  <a:pt x="67" y="66"/>
                  <a:pt x="66" y="73"/>
                  <a:pt x="70" y="82"/>
                </a:cubicBezTo>
                <a:cubicBezTo>
                  <a:pt x="75" y="96"/>
                  <a:pt x="81" y="109"/>
                  <a:pt x="88" y="116"/>
                </a:cubicBezTo>
                <a:cubicBezTo>
                  <a:pt x="60" y="122"/>
                  <a:pt x="40" y="137"/>
                  <a:pt x="27" y="142"/>
                </a:cubicBezTo>
                <a:cubicBezTo>
                  <a:pt x="0" y="154"/>
                  <a:pt x="0" y="168"/>
                  <a:pt x="0" y="168"/>
                </a:cubicBezTo>
                <a:cubicBezTo>
                  <a:pt x="0" y="190"/>
                  <a:pt x="0" y="190"/>
                  <a:pt x="0" y="190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3"/>
                  <a:pt x="160" y="183"/>
                  <a:pt x="160" y="183"/>
                </a:cubicBezTo>
                <a:cubicBezTo>
                  <a:pt x="172" y="143"/>
                  <a:pt x="172" y="143"/>
                  <a:pt x="172" y="143"/>
                </a:cubicBezTo>
                <a:cubicBezTo>
                  <a:pt x="141" y="123"/>
                  <a:pt x="141" y="123"/>
                  <a:pt x="141" y="123"/>
                </a:cubicBezTo>
                <a:lnTo>
                  <a:pt x="133" y="11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5" name="Freeform 612"/>
          <p:cNvSpPr>
            <a:spLocks/>
          </p:cNvSpPr>
          <p:nvPr/>
        </p:nvSpPr>
        <p:spPr bwMode="auto">
          <a:xfrm>
            <a:off x="10596239" y="4547771"/>
            <a:ext cx="152120" cy="152120"/>
          </a:xfrm>
          <a:custGeom>
            <a:avLst/>
            <a:gdLst>
              <a:gd name="T0" fmla="*/ 53 w 53"/>
              <a:gd name="T1" fmla="*/ 21 h 53"/>
              <a:gd name="T2" fmla="*/ 32 w 53"/>
              <a:gd name="T3" fmla="*/ 21 h 53"/>
              <a:gd name="T4" fmla="*/ 27 w 53"/>
              <a:gd name="T5" fmla="*/ 0 h 53"/>
              <a:gd name="T6" fmla="*/ 21 w 53"/>
              <a:gd name="T7" fmla="*/ 21 h 53"/>
              <a:gd name="T8" fmla="*/ 0 w 53"/>
              <a:gd name="T9" fmla="*/ 21 h 53"/>
              <a:gd name="T10" fmla="*/ 17 w 53"/>
              <a:gd name="T11" fmla="*/ 32 h 53"/>
              <a:gd name="T12" fmla="*/ 11 w 53"/>
              <a:gd name="T13" fmla="*/ 53 h 53"/>
              <a:gd name="T14" fmla="*/ 27 w 53"/>
              <a:gd name="T15" fmla="*/ 39 h 53"/>
              <a:gd name="T16" fmla="*/ 43 w 53"/>
              <a:gd name="T17" fmla="*/ 53 h 53"/>
              <a:gd name="T18" fmla="*/ 36 w 53"/>
              <a:gd name="T19" fmla="*/ 32 h 53"/>
              <a:gd name="T20" fmla="*/ 53 w 53"/>
              <a:gd name="T21" fmla="*/ 2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" h="53">
                <a:moveTo>
                  <a:pt x="53" y="21"/>
                </a:moveTo>
                <a:lnTo>
                  <a:pt x="32" y="21"/>
                </a:lnTo>
                <a:lnTo>
                  <a:pt x="27" y="0"/>
                </a:lnTo>
                <a:lnTo>
                  <a:pt x="21" y="21"/>
                </a:lnTo>
                <a:lnTo>
                  <a:pt x="0" y="21"/>
                </a:lnTo>
                <a:lnTo>
                  <a:pt x="17" y="32"/>
                </a:lnTo>
                <a:lnTo>
                  <a:pt x="11" y="53"/>
                </a:lnTo>
                <a:lnTo>
                  <a:pt x="27" y="39"/>
                </a:lnTo>
                <a:lnTo>
                  <a:pt x="43" y="53"/>
                </a:lnTo>
                <a:lnTo>
                  <a:pt x="36" y="32"/>
                </a:lnTo>
                <a:lnTo>
                  <a:pt x="53" y="2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6" name="Freeform 613"/>
          <p:cNvSpPr>
            <a:spLocks/>
          </p:cNvSpPr>
          <p:nvPr/>
        </p:nvSpPr>
        <p:spPr bwMode="auto">
          <a:xfrm>
            <a:off x="9789723" y="4467406"/>
            <a:ext cx="284147" cy="249705"/>
          </a:xfrm>
          <a:custGeom>
            <a:avLst/>
            <a:gdLst>
              <a:gd name="T0" fmla="*/ 163 w 257"/>
              <a:gd name="T1" fmla="*/ 201 h 224"/>
              <a:gd name="T2" fmla="*/ 163 w 257"/>
              <a:gd name="T3" fmla="*/ 179 h 224"/>
              <a:gd name="T4" fmla="*/ 163 w 257"/>
              <a:gd name="T5" fmla="*/ 144 h 224"/>
              <a:gd name="T6" fmla="*/ 163 w 257"/>
              <a:gd name="T7" fmla="*/ 139 h 224"/>
              <a:gd name="T8" fmla="*/ 152 w 257"/>
              <a:gd name="T9" fmla="*/ 137 h 224"/>
              <a:gd name="T10" fmla="*/ 174 w 257"/>
              <a:gd name="T11" fmla="*/ 96 h 224"/>
              <a:gd name="T12" fmla="*/ 178 w 257"/>
              <a:gd name="T13" fmla="*/ 65 h 224"/>
              <a:gd name="T14" fmla="*/ 177 w 257"/>
              <a:gd name="T15" fmla="*/ 34 h 224"/>
              <a:gd name="T16" fmla="*/ 128 w 257"/>
              <a:gd name="T17" fmla="*/ 0 h 224"/>
              <a:gd name="T18" fmla="*/ 79 w 257"/>
              <a:gd name="T19" fmla="*/ 34 h 224"/>
              <a:gd name="T20" fmla="*/ 79 w 257"/>
              <a:gd name="T21" fmla="*/ 65 h 224"/>
              <a:gd name="T22" fmla="*/ 82 w 257"/>
              <a:gd name="T23" fmla="*/ 96 h 224"/>
              <a:gd name="T24" fmla="*/ 104 w 257"/>
              <a:gd name="T25" fmla="*/ 137 h 224"/>
              <a:gd name="T26" fmla="*/ 32 w 257"/>
              <a:gd name="T27" fmla="*/ 168 h 224"/>
              <a:gd name="T28" fmla="*/ 0 w 257"/>
              <a:gd name="T29" fmla="*/ 198 h 224"/>
              <a:gd name="T30" fmla="*/ 0 w 257"/>
              <a:gd name="T31" fmla="*/ 224 h 224"/>
              <a:gd name="T32" fmla="*/ 257 w 257"/>
              <a:gd name="T33" fmla="*/ 224 h 224"/>
              <a:gd name="T34" fmla="*/ 257 w 257"/>
              <a:gd name="T35" fmla="*/ 201 h 224"/>
              <a:gd name="T36" fmla="*/ 185 w 257"/>
              <a:gd name="T37" fmla="*/ 201 h 224"/>
              <a:gd name="T38" fmla="*/ 163 w 257"/>
              <a:gd name="T39" fmla="*/ 20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7" h="224">
                <a:moveTo>
                  <a:pt x="163" y="201"/>
                </a:moveTo>
                <a:cubicBezTo>
                  <a:pt x="163" y="179"/>
                  <a:pt x="163" y="179"/>
                  <a:pt x="163" y="179"/>
                </a:cubicBezTo>
                <a:cubicBezTo>
                  <a:pt x="163" y="144"/>
                  <a:pt x="163" y="144"/>
                  <a:pt x="163" y="144"/>
                </a:cubicBezTo>
                <a:cubicBezTo>
                  <a:pt x="163" y="139"/>
                  <a:pt x="163" y="139"/>
                  <a:pt x="163" y="139"/>
                </a:cubicBezTo>
                <a:cubicBezTo>
                  <a:pt x="160" y="139"/>
                  <a:pt x="156" y="138"/>
                  <a:pt x="152" y="137"/>
                </a:cubicBezTo>
                <a:cubicBezTo>
                  <a:pt x="161" y="128"/>
                  <a:pt x="167" y="113"/>
                  <a:pt x="174" y="96"/>
                </a:cubicBezTo>
                <a:cubicBezTo>
                  <a:pt x="178" y="86"/>
                  <a:pt x="178" y="77"/>
                  <a:pt x="178" y="65"/>
                </a:cubicBezTo>
                <a:cubicBezTo>
                  <a:pt x="178" y="56"/>
                  <a:pt x="179" y="42"/>
                  <a:pt x="177" y="34"/>
                </a:cubicBezTo>
                <a:cubicBezTo>
                  <a:pt x="169" y="7"/>
                  <a:pt x="150" y="0"/>
                  <a:pt x="128" y="0"/>
                </a:cubicBezTo>
                <a:cubicBezTo>
                  <a:pt x="106" y="0"/>
                  <a:pt x="87" y="7"/>
                  <a:pt x="79" y="34"/>
                </a:cubicBezTo>
                <a:cubicBezTo>
                  <a:pt x="77" y="42"/>
                  <a:pt x="79" y="56"/>
                  <a:pt x="79" y="65"/>
                </a:cubicBezTo>
                <a:cubicBezTo>
                  <a:pt x="79" y="77"/>
                  <a:pt x="78" y="86"/>
                  <a:pt x="82" y="96"/>
                </a:cubicBezTo>
                <a:cubicBezTo>
                  <a:pt x="89" y="113"/>
                  <a:pt x="95" y="128"/>
                  <a:pt x="104" y="137"/>
                </a:cubicBezTo>
                <a:cubicBezTo>
                  <a:pt x="70" y="143"/>
                  <a:pt x="48" y="161"/>
                  <a:pt x="32" y="168"/>
                </a:cubicBezTo>
                <a:cubicBezTo>
                  <a:pt x="0" y="182"/>
                  <a:pt x="0" y="198"/>
                  <a:pt x="0" y="198"/>
                </a:cubicBezTo>
                <a:cubicBezTo>
                  <a:pt x="0" y="224"/>
                  <a:pt x="0" y="224"/>
                  <a:pt x="0" y="224"/>
                </a:cubicBezTo>
                <a:cubicBezTo>
                  <a:pt x="257" y="224"/>
                  <a:pt x="257" y="224"/>
                  <a:pt x="257" y="224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185" y="201"/>
                  <a:pt x="185" y="201"/>
                  <a:pt x="185" y="201"/>
                </a:cubicBezTo>
                <a:lnTo>
                  <a:pt x="163" y="201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7" name="Rectangle 614"/>
          <p:cNvSpPr>
            <a:spLocks noChangeArrowheads="1"/>
          </p:cNvSpPr>
          <p:nvPr/>
        </p:nvSpPr>
        <p:spPr bwMode="auto">
          <a:xfrm>
            <a:off x="9996375" y="4628136"/>
            <a:ext cx="111937" cy="37313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8" name="Freeform 616"/>
          <p:cNvSpPr>
            <a:spLocks noEditPoints="1"/>
          </p:cNvSpPr>
          <p:nvPr/>
        </p:nvSpPr>
        <p:spPr bwMode="auto">
          <a:xfrm>
            <a:off x="5958048" y="5710190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699" name="Freeform 617"/>
          <p:cNvSpPr>
            <a:spLocks noEditPoints="1"/>
          </p:cNvSpPr>
          <p:nvPr/>
        </p:nvSpPr>
        <p:spPr bwMode="auto">
          <a:xfrm>
            <a:off x="6138870" y="5710190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0" name="Freeform 618"/>
          <p:cNvSpPr>
            <a:spLocks noEditPoints="1"/>
          </p:cNvSpPr>
          <p:nvPr/>
        </p:nvSpPr>
        <p:spPr bwMode="auto">
          <a:xfrm>
            <a:off x="5958048" y="5891009"/>
            <a:ext cx="140639" cy="140639"/>
          </a:xfrm>
          <a:custGeom>
            <a:avLst/>
            <a:gdLst>
              <a:gd name="T0" fmla="*/ 103 w 126"/>
              <a:gd name="T1" fmla="*/ 0 h 126"/>
              <a:gd name="T2" fmla="*/ 23 w 126"/>
              <a:gd name="T3" fmla="*/ 0 h 126"/>
              <a:gd name="T4" fmla="*/ 0 w 126"/>
              <a:gd name="T5" fmla="*/ 23 h 126"/>
              <a:gd name="T6" fmla="*/ 0 w 126"/>
              <a:gd name="T7" fmla="*/ 103 h 126"/>
              <a:gd name="T8" fmla="*/ 23 w 126"/>
              <a:gd name="T9" fmla="*/ 126 h 126"/>
              <a:gd name="T10" fmla="*/ 103 w 126"/>
              <a:gd name="T11" fmla="*/ 126 h 126"/>
              <a:gd name="T12" fmla="*/ 126 w 126"/>
              <a:gd name="T13" fmla="*/ 103 h 126"/>
              <a:gd name="T14" fmla="*/ 126 w 126"/>
              <a:gd name="T15" fmla="*/ 23 h 126"/>
              <a:gd name="T16" fmla="*/ 103 w 126"/>
              <a:gd name="T17" fmla="*/ 0 h 126"/>
              <a:gd name="T18" fmla="*/ 114 w 126"/>
              <a:gd name="T19" fmla="*/ 89 h 126"/>
              <a:gd name="T20" fmla="*/ 107 w 126"/>
              <a:gd name="T21" fmla="*/ 96 h 126"/>
              <a:gd name="T22" fmla="*/ 19 w 126"/>
              <a:gd name="T23" fmla="*/ 96 h 126"/>
              <a:gd name="T24" fmla="*/ 12 w 126"/>
              <a:gd name="T25" fmla="*/ 89 h 126"/>
              <a:gd name="T26" fmla="*/ 12 w 126"/>
              <a:gd name="T27" fmla="*/ 37 h 126"/>
              <a:gd name="T28" fmla="*/ 19 w 126"/>
              <a:gd name="T29" fmla="*/ 30 h 126"/>
              <a:gd name="T30" fmla="*/ 107 w 126"/>
              <a:gd name="T31" fmla="*/ 30 h 126"/>
              <a:gd name="T32" fmla="*/ 114 w 126"/>
              <a:gd name="T33" fmla="*/ 37 h 126"/>
              <a:gd name="T34" fmla="*/ 114 w 126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6" h="126">
                <a:moveTo>
                  <a:pt x="103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3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6" y="126"/>
                  <a:pt x="126" y="116"/>
                  <a:pt x="126" y="103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26" y="10"/>
                  <a:pt x="116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13" y="96"/>
                  <a:pt x="12" y="95"/>
                  <a:pt x="12" y="89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1"/>
                  <a:pt x="13" y="30"/>
                  <a:pt x="19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1" name="Freeform 619"/>
          <p:cNvSpPr>
            <a:spLocks noEditPoints="1"/>
          </p:cNvSpPr>
          <p:nvPr/>
        </p:nvSpPr>
        <p:spPr bwMode="auto">
          <a:xfrm>
            <a:off x="6138870" y="5891009"/>
            <a:ext cx="137768" cy="140639"/>
          </a:xfrm>
          <a:custGeom>
            <a:avLst/>
            <a:gdLst>
              <a:gd name="T0" fmla="*/ 103 w 125"/>
              <a:gd name="T1" fmla="*/ 0 h 126"/>
              <a:gd name="T2" fmla="*/ 22 w 125"/>
              <a:gd name="T3" fmla="*/ 0 h 126"/>
              <a:gd name="T4" fmla="*/ 0 w 125"/>
              <a:gd name="T5" fmla="*/ 23 h 126"/>
              <a:gd name="T6" fmla="*/ 0 w 125"/>
              <a:gd name="T7" fmla="*/ 103 h 126"/>
              <a:gd name="T8" fmla="*/ 22 w 125"/>
              <a:gd name="T9" fmla="*/ 126 h 126"/>
              <a:gd name="T10" fmla="*/ 103 w 125"/>
              <a:gd name="T11" fmla="*/ 126 h 126"/>
              <a:gd name="T12" fmla="*/ 125 w 125"/>
              <a:gd name="T13" fmla="*/ 103 h 126"/>
              <a:gd name="T14" fmla="*/ 125 w 125"/>
              <a:gd name="T15" fmla="*/ 23 h 126"/>
              <a:gd name="T16" fmla="*/ 103 w 125"/>
              <a:gd name="T17" fmla="*/ 0 h 126"/>
              <a:gd name="T18" fmla="*/ 114 w 125"/>
              <a:gd name="T19" fmla="*/ 89 h 126"/>
              <a:gd name="T20" fmla="*/ 107 w 125"/>
              <a:gd name="T21" fmla="*/ 96 h 126"/>
              <a:gd name="T22" fmla="*/ 18 w 125"/>
              <a:gd name="T23" fmla="*/ 96 h 126"/>
              <a:gd name="T24" fmla="*/ 11 w 125"/>
              <a:gd name="T25" fmla="*/ 89 h 126"/>
              <a:gd name="T26" fmla="*/ 11 w 125"/>
              <a:gd name="T27" fmla="*/ 37 h 126"/>
              <a:gd name="T28" fmla="*/ 18 w 125"/>
              <a:gd name="T29" fmla="*/ 30 h 126"/>
              <a:gd name="T30" fmla="*/ 107 w 125"/>
              <a:gd name="T31" fmla="*/ 30 h 126"/>
              <a:gd name="T32" fmla="*/ 114 w 125"/>
              <a:gd name="T33" fmla="*/ 37 h 126"/>
              <a:gd name="T34" fmla="*/ 114 w 125"/>
              <a:gd name="T35" fmla="*/ 8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5" h="126">
                <a:moveTo>
                  <a:pt x="103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6"/>
                  <a:pt x="10" y="126"/>
                  <a:pt x="22" y="126"/>
                </a:cubicBezTo>
                <a:cubicBezTo>
                  <a:pt x="103" y="126"/>
                  <a:pt x="103" y="126"/>
                  <a:pt x="103" y="126"/>
                </a:cubicBezTo>
                <a:cubicBezTo>
                  <a:pt x="115" y="126"/>
                  <a:pt x="125" y="116"/>
                  <a:pt x="125" y="103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5" y="10"/>
                  <a:pt x="115" y="0"/>
                  <a:pt x="103" y="0"/>
                </a:cubicBezTo>
                <a:close/>
                <a:moveTo>
                  <a:pt x="114" y="89"/>
                </a:moveTo>
                <a:cubicBezTo>
                  <a:pt x="114" y="95"/>
                  <a:pt x="113" y="96"/>
                  <a:pt x="10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2" y="96"/>
                  <a:pt x="11" y="95"/>
                  <a:pt x="11" y="89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1"/>
                  <a:pt x="12" y="30"/>
                  <a:pt x="18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113" y="30"/>
                  <a:pt x="114" y="31"/>
                  <a:pt x="114" y="37"/>
                </a:cubicBezTo>
                <a:lnTo>
                  <a:pt x="114" y="8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2" name="Freeform 626"/>
          <p:cNvSpPr>
            <a:spLocks/>
          </p:cNvSpPr>
          <p:nvPr/>
        </p:nvSpPr>
        <p:spPr bwMode="auto">
          <a:xfrm>
            <a:off x="8572772" y="5799164"/>
            <a:ext cx="200912" cy="232484"/>
          </a:xfrm>
          <a:custGeom>
            <a:avLst/>
            <a:gdLst>
              <a:gd name="T0" fmla="*/ 180 w 180"/>
              <a:gd name="T1" fmla="*/ 68 h 209"/>
              <a:gd name="T2" fmla="*/ 180 w 180"/>
              <a:gd name="T3" fmla="*/ 15 h 209"/>
              <a:gd name="T4" fmla="*/ 156 w 180"/>
              <a:gd name="T5" fmla="*/ 15 h 209"/>
              <a:gd name="T6" fmla="*/ 156 w 180"/>
              <a:gd name="T7" fmla="*/ 68 h 209"/>
              <a:gd name="T8" fmla="*/ 92 w 180"/>
              <a:gd name="T9" fmla="*/ 132 h 209"/>
              <a:gd name="T10" fmla="*/ 91 w 180"/>
              <a:gd name="T11" fmla="*/ 132 h 209"/>
              <a:gd name="T12" fmla="*/ 90 w 180"/>
              <a:gd name="T13" fmla="*/ 132 h 209"/>
              <a:gd name="T14" fmla="*/ 90 w 180"/>
              <a:gd name="T15" fmla="*/ 132 h 209"/>
              <a:gd name="T16" fmla="*/ 89 w 180"/>
              <a:gd name="T17" fmla="*/ 132 h 209"/>
              <a:gd name="T18" fmla="*/ 24 w 180"/>
              <a:gd name="T19" fmla="*/ 68 h 209"/>
              <a:gd name="T20" fmla="*/ 24 w 180"/>
              <a:gd name="T21" fmla="*/ 15 h 209"/>
              <a:gd name="T22" fmla="*/ 0 w 180"/>
              <a:gd name="T23" fmla="*/ 15 h 209"/>
              <a:gd name="T24" fmla="*/ 0 w 180"/>
              <a:gd name="T25" fmla="*/ 68 h 209"/>
              <a:gd name="T26" fmla="*/ 76 w 180"/>
              <a:gd name="T27" fmla="*/ 156 h 209"/>
              <a:gd name="T28" fmla="*/ 76 w 180"/>
              <a:gd name="T29" fmla="*/ 194 h 209"/>
              <a:gd name="T30" fmla="*/ 22 w 180"/>
              <a:gd name="T31" fmla="*/ 209 h 209"/>
              <a:gd name="T32" fmla="*/ 159 w 180"/>
              <a:gd name="T33" fmla="*/ 209 h 209"/>
              <a:gd name="T34" fmla="*/ 104 w 180"/>
              <a:gd name="T35" fmla="*/ 193 h 209"/>
              <a:gd name="T36" fmla="*/ 104 w 180"/>
              <a:gd name="T37" fmla="*/ 156 h 209"/>
              <a:gd name="T38" fmla="*/ 180 w 180"/>
              <a:gd name="T39" fmla="*/ 68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0" h="209">
                <a:moveTo>
                  <a:pt x="180" y="68"/>
                </a:moveTo>
                <a:cubicBezTo>
                  <a:pt x="180" y="68"/>
                  <a:pt x="180" y="38"/>
                  <a:pt x="180" y="15"/>
                </a:cubicBezTo>
                <a:cubicBezTo>
                  <a:pt x="180" y="0"/>
                  <a:pt x="156" y="0"/>
                  <a:pt x="156" y="15"/>
                </a:cubicBezTo>
                <a:cubicBezTo>
                  <a:pt x="156" y="38"/>
                  <a:pt x="156" y="68"/>
                  <a:pt x="156" y="68"/>
                </a:cubicBezTo>
                <a:cubicBezTo>
                  <a:pt x="156" y="104"/>
                  <a:pt x="128" y="132"/>
                  <a:pt x="92" y="132"/>
                </a:cubicBezTo>
                <a:cubicBezTo>
                  <a:pt x="92" y="132"/>
                  <a:pt x="91" y="132"/>
                  <a:pt x="91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90" y="132"/>
                  <a:pt x="90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53" y="132"/>
                  <a:pt x="24" y="104"/>
                  <a:pt x="24" y="68"/>
                </a:cubicBezTo>
                <a:cubicBezTo>
                  <a:pt x="24" y="68"/>
                  <a:pt x="24" y="38"/>
                  <a:pt x="24" y="15"/>
                </a:cubicBezTo>
                <a:cubicBezTo>
                  <a:pt x="24" y="0"/>
                  <a:pt x="0" y="0"/>
                  <a:pt x="0" y="15"/>
                </a:cubicBezTo>
                <a:cubicBezTo>
                  <a:pt x="0" y="22"/>
                  <a:pt x="0" y="68"/>
                  <a:pt x="0" y="68"/>
                </a:cubicBezTo>
                <a:cubicBezTo>
                  <a:pt x="0" y="113"/>
                  <a:pt x="33" y="149"/>
                  <a:pt x="76" y="156"/>
                </a:cubicBezTo>
                <a:cubicBezTo>
                  <a:pt x="76" y="194"/>
                  <a:pt x="76" y="194"/>
                  <a:pt x="76" y="194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04" y="193"/>
                  <a:pt x="104" y="193"/>
                  <a:pt x="104" y="193"/>
                </a:cubicBezTo>
                <a:cubicBezTo>
                  <a:pt x="104" y="156"/>
                  <a:pt x="104" y="156"/>
                  <a:pt x="104" y="156"/>
                </a:cubicBezTo>
                <a:cubicBezTo>
                  <a:pt x="147" y="150"/>
                  <a:pt x="180" y="113"/>
                  <a:pt x="180" y="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3" name="Freeform 627"/>
          <p:cNvSpPr>
            <a:spLocks/>
          </p:cNvSpPr>
          <p:nvPr/>
        </p:nvSpPr>
        <p:spPr bwMode="auto">
          <a:xfrm>
            <a:off x="8627304" y="5710190"/>
            <a:ext cx="94716" cy="212392"/>
          </a:xfrm>
          <a:custGeom>
            <a:avLst/>
            <a:gdLst>
              <a:gd name="T0" fmla="*/ 43 w 87"/>
              <a:gd name="T1" fmla="*/ 190 h 190"/>
              <a:gd name="T2" fmla="*/ 43 w 87"/>
              <a:gd name="T3" fmla="*/ 190 h 190"/>
              <a:gd name="T4" fmla="*/ 44 w 87"/>
              <a:gd name="T5" fmla="*/ 190 h 190"/>
              <a:gd name="T6" fmla="*/ 87 w 87"/>
              <a:gd name="T7" fmla="*/ 147 h 190"/>
              <a:gd name="T8" fmla="*/ 87 w 87"/>
              <a:gd name="T9" fmla="*/ 43 h 190"/>
              <a:gd name="T10" fmla="*/ 44 w 87"/>
              <a:gd name="T11" fmla="*/ 0 h 190"/>
              <a:gd name="T12" fmla="*/ 43 w 87"/>
              <a:gd name="T13" fmla="*/ 0 h 190"/>
              <a:gd name="T14" fmla="*/ 43 w 87"/>
              <a:gd name="T15" fmla="*/ 0 h 190"/>
              <a:gd name="T16" fmla="*/ 0 w 87"/>
              <a:gd name="T17" fmla="*/ 43 h 190"/>
              <a:gd name="T18" fmla="*/ 0 w 87"/>
              <a:gd name="T19" fmla="*/ 147 h 190"/>
              <a:gd name="T20" fmla="*/ 43 w 87"/>
              <a:gd name="T21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7" h="190">
                <a:moveTo>
                  <a:pt x="43" y="190"/>
                </a:moveTo>
                <a:cubicBezTo>
                  <a:pt x="43" y="190"/>
                  <a:pt x="43" y="190"/>
                  <a:pt x="43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68" y="190"/>
                  <a:pt x="87" y="171"/>
                  <a:pt x="87" y="147"/>
                </a:cubicBezTo>
                <a:cubicBezTo>
                  <a:pt x="87" y="43"/>
                  <a:pt x="87" y="43"/>
                  <a:pt x="87" y="43"/>
                </a:cubicBezTo>
                <a:cubicBezTo>
                  <a:pt x="87" y="19"/>
                  <a:pt x="68" y="0"/>
                  <a:pt x="44" y="0"/>
                </a:cubicBezTo>
                <a:cubicBezTo>
                  <a:pt x="44" y="0"/>
                  <a:pt x="44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71"/>
                  <a:pt x="19" y="190"/>
                  <a:pt x="43" y="19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4" name="Freeform 628"/>
          <p:cNvSpPr>
            <a:spLocks/>
          </p:cNvSpPr>
          <p:nvPr/>
        </p:nvSpPr>
        <p:spPr bwMode="auto">
          <a:xfrm>
            <a:off x="9221430" y="5764722"/>
            <a:ext cx="180821" cy="152120"/>
          </a:xfrm>
          <a:custGeom>
            <a:avLst/>
            <a:gdLst>
              <a:gd name="T0" fmla="*/ 163 w 163"/>
              <a:gd name="T1" fmla="*/ 81 h 139"/>
              <a:gd name="T2" fmla="*/ 81 w 163"/>
              <a:gd name="T3" fmla="*/ 0 h 139"/>
              <a:gd name="T4" fmla="*/ 0 w 163"/>
              <a:gd name="T5" fmla="*/ 81 h 139"/>
              <a:gd name="T6" fmla="*/ 24 w 163"/>
              <a:gd name="T7" fmla="*/ 139 h 139"/>
              <a:gd name="T8" fmla="*/ 39 w 163"/>
              <a:gd name="T9" fmla="*/ 120 h 139"/>
              <a:gd name="T10" fmla="*/ 24 w 163"/>
              <a:gd name="T11" fmla="*/ 81 h 139"/>
              <a:gd name="T12" fmla="*/ 81 w 163"/>
              <a:gd name="T13" fmla="*/ 24 h 139"/>
              <a:gd name="T14" fmla="*/ 139 w 163"/>
              <a:gd name="T15" fmla="*/ 81 h 139"/>
              <a:gd name="T16" fmla="*/ 123 w 163"/>
              <a:gd name="T17" fmla="*/ 120 h 139"/>
              <a:gd name="T18" fmla="*/ 139 w 163"/>
              <a:gd name="T19" fmla="*/ 139 h 139"/>
              <a:gd name="T20" fmla="*/ 163 w 163"/>
              <a:gd name="T21" fmla="*/ 8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3" h="139">
                <a:moveTo>
                  <a:pt x="163" y="81"/>
                </a:moveTo>
                <a:cubicBezTo>
                  <a:pt x="163" y="36"/>
                  <a:pt x="126" y="0"/>
                  <a:pt x="81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104"/>
                  <a:pt x="9" y="124"/>
                  <a:pt x="24" y="139"/>
                </a:cubicBezTo>
                <a:cubicBezTo>
                  <a:pt x="28" y="132"/>
                  <a:pt x="33" y="126"/>
                  <a:pt x="39" y="120"/>
                </a:cubicBezTo>
                <a:cubicBezTo>
                  <a:pt x="30" y="110"/>
                  <a:pt x="24" y="96"/>
                  <a:pt x="24" y="81"/>
                </a:cubicBezTo>
                <a:cubicBezTo>
                  <a:pt x="24" y="50"/>
                  <a:pt x="49" y="24"/>
                  <a:pt x="81" y="24"/>
                </a:cubicBezTo>
                <a:cubicBezTo>
                  <a:pt x="113" y="24"/>
                  <a:pt x="139" y="50"/>
                  <a:pt x="139" y="81"/>
                </a:cubicBezTo>
                <a:cubicBezTo>
                  <a:pt x="139" y="96"/>
                  <a:pt x="133" y="110"/>
                  <a:pt x="123" y="120"/>
                </a:cubicBezTo>
                <a:cubicBezTo>
                  <a:pt x="129" y="125"/>
                  <a:pt x="135" y="132"/>
                  <a:pt x="139" y="139"/>
                </a:cubicBezTo>
                <a:cubicBezTo>
                  <a:pt x="153" y="124"/>
                  <a:pt x="163" y="104"/>
                  <a:pt x="163" y="8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5" name="Freeform 629"/>
          <p:cNvSpPr>
            <a:spLocks/>
          </p:cNvSpPr>
          <p:nvPr/>
        </p:nvSpPr>
        <p:spPr bwMode="auto">
          <a:xfrm>
            <a:off x="9166896" y="5710190"/>
            <a:ext cx="287017" cy="269796"/>
          </a:xfrm>
          <a:custGeom>
            <a:avLst/>
            <a:gdLst>
              <a:gd name="T0" fmla="*/ 259 w 259"/>
              <a:gd name="T1" fmla="*/ 129 h 244"/>
              <a:gd name="T2" fmla="*/ 130 w 259"/>
              <a:gd name="T3" fmla="*/ 0 h 244"/>
              <a:gd name="T4" fmla="*/ 0 w 259"/>
              <a:gd name="T5" fmla="*/ 129 h 244"/>
              <a:gd name="T6" fmla="*/ 70 w 259"/>
              <a:gd name="T7" fmla="*/ 244 h 244"/>
              <a:gd name="T8" fmla="*/ 65 w 259"/>
              <a:gd name="T9" fmla="*/ 217 h 244"/>
              <a:gd name="T10" fmla="*/ 65 w 259"/>
              <a:gd name="T11" fmla="*/ 214 h 244"/>
              <a:gd name="T12" fmla="*/ 23 w 259"/>
              <a:gd name="T13" fmla="*/ 129 h 244"/>
              <a:gd name="T14" fmla="*/ 130 w 259"/>
              <a:gd name="T15" fmla="*/ 23 h 244"/>
              <a:gd name="T16" fmla="*/ 236 w 259"/>
              <a:gd name="T17" fmla="*/ 129 h 244"/>
              <a:gd name="T18" fmla="*/ 195 w 259"/>
              <a:gd name="T19" fmla="*/ 214 h 244"/>
              <a:gd name="T20" fmla="*/ 195 w 259"/>
              <a:gd name="T21" fmla="*/ 217 h 244"/>
              <a:gd name="T22" fmla="*/ 191 w 259"/>
              <a:gd name="T23" fmla="*/ 244 h 244"/>
              <a:gd name="T24" fmla="*/ 259 w 259"/>
              <a:gd name="T25" fmla="*/ 129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9" h="244">
                <a:moveTo>
                  <a:pt x="259" y="129"/>
                </a:moveTo>
                <a:cubicBezTo>
                  <a:pt x="259" y="58"/>
                  <a:pt x="201" y="0"/>
                  <a:pt x="130" y="0"/>
                </a:cubicBezTo>
                <a:cubicBezTo>
                  <a:pt x="58" y="0"/>
                  <a:pt x="0" y="58"/>
                  <a:pt x="0" y="129"/>
                </a:cubicBezTo>
                <a:cubicBezTo>
                  <a:pt x="0" y="179"/>
                  <a:pt x="29" y="223"/>
                  <a:pt x="70" y="244"/>
                </a:cubicBezTo>
                <a:cubicBezTo>
                  <a:pt x="67" y="233"/>
                  <a:pt x="65" y="223"/>
                  <a:pt x="65" y="217"/>
                </a:cubicBezTo>
                <a:cubicBezTo>
                  <a:pt x="65" y="216"/>
                  <a:pt x="65" y="215"/>
                  <a:pt x="65" y="214"/>
                </a:cubicBezTo>
                <a:cubicBezTo>
                  <a:pt x="40" y="195"/>
                  <a:pt x="23" y="164"/>
                  <a:pt x="23" y="129"/>
                </a:cubicBezTo>
                <a:cubicBezTo>
                  <a:pt x="23" y="71"/>
                  <a:pt x="71" y="23"/>
                  <a:pt x="130" y="23"/>
                </a:cubicBezTo>
                <a:cubicBezTo>
                  <a:pt x="189" y="23"/>
                  <a:pt x="236" y="71"/>
                  <a:pt x="236" y="129"/>
                </a:cubicBezTo>
                <a:cubicBezTo>
                  <a:pt x="236" y="164"/>
                  <a:pt x="220" y="194"/>
                  <a:pt x="195" y="214"/>
                </a:cubicBezTo>
                <a:cubicBezTo>
                  <a:pt x="195" y="215"/>
                  <a:pt x="195" y="216"/>
                  <a:pt x="195" y="217"/>
                </a:cubicBezTo>
                <a:cubicBezTo>
                  <a:pt x="195" y="223"/>
                  <a:pt x="193" y="233"/>
                  <a:pt x="191" y="244"/>
                </a:cubicBezTo>
                <a:cubicBezTo>
                  <a:pt x="232" y="222"/>
                  <a:pt x="259" y="179"/>
                  <a:pt x="259" y="12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6" name="Freeform 630"/>
          <p:cNvSpPr>
            <a:spLocks/>
          </p:cNvSpPr>
          <p:nvPr/>
        </p:nvSpPr>
        <p:spPr bwMode="auto">
          <a:xfrm>
            <a:off x="9264481" y="5905361"/>
            <a:ext cx="91845" cy="126287"/>
          </a:xfrm>
          <a:custGeom>
            <a:avLst/>
            <a:gdLst>
              <a:gd name="T0" fmla="*/ 21 w 84"/>
              <a:gd name="T1" fmla="*/ 113 h 113"/>
              <a:gd name="T2" fmla="*/ 64 w 84"/>
              <a:gd name="T3" fmla="*/ 113 h 113"/>
              <a:gd name="T4" fmla="*/ 84 w 84"/>
              <a:gd name="T5" fmla="*/ 41 h 113"/>
              <a:gd name="T6" fmla="*/ 43 w 84"/>
              <a:gd name="T7" fmla="*/ 0 h 113"/>
              <a:gd name="T8" fmla="*/ 42 w 84"/>
              <a:gd name="T9" fmla="*/ 0 h 113"/>
              <a:gd name="T10" fmla="*/ 42 w 84"/>
              <a:gd name="T11" fmla="*/ 0 h 113"/>
              <a:gd name="T12" fmla="*/ 42 w 84"/>
              <a:gd name="T13" fmla="*/ 0 h 113"/>
              <a:gd name="T14" fmla="*/ 42 w 84"/>
              <a:gd name="T15" fmla="*/ 0 h 113"/>
              <a:gd name="T16" fmla="*/ 0 w 84"/>
              <a:gd name="T17" fmla="*/ 41 h 113"/>
              <a:gd name="T18" fmla="*/ 21 w 84"/>
              <a:gd name="T19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13">
                <a:moveTo>
                  <a:pt x="21" y="113"/>
                </a:moveTo>
                <a:cubicBezTo>
                  <a:pt x="64" y="113"/>
                  <a:pt x="64" y="113"/>
                  <a:pt x="64" y="113"/>
                </a:cubicBezTo>
                <a:cubicBezTo>
                  <a:pt x="73" y="90"/>
                  <a:pt x="84" y="52"/>
                  <a:pt x="84" y="41"/>
                </a:cubicBezTo>
                <a:cubicBezTo>
                  <a:pt x="84" y="19"/>
                  <a:pt x="66" y="0"/>
                  <a:pt x="43" y="0"/>
                </a:cubicBezTo>
                <a:cubicBezTo>
                  <a:pt x="43" y="0"/>
                  <a:pt x="43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9"/>
                  <a:pt x="0" y="41"/>
                </a:cubicBezTo>
                <a:cubicBezTo>
                  <a:pt x="0" y="52"/>
                  <a:pt x="11" y="90"/>
                  <a:pt x="2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7" name="Freeform 631"/>
          <p:cNvSpPr>
            <a:spLocks/>
          </p:cNvSpPr>
          <p:nvPr/>
        </p:nvSpPr>
        <p:spPr bwMode="auto">
          <a:xfrm>
            <a:off x="9275962" y="5819256"/>
            <a:ext cx="66015" cy="68884"/>
          </a:xfrm>
          <a:custGeom>
            <a:avLst/>
            <a:gdLst>
              <a:gd name="T0" fmla="*/ 60 w 60"/>
              <a:gd name="T1" fmla="*/ 30 h 61"/>
              <a:gd name="T2" fmla="*/ 30 w 60"/>
              <a:gd name="T3" fmla="*/ 0 h 61"/>
              <a:gd name="T4" fmla="*/ 0 w 60"/>
              <a:gd name="T5" fmla="*/ 30 h 61"/>
              <a:gd name="T6" fmla="*/ 14 w 60"/>
              <a:gd name="T7" fmla="*/ 56 h 61"/>
              <a:gd name="T8" fmla="*/ 30 w 60"/>
              <a:gd name="T9" fmla="*/ 61 h 61"/>
              <a:gd name="T10" fmla="*/ 46 w 60"/>
              <a:gd name="T11" fmla="*/ 56 h 61"/>
              <a:gd name="T12" fmla="*/ 60 w 60"/>
              <a:gd name="T13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0" h="61">
                <a:moveTo>
                  <a:pt x="60" y="30"/>
                </a:moveTo>
                <a:cubicBezTo>
                  <a:pt x="60" y="14"/>
                  <a:pt x="47" y="0"/>
                  <a:pt x="30" y="0"/>
                </a:cubicBezTo>
                <a:cubicBezTo>
                  <a:pt x="13" y="0"/>
                  <a:pt x="0" y="14"/>
                  <a:pt x="0" y="30"/>
                </a:cubicBezTo>
                <a:cubicBezTo>
                  <a:pt x="0" y="41"/>
                  <a:pt x="5" y="51"/>
                  <a:pt x="14" y="56"/>
                </a:cubicBezTo>
                <a:cubicBezTo>
                  <a:pt x="19" y="59"/>
                  <a:pt x="24" y="61"/>
                  <a:pt x="30" y="61"/>
                </a:cubicBezTo>
                <a:cubicBezTo>
                  <a:pt x="36" y="61"/>
                  <a:pt x="41" y="59"/>
                  <a:pt x="46" y="56"/>
                </a:cubicBezTo>
                <a:cubicBezTo>
                  <a:pt x="55" y="51"/>
                  <a:pt x="60" y="41"/>
                  <a:pt x="60" y="3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8" name="Freeform 632"/>
          <p:cNvSpPr>
            <a:spLocks/>
          </p:cNvSpPr>
          <p:nvPr/>
        </p:nvSpPr>
        <p:spPr bwMode="auto">
          <a:xfrm>
            <a:off x="2766422" y="7064909"/>
            <a:ext cx="149249" cy="226744"/>
          </a:xfrm>
          <a:custGeom>
            <a:avLst/>
            <a:gdLst>
              <a:gd name="T0" fmla="*/ 0 w 52"/>
              <a:gd name="T1" fmla="*/ 65 h 79"/>
              <a:gd name="T2" fmla="*/ 52 w 52"/>
              <a:gd name="T3" fmla="*/ 79 h 79"/>
              <a:gd name="T4" fmla="*/ 52 w 52"/>
              <a:gd name="T5" fmla="*/ 15 h 79"/>
              <a:gd name="T6" fmla="*/ 0 w 52"/>
              <a:gd name="T7" fmla="*/ 0 h 79"/>
              <a:gd name="T8" fmla="*/ 0 w 52"/>
              <a:gd name="T9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65"/>
                </a:moveTo>
                <a:lnTo>
                  <a:pt x="52" y="79"/>
                </a:lnTo>
                <a:lnTo>
                  <a:pt x="52" y="15"/>
                </a:lnTo>
                <a:lnTo>
                  <a:pt x="0" y="0"/>
                </a:lnTo>
                <a:lnTo>
                  <a:pt x="0" y="6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09" name="Freeform 633"/>
          <p:cNvSpPr>
            <a:spLocks/>
          </p:cNvSpPr>
          <p:nvPr/>
        </p:nvSpPr>
        <p:spPr bwMode="auto">
          <a:xfrm>
            <a:off x="2935763" y="7064909"/>
            <a:ext cx="149249" cy="226744"/>
          </a:xfrm>
          <a:custGeom>
            <a:avLst/>
            <a:gdLst>
              <a:gd name="T0" fmla="*/ 0 w 52"/>
              <a:gd name="T1" fmla="*/ 15 h 79"/>
              <a:gd name="T2" fmla="*/ 0 w 52"/>
              <a:gd name="T3" fmla="*/ 79 h 79"/>
              <a:gd name="T4" fmla="*/ 52 w 52"/>
              <a:gd name="T5" fmla="*/ 65 h 79"/>
              <a:gd name="T6" fmla="*/ 52 w 52"/>
              <a:gd name="T7" fmla="*/ 0 h 79"/>
              <a:gd name="T8" fmla="*/ 0 w 52"/>
              <a:gd name="T9" fmla="*/ 1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79">
                <a:moveTo>
                  <a:pt x="0" y="15"/>
                </a:moveTo>
                <a:lnTo>
                  <a:pt x="0" y="79"/>
                </a:lnTo>
                <a:lnTo>
                  <a:pt x="52" y="65"/>
                </a:lnTo>
                <a:lnTo>
                  <a:pt x="52" y="0"/>
                </a:lnTo>
                <a:lnTo>
                  <a:pt x="0" y="1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0" name="Freeform 634"/>
          <p:cNvSpPr>
            <a:spLocks/>
          </p:cNvSpPr>
          <p:nvPr/>
        </p:nvSpPr>
        <p:spPr bwMode="auto">
          <a:xfrm>
            <a:off x="2763553" y="7007506"/>
            <a:ext cx="318590" cy="86105"/>
          </a:xfrm>
          <a:custGeom>
            <a:avLst/>
            <a:gdLst>
              <a:gd name="T0" fmla="*/ 56 w 111"/>
              <a:gd name="T1" fmla="*/ 0 h 30"/>
              <a:gd name="T2" fmla="*/ 0 w 111"/>
              <a:gd name="T3" fmla="*/ 15 h 30"/>
              <a:gd name="T4" fmla="*/ 56 w 111"/>
              <a:gd name="T5" fmla="*/ 30 h 30"/>
              <a:gd name="T6" fmla="*/ 111 w 111"/>
              <a:gd name="T7" fmla="*/ 15 h 30"/>
              <a:gd name="T8" fmla="*/ 56 w 111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30">
                <a:moveTo>
                  <a:pt x="56" y="0"/>
                </a:moveTo>
                <a:lnTo>
                  <a:pt x="0" y="15"/>
                </a:lnTo>
                <a:lnTo>
                  <a:pt x="56" y="30"/>
                </a:lnTo>
                <a:lnTo>
                  <a:pt x="111" y="15"/>
                </a:lnTo>
                <a:lnTo>
                  <a:pt x="56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1" name="Freeform 635"/>
          <p:cNvSpPr>
            <a:spLocks noEditPoints="1"/>
          </p:cNvSpPr>
          <p:nvPr/>
        </p:nvSpPr>
        <p:spPr bwMode="auto">
          <a:xfrm>
            <a:off x="2126375" y="6987413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44 w 288"/>
              <a:gd name="T11" fmla="*/ 191 h 288"/>
              <a:gd name="T12" fmla="*/ 97 w 288"/>
              <a:gd name="T13" fmla="*/ 144 h 288"/>
              <a:gd name="T14" fmla="*/ 144 w 288"/>
              <a:gd name="T15" fmla="*/ 97 h 288"/>
              <a:gd name="T16" fmla="*/ 191 w 288"/>
              <a:gd name="T17" fmla="*/ 144 h 288"/>
              <a:gd name="T18" fmla="*/ 144 w 288"/>
              <a:gd name="T1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44" y="191"/>
                </a:moveTo>
                <a:cubicBezTo>
                  <a:pt x="118" y="191"/>
                  <a:pt x="97" y="170"/>
                  <a:pt x="97" y="144"/>
                </a:cubicBezTo>
                <a:cubicBezTo>
                  <a:pt x="97" y="118"/>
                  <a:pt x="118" y="97"/>
                  <a:pt x="144" y="97"/>
                </a:cubicBezTo>
                <a:cubicBezTo>
                  <a:pt x="170" y="97"/>
                  <a:pt x="191" y="118"/>
                  <a:pt x="191" y="144"/>
                </a:cubicBezTo>
                <a:cubicBezTo>
                  <a:pt x="191" y="170"/>
                  <a:pt x="170" y="191"/>
                  <a:pt x="144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2" name="Freeform 636"/>
          <p:cNvSpPr>
            <a:spLocks/>
          </p:cNvSpPr>
          <p:nvPr/>
        </p:nvSpPr>
        <p:spPr bwMode="auto">
          <a:xfrm>
            <a:off x="8013088" y="6482264"/>
            <a:ext cx="45923" cy="25832"/>
          </a:xfrm>
          <a:custGeom>
            <a:avLst/>
            <a:gdLst>
              <a:gd name="T0" fmla="*/ 0 w 16"/>
              <a:gd name="T1" fmla="*/ 0 h 9"/>
              <a:gd name="T2" fmla="*/ 2 w 16"/>
              <a:gd name="T3" fmla="*/ 9 h 9"/>
              <a:gd name="T4" fmla="*/ 16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2" y="9"/>
                </a:lnTo>
                <a:lnTo>
                  <a:pt x="16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3" name="Freeform 637"/>
          <p:cNvSpPr>
            <a:spLocks/>
          </p:cNvSpPr>
          <p:nvPr/>
        </p:nvSpPr>
        <p:spPr bwMode="auto">
          <a:xfrm>
            <a:off x="8081972" y="6482264"/>
            <a:ext cx="45923" cy="25832"/>
          </a:xfrm>
          <a:custGeom>
            <a:avLst/>
            <a:gdLst>
              <a:gd name="T0" fmla="*/ 0 w 16"/>
              <a:gd name="T1" fmla="*/ 0 h 9"/>
              <a:gd name="T2" fmla="*/ 0 w 16"/>
              <a:gd name="T3" fmla="*/ 9 h 9"/>
              <a:gd name="T4" fmla="*/ 14 w 16"/>
              <a:gd name="T5" fmla="*/ 9 h 9"/>
              <a:gd name="T6" fmla="*/ 16 w 16"/>
              <a:gd name="T7" fmla="*/ 0 h 9"/>
              <a:gd name="T8" fmla="*/ 0 w 1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9">
                <a:moveTo>
                  <a:pt x="0" y="0"/>
                </a:moveTo>
                <a:lnTo>
                  <a:pt x="0" y="9"/>
                </a:lnTo>
                <a:lnTo>
                  <a:pt x="14" y="9"/>
                </a:lnTo>
                <a:lnTo>
                  <a:pt x="16" y="0"/>
                </a:ln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4" name="Oval 638"/>
          <p:cNvSpPr>
            <a:spLocks noChangeArrowheads="1"/>
          </p:cNvSpPr>
          <p:nvPr/>
        </p:nvSpPr>
        <p:spPr bwMode="auto">
          <a:xfrm>
            <a:off x="7992998" y="6571240"/>
            <a:ext cx="54534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5" name="Oval 639"/>
          <p:cNvSpPr>
            <a:spLocks noChangeArrowheads="1"/>
          </p:cNvSpPr>
          <p:nvPr/>
        </p:nvSpPr>
        <p:spPr bwMode="auto">
          <a:xfrm>
            <a:off x="8093453" y="6571240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6" name="Freeform 640"/>
          <p:cNvSpPr>
            <a:spLocks noEditPoints="1"/>
          </p:cNvSpPr>
          <p:nvPr/>
        </p:nvSpPr>
        <p:spPr bwMode="auto">
          <a:xfrm>
            <a:off x="7875320" y="6396159"/>
            <a:ext cx="318590" cy="160729"/>
          </a:xfrm>
          <a:custGeom>
            <a:avLst/>
            <a:gdLst>
              <a:gd name="T0" fmla="*/ 278 w 286"/>
              <a:gd name="T1" fmla="*/ 21 h 145"/>
              <a:gd name="T2" fmla="*/ 275 w 286"/>
              <a:gd name="T3" fmla="*/ 21 h 145"/>
              <a:gd name="T4" fmla="*/ 264 w 286"/>
              <a:gd name="T5" fmla="*/ 29 h 145"/>
              <a:gd name="T6" fmla="*/ 262 w 286"/>
              <a:gd name="T7" fmla="*/ 34 h 145"/>
              <a:gd name="T8" fmla="*/ 89 w 286"/>
              <a:gd name="T9" fmla="*/ 34 h 145"/>
              <a:gd name="T10" fmla="*/ 83 w 286"/>
              <a:gd name="T11" fmla="*/ 9 h 145"/>
              <a:gd name="T12" fmla="*/ 72 w 286"/>
              <a:gd name="T13" fmla="*/ 0 h 145"/>
              <a:gd name="T14" fmla="*/ 11 w 286"/>
              <a:gd name="T15" fmla="*/ 0 h 145"/>
              <a:gd name="T16" fmla="*/ 0 w 286"/>
              <a:gd name="T17" fmla="*/ 12 h 145"/>
              <a:gd name="T18" fmla="*/ 11 w 286"/>
              <a:gd name="T19" fmla="*/ 24 h 145"/>
              <a:gd name="T20" fmla="*/ 63 w 286"/>
              <a:gd name="T21" fmla="*/ 24 h 145"/>
              <a:gd name="T22" fmla="*/ 90 w 286"/>
              <a:gd name="T23" fmla="*/ 136 h 145"/>
              <a:gd name="T24" fmla="*/ 102 w 286"/>
              <a:gd name="T25" fmla="*/ 145 h 145"/>
              <a:gd name="T26" fmla="*/ 245 w 286"/>
              <a:gd name="T27" fmla="*/ 145 h 145"/>
              <a:gd name="T28" fmla="*/ 256 w 286"/>
              <a:gd name="T29" fmla="*/ 137 h 145"/>
              <a:gd name="T30" fmla="*/ 286 w 286"/>
              <a:gd name="T31" fmla="*/ 36 h 145"/>
              <a:gd name="T32" fmla="*/ 286 w 286"/>
              <a:gd name="T33" fmla="*/ 33 h 145"/>
              <a:gd name="T34" fmla="*/ 278 w 286"/>
              <a:gd name="T35" fmla="*/ 21 h 145"/>
              <a:gd name="T36" fmla="*/ 237 w 286"/>
              <a:gd name="T37" fmla="*/ 119 h 145"/>
              <a:gd name="T38" fmla="*/ 236 w 286"/>
              <a:gd name="T39" fmla="*/ 121 h 145"/>
              <a:gd name="T40" fmla="*/ 111 w 286"/>
              <a:gd name="T41" fmla="*/ 121 h 145"/>
              <a:gd name="T42" fmla="*/ 95 w 286"/>
              <a:gd name="T43" fmla="*/ 58 h 145"/>
              <a:gd name="T44" fmla="*/ 255 w 286"/>
              <a:gd name="T45" fmla="*/ 58 h 145"/>
              <a:gd name="T46" fmla="*/ 237 w 286"/>
              <a:gd name="T47" fmla="*/ 1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6" h="145">
                <a:moveTo>
                  <a:pt x="278" y="21"/>
                </a:moveTo>
                <a:cubicBezTo>
                  <a:pt x="277" y="21"/>
                  <a:pt x="276" y="21"/>
                  <a:pt x="275" y="21"/>
                </a:cubicBezTo>
                <a:cubicBezTo>
                  <a:pt x="270" y="21"/>
                  <a:pt x="265" y="24"/>
                  <a:pt x="264" y="2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3" y="9"/>
                  <a:pt x="83" y="9"/>
                  <a:pt x="83" y="9"/>
                </a:cubicBezTo>
                <a:cubicBezTo>
                  <a:pt x="82" y="4"/>
                  <a:pt x="77" y="0"/>
                  <a:pt x="7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1"/>
                  <a:pt x="0" y="6"/>
                  <a:pt x="0" y="12"/>
                </a:cubicBezTo>
                <a:cubicBezTo>
                  <a:pt x="0" y="19"/>
                  <a:pt x="5" y="24"/>
                  <a:pt x="11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1" y="141"/>
                  <a:pt x="96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4" y="141"/>
                  <a:pt x="256" y="137"/>
                </a:cubicBezTo>
                <a:cubicBezTo>
                  <a:pt x="286" y="36"/>
                  <a:pt x="286" y="36"/>
                  <a:pt x="286" y="36"/>
                </a:cubicBezTo>
                <a:cubicBezTo>
                  <a:pt x="286" y="35"/>
                  <a:pt x="286" y="34"/>
                  <a:pt x="286" y="33"/>
                </a:cubicBezTo>
                <a:cubicBezTo>
                  <a:pt x="286" y="28"/>
                  <a:pt x="283" y="23"/>
                  <a:pt x="278" y="21"/>
                </a:cubicBezTo>
                <a:moveTo>
                  <a:pt x="237" y="119"/>
                </a:moveTo>
                <a:cubicBezTo>
                  <a:pt x="236" y="121"/>
                  <a:pt x="236" y="121"/>
                  <a:pt x="236" y="121"/>
                </a:cubicBezTo>
                <a:cubicBezTo>
                  <a:pt x="111" y="121"/>
                  <a:pt x="111" y="121"/>
                  <a:pt x="111" y="121"/>
                </a:cubicBezTo>
                <a:cubicBezTo>
                  <a:pt x="95" y="58"/>
                  <a:pt x="95" y="58"/>
                  <a:pt x="95" y="58"/>
                </a:cubicBezTo>
                <a:cubicBezTo>
                  <a:pt x="255" y="58"/>
                  <a:pt x="255" y="58"/>
                  <a:pt x="255" y="58"/>
                </a:cubicBezTo>
                <a:lnTo>
                  <a:pt x="237" y="11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7" name="Oval 641"/>
          <p:cNvSpPr>
            <a:spLocks noChangeArrowheads="1"/>
          </p:cNvSpPr>
          <p:nvPr/>
        </p:nvSpPr>
        <p:spPr bwMode="auto">
          <a:xfrm>
            <a:off x="8633044" y="6571240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8" name="Oval 642"/>
          <p:cNvSpPr>
            <a:spLocks noChangeArrowheads="1"/>
          </p:cNvSpPr>
          <p:nvPr/>
        </p:nvSpPr>
        <p:spPr bwMode="auto">
          <a:xfrm>
            <a:off x="8730630" y="6571240"/>
            <a:ext cx="51663" cy="51663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19" name="Freeform 643"/>
          <p:cNvSpPr>
            <a:spLocks noEditPoints="1"/>
          </p:cNvSpPr>
          <p:nvPr/>
        </p:nvSpPr>
        <p:spPr bwMode="auto">
          <a:xfrm>
            <a:off x="8515368" y="6396159"/>
            <a:ext cx="318590" cy="160729"/>
          </a:xfrm>
          <a:custGeom>
            <a:avLst/>
            <a:gdLst>
              <a:gd name="T0" fmla="*/ 279 w 287"/>
              <a:gd name="T1" fmla="*/ 21 h 145"/>
              <a:gd name="T2" fmla="*/ 279 w 287"/>
              <a:gd name="T3" fmla="*/ 21 h 145"/>
              <a:gd name="T4" fmla="*/ 275 w 287"/>
              <a:gd name="T5" fmla="*/ 21 h 145"/>
              <a:gd name="T6" fmla="*/ 264 w 287"/>
              <a:gd name="T7" fmla="*/ 29 h 145"/>
              <a:gd name="T8" fmla="*/ 263 w 287"/>
              <a:gd name="T9" fmla="*/ 34 h 145"/>
              <a:gd name="T10" fmla="*/ 90 w 287"/>
              <a:gd name="T11" fmla="*/ 34 h 145"/>
              <a:gd name="T12" fmla="*/ 84 w 287"/>
              <a:gd name="T13" fmla="*/ 9 h 145"/>
              <a:gd name="T14" fmla="*/ 72 w 287"/>
              <a:gd name="T15" fmla="*/ 0 h 145"/>
              <a:gd name="T16" fmla="*/ 12 w 287"/>
              <a:gd name="T17" fmla="*/ 0 h 145"/>
              <a:gd name="T18" fmla="*/ 0 w 287"/>
              <a:gd name="T19" fmla="*/ 12 h 145"/>
              <a:gd name="T20" fmla="*/ 12 w 287"/>
              <a:gd name="T21" fmla="*/ 24 h 145"/>
              <a:gd name="T22" fmla="*/ 63 w 287"/>
              <a:gd name="T23" fmla="*/ 24 h 145"/>
              <a:gd name="T24" fmla="*/ 91 w 287"/>
              <a:gd name="T25" fmla="*/ 136 h 145"/>
              <a:gd name="T26" fmla="*/ 102 w 287"/>
              <a:gd name="T27" fmla="*/ 145 h 145"/>
              <a:gd name="T28" fmla="*/ 245 w 287"/>
              <a:gd name="T29" fmla="*/ 145 h 145"/>
              <a:gd name="T30" fmla="*/ 256 w 287"/>
              <a:gd name="T31" fmla="*/ 137 h 145"/>
              <a:gd name="T32" fmla="*/ 287 w 287"/>
              <a:gd name="T33" fmla="*/ 36 h 145"/>
              <a:gd name="T34" fmla="*/ 287 w 287"/>
              <a:gd name="T35" fmla="*/ 33 h 145"/>
              <a:gd name="T36" fmla="*/ 279 w 287"/>
              <a:gd name="T37" fmla="*/ 21 h 145"/>
              <a:gd name="T38" fmla="*/ 120 w 287"/>
              <a:gd name="T39" fmla="*/ 105 h 145"/>
              <a:gd name="T40" fmla="*/ 115 w 287"/>
              <a:gd name="T41" fmla="*/ 74 h 145"/>
              <a:gd name="T42" fmla="*/ 165 w 287"/>
              <a:gd name="T43" fmla="*/ 74 h 145"/>
              <a:gd name="T44" fmla="*/ 165 w 287"/>
              <a:gd name="T45" fmla="*/ 105 h 145"/>
              <a:gd name="T46" fmla="*/ 120 w 287"/>
              <a:gd name="T47" fmla="*/ 105 h 145"/>
              <a:gd name="T48" fmla="*/ 229 w 287"/>
              <a:gd name="T49" fmla="*/ 105 h 145"/>
              <a:gd name="T50" fmla="*/ 186 w 287"/>
              <a:gd name="T51" fmla="*/ 105 h 145"/>
              <a:gd name="T52" fmla="*/ 186 w 287"/>
              <a:gd name="T53" fmla="*/ 74 h 145"/>
              <a:gd name="T54" fmla="*/ 235 w 287"/>
              <a:gd name="T55" fmla="*/ 74 h 145"/>
              <a:gd name="T56" fmla="*/ 229 w 287"/>
              <a:gd name="T57" fmla="*/ 10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7" h="145">
                <a:moveTo>
                  <a:pt x="279" y="21"/>
                </a:moveTo>
                <a:cubicBezTo>
                  <a:pt x="279" y="21"/>
                  <a:pt x="279" y="21"/>
                  <a:pt x="279" y="21"/>
                </a:cubicBezTo>
                <a:cubicBezTo>
                  <a:pt x="278" y="21"/>
                  <a:pt x="276" y="21"/>
                  <a:pt x="275" y="21"/>
                </a:cubicBezTo>
                <a:cubicBezTo>
                  <a:pt x="270" y="21"/>
                  <a:pt x="266" y="24"/>
                  <a:pt x="264" y="29"/>
                </a:cubicBezTo>
                <a:cubicBezTo>
                  <a:pt x="263" y="34"/>
                  <a:pt x="263" y="34"/>
                  <a:pt x="263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84" y="9"/>
                  <a:pt x="84" y="9"/>
                  <a:pt x="84" y="9"/>
                </a:cubicBezTo>
                <a:cubicBezTo>
                  <a:pt x="82" y="4"/>
                  <a:pt x="78" y="0"/>
                  <a:pt x="7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6" y="1"/>
                  <a:pt x="0" y="6"/>
                  <a:pt x="0" y="12"/>
                </a:cubicBezTo>
                <a:cubicBezTo>
                  <a:pt x="0" y="19"/>
                  <a:pt x="6" y="24"/>
                  <a:pt x="12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2" y="141"/>
                  <a:pt x="97" y="145"/>
                  <a:pt x="102" y="145"/>
                </a:cubicBezTo>
                <a:cubicBezTo>
                  <a:pt x="245" y="145"/>
                  <a:pt x="245" y="145"/>
                  <a:pt x="245" y="145"/>
                </a:cubicBezTo>
                <a:cubicBezTo>
                  <a:pt x="250" y="145"/>
                  <a:pt x="255" y="141"/>
                  <a:pt x="256" y="137"/>
                </a:cubicBezTo>
                <a:cubicBezTo>
                  <a:pt x="287" y="36"/>
                  <a:pt x="287" y="36"/>
                  <a:pt x="287" y="36"/>
                </a:cubicBezTo>
                <a:cubicBezTo>
                  <a:pt x="287" y="35"/>
                  <a:pt x="287" y="34"/>
                  <a:pt x="287" y="33"/>
                </a:cubicBezTo>
                <a:cubicBezTo>
                  <a:pt x="287" y="28"/>
                  <a:pt x="284" y="23"/>
                  <a:pt x="279" y="21"/>
                </a:cubicBezTo>
                <a:close/>
                <a:moveTo>
                  <a:pt x="120" y="105"/>
                </a:moveTo>
                <a:cubicBezTo>
                  <a:pt x="115" y="74"/>
                  <a:pt x="115" y="74"/>
                  <a:pt x="115" y="74"/>
                </a:cubicBezTo>
                <a:cubicBezTo>
                  <a:pt x="165" y="74"/>
                  <a:pt x="165" y="74"/>
                  <a:pt x="165" y="74"/>
                </a:cubicBezTo>
                <a:cubicBezTo>
                  <a:pt x="165" y="105"/>
                  <a:pt x="165" y="105"/>
                  <a:pt x="165" y="105"/>
                </a:cubicBezTo>
                <a:lnTo>
                  <a:pt x="120" y="105"/>
                </a:lnTo>
                <a:close/>
                <a:moveTo>
                  <a:pt x="229" y="105"/>
                </a:moveTo>
                <a:cubicBezTo>
                  <a:pt x="186" y="105"/>
                  <a:pt x="186" y="105"/>
                  <a:pt x="186" y="105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235" y="74"/>
                  <a:pt x="235" y="74"/>
                  <a:pt x="235" y="74"/>
                </a:cubicBezTo>
                <a:lnTo>
                  <a:pt x="229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0" name="Freeform 644"/>
          <p:cNvSpPr>
            <a:spLocks/>
          </p:cNvSpPr>
          <p:nvPr/>
        </p:nvSpPr>
        <p:spPr bwMode="auto">
          <a:xfrm>
            <a:off x="9152546" y="6421991"/>
            <a:ext cx="120547" cy="175081"/>
          </a:xfrm>
          <a:custGeom>
            <a:avLst/>
            <a:gdLst>
              <a:gd name="T0" fmla="*/ 42 w 42"/>
              <a:gd name="T1" fmla="*/ 9 h 61"/>
              <a:gd name="T2" fmla="*/ 31 w 42"/>
              <a:gd name="T3" fmla="*/ 0 h 61"/>
              <a:gd name="T4" fmla="*/ 0 w 42"/>
              <a:gd name="T5" fmla="*/ 31 h 61"/>
              <a:gd name="T6" fmla="*/ 32 w 42"/>
              <a:gd name="T7" fmla="*/ 61 h 61"/>
              <a:gd name="T8" fmla="*/ 42 w 42"/>
              <a:gd name="T9" fmla="*/ 52 h 61"/>
              <a:gd name="T10" fmla="*/ 19 w 42"/>
              <a:gd name="T11" fmla="*/ 31 h 61"/>
              <a:gd name="T12" fmla="*/ 42 w 42"/>
              <a:gd name="T13" fmla="*/ 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42" y="9"/>
                </a:moveTo>
                <a:lnTo>
                  <a:pt x="31" y="0"/>
                </a:lnTo>
                <a:lnTo>
                  <a:pt x="0" y="31"/>
                </a:lnTo>
                <a:lnTo>
                  <a:pt x="32" y="61"/>
                </a:lnTo>
                <a:lnTo>
                  <a:pt x="42" y="52"/>
                </a:lnTo>
                <a:lnTo>
                  <a:pt x="19" y="31"/>
                </a:lnTo>
                <a:lnTo>
                  <a:pt x="42" y="9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1" name="Freeform 645"/>
          <p:cNvSpPr>
            <a:spLocks/>
          </p:cNvSpPr>
          <p:nvPr/>
        </p:nvSpPr>
        <p:spPr bwMode="auto">
          <a:xfrm>
            <a:off x="9350586" y="6421991"/>
            <a:ext cx="120547" cy="175081"/>
          </a:xfrm>
          <a:custGeom>
            <a:avLst/>
            <a:gdLst>
              <a:gd name="T0" fmla="*/ 10 w 42"/>
              <a:gd name="T1" fmla="*/ 0 h 61"/>
              <a:gd name="T2" fmla="*/ 0 w 42"/>
              <a:gd name="T3" fmla="*/ 9 h 61"/>
              <a:gd name="T4" fmla="*/ 23 w 42"/>
              <a:gd name="T5" fmla="*/ 31 h 61"/>
              <a:gd name="T6" fmla="*/ 0 w 42"/>
              <a:gd name="T7" fmla="*/ 52 h 61"/>
              <a:gd name="T8" fmla="*/ 11 w 42"/>
              <a:gd name="T9" fmla="*/ 61 h 61"/>
              <a:gd name="T10" fmla="*/ 42 w 42"/>
              <a:gd name="T11" fmla="*/ 31 h 61"/>
              <a:gd name="T12" fmla="*/ 10 w 42"/>
              <a:gd name="T13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1">
                <a:moveTo>
                  <a:pt x="10" y="0"/>
                </a:moveTo>
                <a:lnTo>
                  <a:pt x="0" y="9"/>
                </a:lnTo>
                <a:lnTo>
                  <a:pt x="23" y="31"/>
                </a:lnTo>
                <a:lnTo>
                  <a:pt x="0" y="52"/>
                </a:lnTo>
                <a:lnTo>
                  <a:pt x="11" y="61"/>
                </a:lnTo>
                <a:lnTo>
                  <a:pt x="42" y="31"/>
                </a:lnTo>
                <a:lnTo>
                  <a:pt x="1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2" name="Freeform 646"/>
          <p:cNvSpPr>
            <a:spLocks/>
          </p:cNvSpPr>
          <p:nvPr/>
        </p:nvSpPr>
        <p:spPr bwMode="auto">
          <a:xfrm>
            <a:off x="9789723" y="6442082"/>
            <a:ext cx="94716" cy="134899"/>
          </a:xfrm>
          <a:custGeom>
            <a:avLst/>
            <a:gdLst>
              <a:gd name="T0" fmla="*/ 33 w 33"/>
              <a:gd name="T1" fmla="*/ 7 h 47"/>
              <a:gd name="T2" fmla="*/ 25 w 33"/>
              <a:gd name="T3" fmla="*/ 0 h 47"/>
              <a:gd name="T4" fmla="*/ 0 w 33"/>
              <a:gd name="T5" fmla="*/ 24 h 47"/>
              <a:gd name="T6" fmla="*/ 25 w 33"/>
              <a:gd name="T7" fmla="*/ 47 h 47"/>
              <a:gd name="T8" fmla="*/ 33 w 33"/>
              <a:gd name="T9" fmla="*/ 40 h 47"/>
              <a:gd name="T10" fmla="*/ 15 w 33"/>
              <a:gd name="T11" fmla="*/ 24 h 47"/>
              <a:gd name="T12" fmla="*/ 33 w 33"/>
              <a:gd name="T13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47">
                <a:moveTo>
                  <a:pt x="33" y="7"/>
                </a:moveTo>
                <a:lnTo>
                  <a:pt x="25" y="0"/>
                </a:lnTo>
                <a:lnTo>
                  <a:pt x="0" y="24"/>
                </a:lnTo>
                <a:lnTo>
                  <a:pt x="25" y="47"/>
                </a:lnTo>
                <a:lnTo>
                  <a:pt x="33" y="40"/>
                </a:lnTo>
                <a:lnTo>
                  <a:pt x="15" y="24"/>
                </a:lnTo>
                <a:lnTo>
                  <a:pt x="33" y="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3" name="Freeform 647"/>
          <p:cNvSpPr>
            <a:spLocks/>
          </p:cNvSpPr>
          <p:nvPr/>
        </p:nvSpPr>
        <p:spPr bwMode="auto">
          <a:xfrm>
            <a:off x="10016465" y="6442082"/>
            <a:ext cx="91845" cy="134899"/>
          </a:xfrm>
          <a:custGeom>
            <a:avLst/>
            <a:gdLst>
              <a:gd name="T0" fmla="*/ 8 w 32"/>
              <a:gd name="T1" fmla="*/ 0 h 47"/>
              <a:gd name="T2" fmla="*/ 0 w 32"/>
              <a:gd name="T3" fmla="*/ 7 h 47"/>
              <a:gd name="T4" fmla="*/ 17 w 32"/>
              <a:gd name="T5" fmla="*/ 24 h 47"/>
              <a:gd name="T6" fmla="*/ 0 w 32"/>
              <a:gd name="T7" fmla="*/ 40 h 47"/>
              <a:gd name="T8" fmla="*/ 8 w 32"/>
              <a:gd name="T9" fmla="*/ 47 h 47"/>
              <a:gd name="T10" fmla="*/ 32 w 32"/>
              <a:gd name="T11" fmla="*/ 24 h 47"/>
              <a:gd name="T12" fmla="*/ 8 w 32"/>
              <a:gd name="T13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47">
                <a:moveTo>
                  <a:pt x="8" y="0"/>
                </a:moveTo>
                <a:lnTo>
                  <a:pt x="0" y="7"/>
                </a:lnTo>
                <a:lnTo>
                  <a:pt x="17" y="24"/>
                </a:lnTo>
                <a:lnTo>
                  <a:pt x="0" y="40"/>
                </a:lnTo>
                <a:lnTo>
                  <a:pt x="8" y="47"/>
                </a:lnTo>
                <a:lnTo>
                  <a:pt x="32" y="24"/>
                </a:lnTo>
                <a:lnTo>
                  <a:pt x="8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4" name="Freeform 648"/>
          <p:cNvSpPr>
            <a:spLocks/>
          </p:cNvSpPr>
          <p:nvPr/>
        </p:nvSpPr>
        <p:spPr bwMode="auto">
          <a:xfrm>
            <a:off x="9930360" y="6416251"/>
            <a:ext cx="71755" cy="177950"/>
          </a:xfrm>
          <a:custGeom>
            <a:avLst/>
            <a:gdLst>
              <a:gd name="T0" fmla="*/ 0 w 25"/>
              <a:gd name="T1" fmla="*/ 62 h 62"/>
              <a:gd name="T2" fmla="*/ 10 w 25"/>
              <a:gd name="T3" fmla="*/ 62 h 62"/>
              <a:gd name="T4" fmla="*/ 25 w 25"/>
              <a:gd name="T5" fmla="*/ 0 h 62"/>
              <a:gd name="T6" fmla="*/ 15 w 25"/>
              <a:gd name="T7" fmla="*/ 0 h 62"/>
              <a:gd name="T8" fmla="*/ 0 w 25"/>
              <a:gd name="T9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2">
                <a:moveTo>
                  <a:pt x="0" y="62"/>
                </a:moveTo>
                <a:lnTo>
                  <a:pt x="10" y="62"/>
                </a:lnTo>
                <a:lnTo>
                  <a:pt x="25" y="0"/>
                </a:lnTo>
                <a:lnTo>
                  <a:pt x="15" y="0"/>
                </a:lnTo>
                <a:lnTo>
                  <a:pt x="0" y="6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5" name="Freeform 654"/>
          <p:cNvSpPr>
            <a:spLocks noEditPoints="1"/>
          </p:cNvSpPr>
          <p:nvPr/>
        </p:nvSpPr>
        <p:spPr bwMode="auto">
          <a:xfrm>
            <a:off x="849150" y="5104584"/>
            <a:ext cx="318590" cy="255446"/>
          </a:xfrm>
          <a:custGeom>
            <a:avLst/>
            <a:gdLst>
              <a:gd name="T0" fmla="*/ 0 w 111"/>
              <a:gd name="T1" fmla="*/ 0 h 89"/>
              <a:gd name="T2" fmla="*/ 0 w 111"/>
              <a:gd name="T3" fmla="*/ 89 h 89"/>
              <a:gd name="T4" fmla="*/ 111 w 111"/>
              <a:gd name="T5" fmla="*/ 89 h 89"/>
              <a:gd name="T6" fmla="*/ 111 w 111"/>
              <a:gd name="T7" fmla="*/ 0 h 89"/>
              <a:gd name="T8" fmla="*/ 0 w 111"/>
              <a:gd name="T9" fmla="*/ 0 h 89"/>
              <a:gd name="T10" fmla="*/ 102 w 111"/>
              <a:gd name="T11" fmla="*/ 80 h 89"/>
              <a:gd name="T12" fmla="*/ 9 w 111"/>
              <a:gd name="T13" fmla="*/ 80 h 89"/>
              <a:gd name="T14" fmla="*/ 9 w 111"/>
              <a:gd name="T15" fmla="*/ 9 h 89"/>
              <a:gd name="T16" fmla="*/ 102 w 111"/>
              <a:gd name="T17" fmla="*/ 9 h 89"/>
              <a:gd name="T18" fmla="*/ 102 w 111"/>
              <a:gd name="T19" fmla="*/ 8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89">
                <a:moveTo>
                  <a:pt x="0" y="0"/>
                </a:moveTo>
                <a:lnTo>
                  <a:pt x="0" y="89"/>
                </a:lnTo>
                <a:lnTo>
                  <a:pt x="111" y="89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2" y="80"/>
                </a:moveTo>
                <a:lnTo>
                  <a:pt x="9" y="80"/>
                </a:lnTo>
                <a:lnTo>
                  <a:pt x="9" y="9"/>
                </a:lnTo>
                <a:lnTo>
                  <a:pt x="102" y="9"/>
                </a:lnTo>
                <a:lnTo>
                  <a:pt x="102" y="8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6" name="Freeform 655"/>
          <p:cNvSpPr>
            <a:spLocks/>
          </p:cNvSpPr>
          <p:nvPr/>
        </p:nvSpPr>
        <p:spPr bwMode="auto">
          <a:xfrm>
            <a:off x="906553" y="5161987"/>
            <a:ext cx="160729" cy="143508"/>
          </a:xfrm>
          <a:custGeom>
            <a:avLst/>
            <a:gdLst>
              <a:gd name="T0" fmla="*/ 147 w 147"/>
              <a:gd name="T1" fmla="*/ 114 h 130"/>
              <a:gd name="T2" fmla="*/ 129 w 147"/>
              <a:gd name="T3" fmla="*/ 97 h 130"/>
              <a:gd name="T4" fmla="*/ 87 w 147"/>
              <a:gd name="T5" fmla="*/ 80 h 130"/>
              <a:gd name="T6" fmla="*/ 100 w 147"/>
              <a:gd name="T7" fmla="*/ 56 h 130"/>
              <a:gd name="T8" fmla="*/ 102 w 147"/>
              <a:gd name="T9" fmla="*/ 38 h 130"/>
              <a:gd name="T10" fmla="*/ 101 w 147"/>
              <a:gd name="T11" fmla="*/ 20 h 130"/>
              <a:gd name="T12" fmla="*/ 73 w 147"/>
              <a:gd name="T13" fmla="*/ 0 h 130"/>
              <a:gd name="T14" fmla="*/ 45 w 147"/>
              <a:gd name="T15" fmla="*/ 20 h 130"/>
              <a:gd name="T16" fmla="*/ 45 w 147"/>
              <a:gd name="T17" fmla="*/ 38 h 130"/>
              <a:gd name="T18" fmla="*/ 47 w 147"/>
              <a:gd name="T19" fmla="*/ 56 h 130"/>
              <a:gd name="T20" fmla="*/ 60 w 147"/>
              <a:gd name="T21" fmla="*/ 80 h 130"/>
              <a:gd name="T22" fmla="*/ 18 w 147"/>
              <a:gd name="T23" fmla="*/ 97 h 130"/>
              <a:gd name="T24" fmla="*/ 0 w 147"/>
              <a:gd name="T25" fmla="*/ 114 h 130"/>
              <a:gd name="T26" fmla="*/ 0 w 147"/>
              <a:gd name="T27" fmla="*/ 130 h 130"/>
              <a:gd name="T28" fmla="*/ 147 w 147"/>
              <a:gd name="T29" fmla="*/ 130 h 130"/>
              <a:gd name="T30" fmla="*/ 147 w 147"/>
              <a:gd name="T31" fmla="*/ 11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130">
                <a:moveTo>
                  <a:pt x="147" y="114"/>
                </a:moveTo>
                <a:cubicBezTo>
                  <a:pt x="147" y="114"/>
                  <a:pt x="147" y="105"/>
                  <a:pt x="129" y="97"/>
                </a:cubicBezTo>
                <a:cubicBezTo>
                  <a:pt x="120" y="93"/>
                  <a:pt x="107" y="83"/>
                  <a:pt x="87" y="80"/>
                </a:cubicBezTo>
                <a:cubicBezTo>
                  <a:pt x="92" y="74"/>
                  <a:pt x="96" y="66"/>
                  <a:pt x="100" y="56"/>
                </a:cubicBezTo>
                <a:cubicBezTo>
                  <a:pt x="102" y="50"/>
                  <a:pt x="102" y="45"/>
                  <a:pt x="102" y="38"/>
                </a:cubicBezTo>
                <a:cubicBezTo>
                  <a:pt x="102" y="33"/>
                  <a:pt x="103" y="25"/>
                  <a:pt x="101" y="20"/>
                </a:cubicBezTo>
                <a:cubicBezTo>
                  <a:pt x="97" y="5"/>
                  <a:pt x="86" y="0"/>
                  <a:pt x="73" y="0"/>
                </a:cubicBezTo>
                <a:cubicBezTo>
                  <a:pt x="61" y="0"/>
                  <a:pt x="50" y="5"/>
                  <a:pt x="45" y="20"/>
                </a:cubicBezTo>
                <a:cubicBezTo>
                  <a:pt x="44" y="25"/>
                  <a:pt x="45" y="33"/>
                  <a:pt x="45" y="38"/>
                </a:cubicBezTo>
                <a:cubicBezTo>
                  <a:pt x="45" y="45"/>
                  <a:pt x="45" y="50"/>
                  <a:pt x="47" y="56"/>
                </a:cubicBezTo>
                <a:cubicBezTo>
                  <a:pt x="51" y="66"/>
                  <a:pt x="55" y="74"/>
                  <a:pt x="60" y="80"/>
                </a:cubicBezTo>
                <a:cubicBezTo>
                  <a:pt x="40" y="83"/>
                  <a:pt x="27" y="93"/>
                  <a:pt x="18" y="97"/>
                </a:cubicBezTo>
                <a:cubicBezTo>
                  <a:pt x="0" y="105"/>
                  <a:pt x="0" y="114"/>
                  <a:pt x="0" y="114"/>
                </a:cubicBezTo>
                <a:cubicBezTo>
                  <a:pt x="0" y="130"/>
                  <a:pt x="0" y="130"/>
                  <a:pt x="0" y="130"/>
                </a:cubicBezTo>
                <a:cubicBezTo>
                  <a:pt x="147" y="130"/>
                  <a:pt x="147" y="130"/>
                  <a:pt x="147" y="130"/>
                </a:cubicBezTo>
                <a:lnTo>
                  <a:pt x="147" y="11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7" name="Rectangle 656"/>
          <p:cNvSpPr>
            <a:spLocks noChangeArrowheads="1"/>
          </p:cNvSpPr>
          <p:nvPr/>
        </p:nvSpPr>
        <p:spPr bwMode="auto">
          <a:xfrm>
            <a:off x="1041452" y="5167727"/>
            <a:ext cx="66015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8" name="Rectangle 657"/>
          <p:cNvSpPr>
            <a:spLocks noChangeArrowheads="1"/>
          </p:cNvSpPr>
          <p:nvPr/>
        </p:nvSpPr>
        <p:spPr bwMode="auto">
          <a:xfrm>
            <a:off x="1041452" y="5199300"/>
            <a:ext cx="40182" cy="1435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29" name="Rectangle 658"/>
          <p:cNvSpPr>
            <a:spLocks noChangeArrowheads="1"/>
          </p:cNvSpPr>
          <p:nvPr/>
        </p:nvSpPr>
        <p:spPr bwMode="auto">
          <a:xfrm>
            <a:off x="1041452" y="5230871"/>
            <a:ext cx="57403" cy="1148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0" name="Freeform 660"/>
          <p:cNvSpPr>
            <a:spLocks noEditPoints="1"/>
          </p:cNvSpPr>
          <p:nvPr/>
        </p:nvSpPr>
        <p:spPr bwMode="auto">
          <a:xfrm>
            <a:off x="7332859" y="7079259"/>
            <a:ext cx="126287" cy="229613"/>
          </a:xfrm>
          <a:custGeom>
            <a:avLst/>
            <a:gdLst>
              <a:gd name="T0" fmla="*/ 106 w 115"/>
              <a:gd name="T1" fmla="*/ 0 h 206"/>
              <a:gd name="T2" fmla="*/ 9 w 115"/>
              <a:gd name="T3" fmla="*/ 0 h 206"/>
              <a:gd name="T4" fmla="*/ 0 w 115"/>
              <a:gd name="T5" fmla="*/ 9 h 206"/>
              <a:gd name="T6" fmla="*/ 9 w 115"/>
              <a:gd name="T7" fmla="*/ 18 h 206"/>
              <a:gd name="T8" fmla="*/ 19 w 115"/>
              <a:gd name="T9" fmla="*/ 18 h 206"/>
              <a:gd name="T10" fmla="*/ 19 w 115"/>
              <a:gd name="T11" fmla="*/ 168 h 206"/>
              <a:gd name="T12" fmla="*/ 19 w 115"/>
              <a:gd name="T13" fmla="*/ 168 h 206"/>
              <a:gd name="T14" fmla="*/ 58 w 115"/>
              <a:gd name="T15" fmla="*/ 206 h 206"/>
              <a:gd name="T16" fmla="*/ 96 w 115"/>
              <a:gd name="T17" fmla="*/ 168 h 206"/>
              <a:gd name="T18" fmla="*/ 96 w 115"/>
              <a:gd name="T19" fmla="*/ 168 h 206"/>
              <a:gd name="T20" fmla="*/ 96 w 115"/>
              <a:gd name="T21" fmla="*/ 18 h 206"/>
              <a:gd name="T22" fmla="*/ 106 w 115"/>
              <a:gd name="T23" fmla="*/ 18 h 206"/>
              <a:gd name="T24" fmla="*/ 115 w 115"/>
              <a:gd name="T25" fmla="*/ 9 h 206"/>
              <a:gd name="T26" fmla="*/ 106 w 115"/>
              <a:gd name="T27" fmla="*/ 0 h 206"/>
              <a:gd name="T28" fmla="*/ 76 w 115"/>
              <a:gd name="T29" fmla="*/ 168 h 206"/>
              <a:gd name="T30" fmla="*/ 76 w 115"/>
              <a:gd name="T31" fmla="*/ 168 h 206"/>
              <a:gd name="T32" fmla="*/ 58 w 115"/>
              <a:gd name="T33" fmla="*/ 186 h 206"/>
              <a:gd name="T34" fmla="*/ 39 w 115"/>
              <a:gd name="T35" fmla="*/ 168 h 206"/>
              <a:gd name="T36" fmla="*/ 39 w 115"/>
              <a:gd name="T37" fmla="*/ 168 h 206"/>
              <a:gd name="T38" fmla="*/ 39 w 115"/>
              <a:gd name="T39" fmla="*/ 20 h 206"/>
              <a:gd name="T40" fmla="*/ 76 w 115"/>
              <a:gd name="T41" fmla="*/ 20 h 206"/>
              <a:gd name="T42" fmla="*/ 76 w 115"/>
              <a:gd name="T43" fmla="*/ 168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5" h="206">
                <a:moveTo>
                  <a:pt x="106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68"/>
                  <a:pt x="19" y="168"/>
                  <a:pt x="19" y="168"/>
                </a:cubicBezTo>
                <a:cubicBezTo>
                  <a:pt x="19" y="189"/>
                  <a:pt x="37" y="206"/>
                  <a:pt x="58" y="206"/>
                </a:cubicBezTo>
                <a:cubicBezTo>
                  <a:pt x="79" y="206"/>
                  <a:pt x="96" y="189"/>
                  <a:pt x="96" y="168"/>
                </a:cubicBezTo>
                <a:cubicBezTo>
                  <a:pt x="96" y="168"/>
                  <a:pt x="96" y="168"/>
                  <a:pt x="96" y="168"/>
                </a:cubicBezTo>
                <a:cubicBezTo>
                  <a:pt x="96" y="18"/>
                  <a:pt x="96" y="18"/>
                  <a:pt x="96" y="18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11" y="18"/>
                  <a:pt x="115" y="14"/>
                  <a:pt x="115" y="9"/>
                </a:cubicBezTo>
                <a:cubicBezTo>
                  <a:pt x="115" y="4"/>
                  <a:pt x="111" y="0"/>
                  <a:pt x="106" y="0"/>
                </a:cubicBezTo>
                <a:close/>
                <a:moveTo>
                  <a:pt x="76" y="168"/>
                </a:moveTo>
                <a:cubicBezTo>
                  <a:pt x="76" y="168"/>
                  <a:pt x="76" y="168"/>
                  <a:pt x="76" y="168"/>
                </a:cubicBezTo>
                <a:cubicBezTo>
                  <a:pt x="76" y="178"/>
                  <a:pt x="68" y="186"/>
                  <a:pt x="58" y="186"/>
                </a:cubicBezTo>
                <a:cubicBezTo>
                  <a:pt x="47" y="186"/>
                  <a:pt x="39" y="178"/>
                  <a:pt x="39" y="168"/>
                </a:cubicBezTo>
                <a:cubicBezTo>
                  <a:pt x="39" y="168"/>
                  <a:pt x="39" y="168"/>
                  <a:pt x="39" y="168"/>
                </a:cubicBezTo>
                <a:cubicBezTo>
                  <a:pt x="39" y="20"/>
                  <a:pt x="39" y="20"/>
                  <a:pt x="39" y="20"/>
                </a:cubicBezTo>
                <a:cubicBezTo>
                  <a:pt x="76" y="20"/>
                  <a:pt x="76" y="20"/>
                  <a:pt x="76" y="20"/>
                </a:cubicBezTo>
                <a:lnTo>
                  <a:pt x="76" y="168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1" name="Freeform 661"/>
          <p:cNvSpPr>
            <a:spLocks noEditPoints="1"/>
          </p:cNvSpPr>
          <p:nvPr/>
        </p:nvSpPr>
        <p:spPr bwMode="auto">
          <a:xfrm>
            <a:off x="7338600" y="7013246"/>
            <a:ext cx="48794" cy="51663"/>
          </a:xfrm>
          <a:custGeom>
            <a:avLst/>
            <a:gdLst>
              <a:gd name="T0" fmla="*/ 23 w 45"/>
              <a:gd name="T1" fmla="*/ 45 h 45"/>
              <a:gd name="T2" fmla="*/ 45 w 45"/>
              <a:gd name="T3" fmla="*/ 23 h 45"/>
              <a:gd name="T4" fmla="*/ 23 w 45"/>
              <a:gd name="T5" fmla="*/ 0 h 45"/>
              <a:gd name="T6" fmla="*/ 0 w 45"/>
              <a:gd name="T7" fmla="*/ 23 h 45"/>
              <a:gd name="T8" fmla="*/ 23 w 45"/>
              <a:gd name="T9" fmla="*/ 45 h 45"/>
              <a:gd name="T10" fmla="*/ 23 w 45"/>
              <a:gd name="T11" fmla="*/ 12 h 45"/>
              <a:gd name="T12" fmla="*/ 33 w 45"/>
              <a:gd name="T13" fmla="*/ 23 h 45"/>
              <a:gd name="T14" fmla="*/ 23 w 45"/>
              <a:gd name="T15" fmla="*/ 33 h 45"/>
              <a:gd name="T16" fmla="*/ 12 w 45"/>
              <a:gd name="T17" fmla="*/ 23 h 45"/>
              <a:gd name="T18" fmla="*/ 23 w 45"/>
              <a:gd name="T19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5" h="45">
                <a:moveTo>
                  <a:pt x="23" y="45"/>
                </a:moveTo>
                <a:cubicBezTo>
                  <a:pt x="35" y="45"/>
                  <a:pt x="45" y="35"/>
                  <a:pt x="45" y="23"/>
                </a:cubicBezTo>
                <a:cubicBezTo>
                  <a:pt x="45" y="10"/>
                  <a:pt x="35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35"/>
                  <a:pt x="10" y="45"/>
                  <a:pt x="23" y="45"/>
                </a:cubicBezTo>
                <a:close/>
                <a:moveTo>
                  <a:pt x="23" y="12"/>
                </a:moveTo>
                <a:cubicBezTo>
                  <a:pt x="29" y="12"/>
                  <a:pt x="33" y="17"/>
                  <a:pt x="33" y="23"/>
                </a:cubicBezTo>
                <a:cubicBezTo>
                  <a:pt x="33" y="29"/>
                  <a:pt x="29" y="33"/>
                  <a:pt x="23" y="33"/>
                </a:cubicBezTo>
                <a:cubicBezTo>
                  <a:pt x="17" y="33"/>
                  <a:pt x="12" y="29"/>
                  <a:pt x="12" y="23"/>
                </a:cubicBezTo>
                <a:cubicBezTo>
                  <a:pt x="12" y="17"/>
                  <a:pt x="17" y="12"/>
                  <a:pt x="23" y="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2" name="Oval 662"/>
          <p:cNvSpPr>
            <a:spLocks noChangeArrowheads="1"/>
          </p:cNvSpPr>
          <p:nvPr/>
        </p:nvSpPr>
        <p:spPr bwMode="auto">
          <a:xfrm>
            <a:off x="7390263" y="7047688"/>
            <a:ext cx="25832" cy="2583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3" name="Freeform 663"/>
          <p:cNvSpPr>
            <a:spLocks noEditPoints="1"/>
          </p:cNvSpPr>
          <p:nvPr/>
        </p:nvSpPr>
        <p:spPr bwMode="auto">
          <a:xfrm>
            <a:off x="7378782" y="6987413"/>
            <a:ext cx="31573" cy="31573"/>
          </a:xfrm>
          <a:custGeom>
            <a:avLst/>
            <a:gdLst>
              <a:gd name="T0" fmla="*/ 14 w 28"/>
              <a:gd name="T1" fmla="*/ 28 h 28"/>
              <a:gd name="T2" fmla="*/ 28 w 28"/>
              <a:gd name="T3" fmla="*/ 14 h 28"/>
              <a:gd name="T4" fmla="*/ 14 w 28"/>
              <a:gd name="T5" fmla="*/ 0 h 28"/>
              <a:gd name="T6" fmla="*/ 0 w 28"/>
              <a:gd name="T7" fmla="*/ 14 h 28"/>
              <a:gd name="T8" fmla="*/ 14 w 28"/>
              <a:gd name="T9" fmla="*/ 28 h 28"/>
              <a:gd name="T10" fmla="*/ 14 w 28"/>
              <a:gd name="T11" fmla="*/ 8 h 28"/>
              <a:gd name="T12" fmla="*/ 20 w 28"/>
              <a:gd name="T13" fmla="*/ 14 h 28"/>
              <a:gd name="T14" fmla="*/ 14 w 28"/>
              <a:gd name="T15" fmla="*/ 20 h 28"/>
              <a:gd name="T16" fmla="*/ 8 w 28"/>
              <a:gd name="T17" fmla="*/ 14 h 28"/>
              <a:gd name="T18" fmla="*/ 14 w 28"/>
              <a:gd name="T19" fmla="*/ 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28">
                <a:moveTo>
                  <a:pt x="14" y="28"/>
                </a:moveTo>
                <a:cubicBezTo>
                  <a:pt x="22" y="28"/>
                  <a:pt x="28" y="22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6" y="0"/>
                  <a:pt x="0" y="7"/>
                  <a:pt x="0" y="14"/>
                </a:cubicBezTo>
                <a:cubicBezTo>
                  <a:pt x="0" y="22"/>
                  <a:pt x="6" y="28"/>
                  <a:pt x="14" y="28"/>
                </a:cubicBezTo>
                <a:close/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0"/>
                  <a:pt x="14" y="20"/>
                </a:cubicBezTo>
                <a:cubicBezTo>
                  <a:pt x="11" y="20"/>
                  <a:pt x="8" y="18"/>
                  <a:pt x="8" y="14"/>
                </a:cubicBezTo>
                <a:cubicBezTo>
                  <a:pt x="8" y="11"/>
                  <a:pt x="11" y="8"/>
                  <a:pt x="14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4" name="Freeform 664"/>
          <p:cNvSpPr>
            <a:spLocks/>
          </p:cNvSpPr>
          <p:nvPr/>
        </p:nvSpPr>
        <p:spPr bwMode="auto">
          <a:xfrm>
            <a:off x="3409339" y="7214158"/>
            <a:ext cx="309978" cy="94716"/>
          </a:xfrm>
          <a:custGeom>
            <a:avLst/>
            <a:gdLst>
              <a:gd name="T0" fmla="*/ 139 w 278"/>
              <a:gd name="T1" fmla="*/ 20 h 84"/>
              <a:gd name="T2" fmla="*/ 138 w 278"/>
              <a:gd name="T3" fmla="*/ 20 h 84"/>
              <a:gd name="T4" fmla="*/ 36 w 278"/>
              <a:gd name="T5" fmla="*/ 11 h 84"/>
              <a:gd name="T6" fmla="*/ 0 w 278"/>
              <a:gd name="T7" fmla="*/ 1 h 84"/>
              <a:gd name="T8" fmla="*/ 0 w 278"/>
              <a:gd name="T9" fmla="*/ 57 h 84"/>
              <a:gd name="T10" fmla="*/ 138 w 278"/>
              <a:gd name="T11" fmla="*/ 84 h 84"/>
              <a:gd name="T12" fmla="*/ 139 w 278"/>
              <a:gd name="T13" fmla="*/ 84 h 84"/>
              <a:gd name="T14" fmla="*/ 278 w 278"/>
              <a:gd name="T15" fmla="*/ 57 h 84"/>
              <a:gd name="T16" fmla="*/ 278 w 278"/>
              <a:gd name="T17" fmla="*/ 0 h 84"/>
              <a:gd name="T18" fmla="*/ 242 w 278"/>
              <a:gd name="T19" fmla="*/ 11 h 84"/>
              <a:gd name="T20" fmla="*/ 139 w 278"/>
              <a:gd name="T21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8" h="84">
                <a:moveTo>
                  <a:pt x="139" y="20"/>
                </a:moveTo>
                <a:cubicBezTo>
                  <a:pt x="138" y="20"/>
                  <a:pt x="138" y="20"/>
                  <a:pt x="138" y="20"/>
                </a:cubicBezTo>
                <a:cubicBezTo>
                  <a:pt x="100" y="20"/>
                  <a:pt x="64" y="17"/>
                  <a:pt x="36" y="11"/>
                </a:cubicBezTo>
                <a:cubicBezTo>
                  <a:pt x="27" y="10"/>
                  <a:pt x="13" y="7"/>
                  <a:pt x="0" y="1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72"/>
                  <a:pt x="62" y="84"/>
                  <a:pt x="138" y="84"/>
                </a:cubicBezTo>
                <a:cubicBezTo>
                  <a:pt x="138" y="84"/>
                  <a:pt x="139" y="84"/>
                  <a:pt x="139" y="84"/>
                </a:cubicBezTo>
                <a:cubicBezTo>
                  <a:pt x="216" y="84"/>
                  <a:pt x="278" y="72"/>
                  <a:pt x="278" y="57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7"/>
                  <a:pt x="251" y="9"/>
                  <a:pt x="242" y="11"/>
                </a:cubicBezTo>
                <a:cubicBezTo>
                  <a:pt x="214" y="17"/>
                  <a:pt x="178" y="20"/>
                  <a:pt x="139" y="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5" name="Freeform 665"/>
          <p:cNvSpPr>
            <a:spLocks/>
          </p:cNvSpPr>
          <p:nvPr/>
        </p:nvSpPr>
        <p:spPr bwMode="auto">
          <a:xfrm>
            <a:off x="3409339" y="7116572"/>
            <a:ext cx="309978" cy="94716"/>
          </a:xfrm>
          <a:custGeom>
            <a:avLst/>
            <a:gdLst>
              <a:gd name="T0" fmla="*/ 139 w 278"/>
              <a:gd name="T1" fmla="*/ 19 h 85"/>
              <a:gd name="T2" fmla="*/ 138 w 278"/>
              <a:gd name="T3" fmla="*/ 19 h 85"/>
              <a:gd name="T4" fmla="*/ 36 w 278"/>
              <a:gd name="T5" fmla="*/ 10 h 85"/>
              <a:gd name="T6" fmla="*/ 0 w 278"/>
              <a:gd name="T7" fmla="*/ 0 h 85"/>
              <a:gd name="T8" fmla="*/ 0 w 278"/>
              <a:gd name="T9" fmla="*/ 0 h 85"/>
              <a:gd name="T10" fmla="*/ 0 w 278"/>
              <a:gd name="T11" fmla="*/ 58 h 85"/>
              <a:gd name="T12" fmla="*/ 138 w 278"/>
              <a:gd name="T13" fmla="*/ 85 h 85"/>
              <a:gd name="T14" fmla="*/ 139 w 278"/>
              <a:gd name="T15" fmla="*/ 85 h 85"/>
              <a:gd name="T16" fmla="*/ 278 w 278"/>
              <a:gd name="T17" fmla="*/ 58 h 85"/>
              <a:gd name="T18" fmla="*/ 278 w 278"/>
              <a:gd name="T19" fmla="*/ 0 h 85"/>
              <a:gd name="T20" fmla="*/ 278 w 278"/>
              <a:gd name="T21" fmla="*/ 0 h 85"/>
              <a:gd name="T22" fmla="*/ 242 w 278"/>
              <a:gd name="T23" fmla="*/ 10 h 85"/>
              <a:gd name="T24" fmla="*/ 139 w 278"/>
              <a:gd name="T25" fmla="*/ 1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85">
                <a:moveTo>
                  <a:pt x="139" y="19"/>
                </a:moveTo>
                <a:cubicBezTo>
                  <a:pt x="138" y="19"/>
                  <a:pt x="138" y="19"/>
                  <a:pt x="138" y="19"/>
                </a:cubicBezTo>
                <a:cubicBezTo>
                  <a:pt x="100" y="19"/>
                  <a:pt x="64" y="16"/>
                  <a:pt x="36" y="10"/>
                </a:cubicBezTo>
                <a:cubicBezTo>
                  <a:pt x="27" y="9"/>
                  <a:pt x="13" y="6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3"/>
                  <a:pt x="62" y="85"/>
                  <a:pt x="138" y="85"/>
                </a:cubicBezTo>
                <a:cubicBezTo>
                  <a:pt x="138" y="85"/>
                  <a:pt x="139" y="85"/>
                  <a:pt x="139" y="85"/>
                </a:cubicBezTo>
                <a:cubicBezTo>
                  <a:pt x="216" y="84"/>
                  <a:pt x="278" y="72"/>
                  <a:pt x="278" y="58"/>
                </a:cubicBezTo>
                <a:cubicBezTo>
                  <a:pt x="278" y="0"/>
                  <a:pt x="278" y="0"/>
                  <a:pt x="278" y="0"/>
                </a:cubicBezTo>
                <a:cubicBezTo>
                  <a:pt x="278" y="0"/>
                  <a:pt x="278" y="0"/>
                  <a:pt x="278" y="0"/>
                </a:cubicBezTo>
                <a:cubicBezTo>
                  <a:pt x="265" y="6"/>
                  <a:pt x="251" y="9"/>
                  <a:pt x="242" y="10"/>
                </a:cubicBezTo>
                <a:cubicBezTo>
                  <a:pt x="214" y="16"/>
                  <a:pt x="178" y="19"/>
                  <a:pt x="139" y="1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6" name="Freeform 666"/>
          <p:cNvSpPr>
            <a:spLocks/>
          </p:cNvSpPr>
          <p:nvPr/>
        </p:nvSpPr>
        <p:spPr bwMode="auto">
          <a:xfrm>
            <a:off x="3409339" y="6987413"/>
            <a:ext cx="309978" cy="126287"/>
          </a:xfrm>
          <a:custGeom>
            <a:avLst/>
            <a:gdLst>
              <a:gd name="T0" fmla="*/ 138 w 278"/>
              <a:gd name="T1" fmla="*/ 112 h 112"/>
              <a:gd name="T2" fmla="*/ 139 w 278"/>
              <a:gd name="T3" fmla="*/ 112 h 112"/>
              <a:gd name="T4" fmla="*/ 278 w 278"/>
              <a:gd name="T5" fmla="*/ 85 h 112"/>
              <a:gd name="T6" fmla="*/ 278 w 278"/>
              <a:gd name="T7" fmla="*/ 27 h 112"/>
              <a:gd name="T8" fmla="*/ 140 w 278"/>
              <a:gd name="T9" fmla="*/ 0 h 112"/>
              <a:gd name="T10" fmla="*/ 139 w 278"/>
              <a:gd name="T11" fmla="*/ 0 h 112"/>
              <a:gd name="T12" fmla="*/ 0 w 278"/>
              <a:gd name="T13" fmla="*/ 27 h 112"/>
              <a:gd name="T14" fmla="*/ 0 w 278"/>
              <a:gd name="T15" fmla="*/ 85 h 112"/>
              <a:gd name="T16" fmla="*/ 138 w 278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8" h="112">
                <a:moveTo>
                  <a:pt x="138" y="112"/>
                </a:moveTo>
                <a:cubicBezTo>
                  <a:pt x="138" y="112"/>
                  <a:pt x="139" y="112"/>
                  <a:pt x="139" y="112"/>
                </a:cubicBezTo>
                <a:cubicBezTo>
                  <a:pt x="216" y="112"/>
                  <a:pt x="278" y="99"/>
                  <a:pt x="278" y="85"/>
                </a:cubicBezTo>
                <a:cubicBezTo>
                  <a:pt x="278" y="27"/>
                  <a:pt x="278" y="27"/>
                  <a:pt x="278" y="27"/>
                </a:cubicBezTo>
                <a:cubicBezTo>
                  <a:pt x="278" y="12"/>
                  <a:pt x="216" y="0"/>
                  <a:pt x="140" y="0"/>
                </a:cubicBezTo>
                <a:cubicBezTo>
                  <a:pt x="140" y="0"/>
                  <a:pt x="139" y="0"/>
                  <a:pt x="139" y="0"/>
                </a:cubicBezTo>
                <a:cubicBezTo>
                  <a:pt x="62" y="0"/>
                  <a:pt x="0" y="12"/>
                  <a:pt x="0" y="27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00"/>
                  <a:pt x="62" y="112"/>
                  <a:pt x="138" y="112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7" name="Freeform 667"/>
          <p:cNvSpPr>
            <a:spLocks noEditPoints="1"/>
          </p:cNvSpPr>
          <p:nvPr/>
        </p:nvSpPr>
        <p:spPr bwMode="auto">
          <a:xfrm>
            <a:off x="4043647" y="7076390"/>
            <a:ext cx="318590" cy="146379"/>
          </a:xfrm>
          <a:custGeom>
            <a:avLst/>
            <a:gdLst>
              <a:gd name="T0" fmla="*/ 104 w 111"/>
              <a:gd name="T1" fmla="*/ 30 h 51"/>
              <a:gd name="T2" fmla="*/ 81 w 111"/>
              <a:gd name="T3" fmla="*/ 0 h 51"/>
              <a:gd name="T4" fmla="*/ 29 w 111"/>
              <a:gd name="T5" fmla="*/ 0 h 51"/>
              <a:gd name="T6" fmla="*/ 6 w 111"/>
              <a:gd name="T7" fmla="*/ 30 h 51"/>
              <a:gd name="T8" fmla="*/ 0 w 111"/>
              <a:gd name="T9" fmla="*/ 30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0 h 51"/>
              <a:gd name="T16" fmla="*/ 104 w 111"/>
              <a:gd name="T17" fmla="*/ 30 h 51"/>
              <a:gd name="T18" fmla="*/ 12 w 111"/>
              <a:gd name="T19" fmla="*/ 45 h 51"/>
              <a:gd name="T20" fmla="*/ 6 w 111"/>
              <a:gd name="T21" fmla="*/ 45 h 51"/>
              <a:gd name="T22" fmla="*/ 6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0 w 111"/>
              <a:gd name="T29" fmla="*/ 45 h 51"/>
              <a:gd name="T30" fmla="*/ 15 w 111"/>
              <a:gd name="T31" fmla="*/ 45 h 51"/>
              <a:gd name="T32" fmla="*/ 15 w 111"/>
              <a:gd name="T33" fmla="*/ 37 h 51"/>
              <a:gd name="T34" fmla="*/ 20 w 111"/>
              <a:gd name="T35" fmla="*/ 37 h 51"/>
              <a:gd name="T36" fmla="*/ 20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1 w 111"/>
              <a:gd name="T51" fmla="*/ 44 h 51"/>
              <a:gd name="T52" fmla="*/ 71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0"/>
                </a:moveTo>
                <a:lnTo>
                  <a:pt x="81" y="0"/>
                </a:lnTo>
                <a:lnTo>
                  <a:pt x="29" y="0"/>
                </a:lnTo>
                <a:lnTo>
                  <a:pt x="6" y="30"/>
                </a:lnTo>
                <a:lnTo>
                  <a:pt x="0" y="30"/>
                </a:lnTo>
                <a:lnTo>
                  <a:pt x="0" y="51"/>
                </a:lnTo>
                <a:lnTo>
                  <a:pt x="111" y="51"/>
                </a:lnTo>
                <a:lnTo>
                  <a:pt x="111" y="30"/>
                </a:lnTo>
                <a:lnTo>
                  <a:pt x="104" y="30"/>
                </a:lnTo>
                <a:close/>
                <a:moveTo>
                  <a:pt x="12" y="45"/>
                </a:moveTo>
                <a:lnTo>
                  <a:pt x="6" y="45"/>
                </a:lnTo>
                <a:lnTo>
                  <a:pt x="6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0" y="45"/>
                </a:moveTo>
                <a:lnTo>
                  <a:pt x="15" y="45"/>
                </a:lnTo>
                <a:lnTo>
                  <a:pt x="15" y="37"/>
                </a:lnTo>
                <a:lnTo>
                  <a:pt x="20" y="37"/>
                </a:lnTo>
                <a:lnTo>
                  <a:pt x="20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1" y="44"/>
                </a:lnTo>
                <a:lnTo>
                  <a:pt x="71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8" name="Freeform 668"/>
          <p:cNvSpPr>
            <a:spLocks noEditPoints="1"/>
          </p:cNvSpPr>
          <p:nvPr/>
        </p:nvSpPr>
        <p:spPr bwMode="auto">
          <a:xfrm>
            <a:off x="4680825" y="6996025"/>
            <a:ext cx="318590" cy="146379"/>
          </a:xfrm>
          <a:custGeom>
            <a:avLst/>
            <a:gdLst>
              <a:gd name="T0" fmla="*/ 104 w 111"/>
              <a:gd name="T1" fmla="*/ 31 h 51"/>
              <a:gd name="T2" fmla="*/ 82 w 111"/>
              <a:gd name="T3" fmla="*/ 0 h 51"/>
              <a:gd name="T4" fmla="*/ 30 w 111"/>
              <a:gd name="T5" fmla="*/ 0 h 51"/>
              <a:gd name="T6" fmla="*/ 7 w 111"/>
              <a:gd name="T7" fmla="*/ 31 h 51"/>
              <a:gd name="T8" fmla="*/ 0 w 111"/>
              <a:gd name="T9" fmla="*/ 31 h 51"/>
              <a:gd name="T10" fmla="*/ 0 w 111"/>
              <a:gd name="T11" fmla="*/ 51 h 51"/>
              <a:gd name="T12" fmla="*/ 111 w 111"/>
              <a:gd name="T13" fmla="*/ 51 h 51"/>
              <a:gd name="T14" fmla="*/ 111 w 111"/>
              <a:gd name="T15" fmla="*/ 31 h 51"/>
              <a:gd name="T16" fmla="*/ 104 w 111"/>
              <a:gd name="T17" fmla="*/ 31 h 51"/>
              <a:gd name="T18" fmla="*/ 12 w 111"/>
              <a:gd name="T19" fmla="*/ 45 h 51"/>
              <a:gd name="T20" fmla="*/ 7 w 111"/>
              <a:gd name="T21" fmla="*/ 45 h 51"/>
              <a:gd name="T22" fmla="*/ 7 w 111"/>
              <a:gd name="T23" fmla="*/ 37 h 51"/>
              <a:gd name="T24" fmla="*/ 12 w 111"/>
              <a:gd name="T25" fmla="*/ 37 h 51"/>
              <a:gd name="T26" fmla="*/ 12 w 111"/>
              <a:gd name="T27" fmla="*/ 45 h 51"/>
              <a:gd name="T28" fmla="*/ 21 w 111"/>
              <a:gd name="T29" fmla="*/ 45 h 51"/>
              <a:gd name="T30" fmla="*/ 16 w 111"/>
              <a:gd name="T31" fmla="*/ 45 h 51"/>
              <a:gd name="T32" fmla="*/ 16 w 111"/>
              <a:gd name="T33" fmla="*/ 37 h 51"/>
              <a:gd name="T34" fmla="*/ 21 w 111"/>
              <a:gd name="T35" fmla="*/ 37 h 51"/>
              <a:gd name="T36" fmla="*/ 21 w 111"/>
              <a:gd name="T37" fmla="*/ 45 h 51"/>
              <a:gd name="T38" fmla="*/ 30 w 111"/>
              <a:gd name="T39" fmla="*/ 45 h 51"/>
              <a:gd name="T40" fmla="*/ 25 w 111"/>
              <a:gd name="T41" fmla="*/ 45 h 51"/>
              <a:gd name="T42" fmla="*/ 25 w 111"/>
              <a:gd name="T43" fmla="*/ 37 h 51"/>
              <a:gd name="T44" fmla="*/ 30 w 111"/>
              <a:gd name="T45" fmla="*/ 37 h 51"/>
              <a:gd name="T46" fmla="*/ 30 w 111"/>
              <a:gd name="T47" fmla="*/ 45 h 51"/>
              <a:gd name="T48" fmla="*/ 104 w 111"/>
              <a:gd name="T49" fmla="*/ 44 h 51"/>
              <a:gd name="T50" fmla="*/ 72 w 111"/>
              <a:gd name="T51" fmla="*/ 44 h 51"/>
              <a:gd name="T52" fmla="*/ 72 w 111"/>
              <a:gd name="T53" fmla="*/ 38 h 51"/>
              <a:gd name="T54" fmla="*/ 104 w 111"/>
              <a:gd name="T55" fmla="*/ 38 h 51"/>
              <a:gd name="T56" fmla="*/ 104 w 111"/>
              <a:gd name="T57" fmla="*/ 4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1">
                <a:moveTo>
                  <a:pt x="104" y="31"/>
                </a:moveTo>
                <a:lnTo>
                  <a:pt x="82" y="0"/>
                </a:lnTo>
                <a:lnTo>
                  <a:pt x="30" y="0"/>
                </a:lnTo>
                <a:lnTo>
                  <a:pt x="7" y="31"/>
                </a:lnTo>
                <a:lnTo>
                  <a:pt x="0" y="31"/>
                </a:lnTo>
                <a:lnTo>
                  <a:pt x="0" y="51"/>
                </a:lnTo>
                <a:lnTo>
                  <a:pt x="111" y="51"/>
                </a:lnTo>
                <a:lnTo>
                  <a:pt x="111" y="31"/>
                </a:lnTo>
                <a:lnTo>
                  <a:pt x="104" y="31"/>
                </a:lnTo>
                <a:close/>
                <a:moveTo>
                  <a:pt x="12" y="45"/>
                </a:moveTo>
                <a:lnTo>
                  <a:pt x="7" y="45"/>
                </a:lnTo>
                <a:lnTo>
                  <a:pt x="7" y="37"/>
                </a:lnTo>
                <a:lnTo>
                  <a:pt x="12" y="37"/>
                </a:lnTo>
                <a:lnTo>
                  <a:pt x="12" y="45"/>
                </a:lnTo>
                <a:close/>
                <a:moveTo>
                  <a:pt x="21" y="45"/>
                </a:moveTo>
                <a:lnTo>
                  <a:pt x="16" y="45"/>
                </a:lnTo>
                <a:lnTo>
                  <a:pt x="16" y="37"/>
                </a:lnTo>
                <a:lnTo>
                  <a:pt x="21" y="37"/>
                </a:lnTo>
                <a:lnTo>
                  <a:pt x="21" y="45"/>
                </a:lnTo>
                <a:close/>
                <a:moveTo>
                  <a:pt x="30" y="45"/>
                </a:moveTo>
                <a:lnTo>
                  <a:pt x="25" y="45"/>
                </a:lnTo>
                <a:lnTo>
                  <a:pt x="25" y="37"/>
                </a:lnTo>
                <a:lnTo>
                  <a:pt x="30" y="37"/>
                </a:lnTo>
                <a:lnTo>
                  <a:pt x="30" y="45"/>
                </a:lnTo>
                <a:close/>
                <a:moveTo>
                  <a:pt x="104" y="44"/>
                </a:moveTo>
                <a:lnTo>
                  <a:pt x="72" y="44"/>
                </a:lnTo>
                <a:lnTo>
                  <a:pt x="72" y="38"/>
                </a:lnTo>
                <a:lnTo>
                  <a:pt x="104" y="38"/>
                </a:lnTo>
                <a:lnTo>
                  <a:pt x="104" y="4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39" name="Freeform 669"/>
          <p:cNvSpPr>
            <a:spLocks noEditPoints="1"/>
          </p:cNvSpPr>
          <p:nvPr/>
        </p:nvSpPr>
        <p:spPr bwMode="auto">
          <a:xfrm>
            <a:off x="4680825" y="7162495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0" name="Freeform 670"/>
          <p:cNvSpPr>
            <a:spLocks noEditPoints="1"/>
          </p:cNvSpPr>
          <p:nvPr/>
        </p:nvSpPr>
        <p:spPr bwMode="auto">
          <a:xfrm>
            <a:off x="4680825" y="7239988"/>
            <a:ext cx="318590" cy="60274"/>
          </a:xfrm>
          <a:custGeom>
            <a:avLst/>
            <a:gdLst>
              <a:gd name="T0" fmla="*/ 7 w 111"/>
              <a:gd name="T1" fmla="*/ 0 h 21"/>
              <a:gd name="T2" fmla="*/ 0 w 111"/>
              <a:gd name="T3" fmla="*/ 0 h 21"/>
              <a:gd name="T4" fmla="*/ 0 w 111"/>
              <a:gd name="T5" fmla="*/ 21 h 21"/>
              <a:gd name="T6" fmla="*/ 111 w 111"/>
              <a:gd name="T7" fmla="*/ 21 h 21"/>
              <a:gd name="T8" fmla="*/ 111 w 111"/>
              <a:gd name="T9" fmla="*/ 0 h 21"/>
              <a:gd name="T10" fmla="*/ 104 w 111"/>
              <a:gd name="T11" fmla="*/ 0 h 21"/>
              <a:gd name="T12" fmla="*/ 7 w 111"/>
              <a:gd name="T13" fmla="*/ 0 h 21"/>
              <a:gd name="T14" fmla="*/ 12 w 111"/>
              <a:gd name="T15" fmla="*/ 15 h 21"/>
              <a:gd name="T16" fmla="*/ 7 w 111"/>
              <a:gd name="T17" fmla="*/ 15 h 21"/>
              <a:gd name="T18" fmla="*/ 7 w 111"/>
              <a:gd name="T19" fmla="*/ 6 h 21"/>
              <a:gd name="T20" fmla="*/ 12 w 111"/>
              <a:gd name="T21" fmla="*/ 6 h 21"/>
              <a:gd name="T22" fmla="*/ 12 w 111"/>
              <a:gd name="T23" fmla="*/ 15 h 21"/>
              <a:gd name="T24" fmla="*/ 21 w 111"/>
              <a:gd name="T25" fmla="*/ 15 h 21"/>
              <a:gd name="T26" fmla="*/ 16 w 111"/>
              <a:gd name="T27" fmla="*/ 15 h 21"/>
              <a:gd name="T28" fmla="*/ 16 w 111"/>
              <a:gd name="T29" fmla="*/ 6 h 21"/>
              <a:gd name="T30" fmla="*/ 21 w 111"/>
              <a:gd name="T31" fmla="*/ 6 h 21"/>
              <a:gd name="T32" fmla="*/ 21 w 111"/>
              <a:gd name="T33" fmla="*/ 15 h 21"/>
              <a:gd name="T34" fmla="*/ 30 w 111"/>
              <a:gd name="T35" fmla="*/ 15 h 21"/>
              <a:gd name="T36" fmla="*/ 25 w 111"/>
              <a:gd name="T37" fmla="*/ 15 h 21"/>
              <a:gd name="T38" fmla="*/ 25 w 111"/>
              <a:gd name="T39" fmla="*/ 6 h 21"/>
              <a:gd name="T40" fmla="*/ 30 w 111"/>
              <a:gd name="T41" fmla="*/ 6 h 21"/>
              <a:gd name="T42" fmla="*/ 30 w 111"/>
              <a:gd name="T43" fmla="*/ 15 h 21"/>
              <a:gd name="T44" fmla="*/ 104 w 111"/>
              <a:gd name="T45" fmla="*/ 13 h 21"/>
              <a:gd name="T46" fmla="*/ 72 w 111"/>
              <a:gd name="T47" fmla="*/ 13 h 21"/>
              <a:gd name="T48" fmla="*/ 72 w 111"/>
              <a:gd name="T49" fmla="*/ 8 h 21"/>
              <a:gd name="T50" fmla="*/ 104 w 111"/>
              <a:gd name="T51" fmla="*/ 8 h 21"/>
              <a:gd name="T52" fmla="*/ 104 w 111"/>
              <a:gd name="T5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21">
                <a:moveTo>
                  <a:pt x="7" y="0"/>
                </a:moveTo>
                <a:lnTo>
                  <a:pt x="0" y="0"/>
                </a:lnTo>
                <a:lnTo>
                  <a:pt x="0" y="21"/>
                </a:lnTo>
                <a:lnTo>
                  <a:pt x="111" y="21"/>
                </a:lnTo>
                <a:lnTo>
                  <a:pt x="111" y="0"/>
                </a:lnTo>
                <a:lnTo>
                  <a:pt x="104" y="0"/>
                </a:lnTo>
                <a:lnTo>
                  <a:pt x="7" y="0"/>
                </a:lnTo>
                <a:close/>
                <a:moveTo>
                  <a:pt x="12" y="15"/>
                </a:moveTo>
                <a:lnTo>
                  <a:pt x="7" y="15"/>
                </a:lnTo>
                <a:lnTo>
                  <a:pt x="7" y="6"/>
                </a:lnTo>
                <a:lnTo>
                  <a:pt x="12" y="6"/>
                </a:lnTo>
                <a:lnTo>
                  <a:pt x="12" y="15"/>
                </a:lnTo>
                <a:close/>
                <a:moveTo>
                  <a:pt x="21" y="15"/>
                </a:moveTo>
                <a:lnTo>
                  <a:pt x="16" y="15"/>
                </a:lnTo>
                <a:lnTo>
                  <a:pt x="16" y="6"/>
                </a:lnTo>
                <a:lnTo>
                  <a:pt x="21" y="6"/>
                </a:lnTo>
                <a:lnTo>
                  <a:pt x="21" y="15"/>
                </a:lnTo>
                <a:close/>
                <a:moveTo>
                  <a:pt x="30" y="15"/>
                </a:moveTo>
                <a:lnTo>
                  <a:pt x="25" y="15"/>
                </a:lnTo>
                <a:lnTo>
                  <a:pt x="25" y="6"/>
                </a:lnTo>
                <a:lnTo>
                  <a:pt x="30" y="6"/>
                </a:lnTo>
                <a:lnTo>
                  <a:pt x="30" y="15"/>
                </a:lnTo>
                <a:close/>
                <a:moveTo>
                  <a:pt x="104" y="13"/>
                </a:moveTo>
                <a:lnTo>
                  <a:pt x="72" y="13"/>
                </a:lnTo>
                <a:lnTo>
                  <a:pt x="72" y="8"/>
                </a:lnTo>
                <a:lnTo>
                  <a:pt x="104" y="8"/>
                </a:lnTo>
                <a:lnTo>
                  <a:pt x="104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1" name="Rectangle 685"/>
          <p:cNvSpPr>
            <a:spLocks noChangeArrowheads="1"/>
          </p:cNvSpPr>
          <p:nvPr/>
        </p:nvSpPr>
        <p:spPr bwMode="auto">
          <a:xfrm>
            <a:off x="3458133" y="5764722"/>
            <a:ext cx="212392" cy="54534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2" name="Rectangle 686"/>
          <p:cNvSpPr>
            <a:spLocks noChangeArrowheads="1"/>
          </p:cNvSpPr>
          <p:nvPr/>
        </p:nvSpPr>
        <p:spPr bwMode="auto">
          <a:xfrm>
            <a:off x="3458133" y="5847958"/>
            <a:ext cx="51663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3" name="Rectangle 687"/>
          <p:cNvSpPr>
            <a:spLocks noChangeArrowheads="1"/>
          </p:cNvSpPr>
          <p:nvPr/>
        </p:nvSpPr>
        <p:spPr bwMode="auto">
          <a:xfrm>
            <a:off x="3544238" y="5847958"/>
            <a:ext cx="126287" cy="129158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4" name="Freeform 688"/>
          <p:cNvSpPr>
            <a:spLocks noEditPoints="1"/>
          </p:cNvSpPr>
          <p:nvPr/>
        </p:nvSpPr>
        <p:spPr bwMode="auto">
          <a:xfrm>
            <a:off x="3403599" y="5710190"/>
            <a:ext cx="318590" cy="321459"/>
          </a:xfrm>
          <a:custGeom>
            <a:avLst/>
            <a:gdLst>
              <a:gd name="T0" fmla="*/ 0 w 111"/>
              <a:gd name="T1" fmla="*/ 0 h 112"/>
              <a:gd name="T2" fmla="*/ 0 w 111"/>
              <a:gd name="T3" fmla="*/ 112 h 112"/>
              <a:gd name="T4" fmla="*/ 111 w 111"/>
              <a:gd name="T5" fmla="*/ 112 h 112"/>
              <a:gd name="T6" fmla="*/ 111 w 111"/>
              <a:gd name="T7" fmla="*/ 0 h 112"/>
              <a:gd name="T8" fmla="*/ 0 w 111"/>
              <a:gd name="T9" fmla="*/ 0 h 112"/>
              <a:gd name="T10" fmla="*/ 105 w 111"/>
              <a:gd name="T11" fmla="*/ 105 h 112"/>
              <a:gd name="T12" fmla="*/ 6 w 111"/>
              <a:gd name="T13" fmla="*/ 105 h 112"/>
              <a:gd name="T14" fmla="*/ 6 w 111"/>
              <a:gd name="T15" fmla="*/ 7 h 112"/>
              <a:gd name="T16" fmla="*/ 105 w 111"/>
              <a:gd name="T17" fmla="*/ 7 h 112"/>
              <a:gd name="T18" fmla="*/ 105 w 111"/>
              <a:gd name="T19" fmla="*/ 105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1" h="112">
                <a:moveTo>
                  <a:pt x="0" y="0"/>
                </a:moveTo>
                <a:lnTo>
                  <a:pt x="0" y="112"/>
                </a:lnTo>
                <a:lnTo>
                  <a:pt x="111" y="112"/>
                </a:lnTo>
                <a:lnTo>
                  <a:pt x="111" y="0"/>
                </a:lnTo>
                <a:lnTo>
                  <a:pt x="0" y="0"/>
                </a:lnTo>
                <a:close/>
                <a:moveTo>
                  <a:pt x="105" y="105"/>
                </a:moveTo>
                <a:lnTo>
                  <a:pt x="6" y="105"/>
                </a:lnTo>
                <a:lnTo>
                  <a:pt x="6" y="7"/>
                </a:lnTo>
                <a:lnTo>
                  <a:pt x="105" y="7"/>
                </a:lnTo>
                <a:lnTo>
                  <a:pt x="105" y="105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5" name="Freeform 697"/>
          <p:cNvSpPr>
            <a:spLocks noEditPoints="1"/>
          </p:cNvSpPr>
          <p:nvPr/>
        </p:nvSpPr>
        <p:spPr bwMode="auto">
          <a:xfrm>
            <a:off x="5404107" y="6990285"/>
            <a:ext cx="149249" cy="318589"/>
          </a:xfrm>
          <a:custGeom>
            <a:avLst/>
            <a:gdLst>
              <a:gd name="T0" fmla="*/ 116 w 135"/>
              <a:gd name="T1" fmla="*/ 11 h 288"/>
              <a:gd name="T2" fmla="*/ 90 w 135"/>
              <a:gd name="T3" fmla="*/ 11 h 288"/>
              <a:gd name="T4" fmla="*/ 26 w 135"/>
              <a:gd name="T5" fmla="*/ 58 h 288"/>
              <a:gd name="T6" fmla="*/ 0 w 135"/>
              <a:gd name="T7" fmla="*/ 262 h 288"/>
              <a:gd name="T8" fmla="*/ 109 w 135"/>
              <a:gd name="T9" fmla="*/ 288 h 288"/>
              <a:gd name="T10" fmla="*/ 135 w 135"/>
              <a:gd name="T11" fmla="*/ 83 h 288"/>
              <a:gd name="T12" fmla="*/ 29 w 135"/>
              <a:gd name="T13" fmla="*/ 269 h 288"/>
              <a:gd name="T14" fmla="*/ 29 w 135"/>
              <a:gd name="T15" fmla="*/ 248 h 288"/>
              <a:gd name="T16" fmla="*/ 29 w 135"/>
              <a:gd name="T17" fmla="*/ 269 h 288"/>
              <a:gd name="T18" fmla="*/ 19 w 135"/>
              <a:gd name="T19" fmla="*/ 223 h 288"/>
              <a:gd name="T20" fmla="*/ 40 w 135"/>
              <a:gd name="T21" fmla="*/ 223 h 288"/>
              <a:gd name="T22" fmla="*/ 29 w 135"/>
              <a:gd name="T23" fmla="*/ 233 h 288"/>
              <a:gd name="T24" fmla="*/ 29 w 135"/>
              <a:gd name="T25" fmla="*/ 177 h 288"/>
              <a:gd name="T26" fmla="*/ 29 w 135"/>
              <a:gd name="T27" fmla="*/ 198 h 288"/>
              <a:gd name="T28" fmla="*/ 68 w 135"/>
              <a:gd name="T29" fmla="*/ 269 h 288"/>
              <a:gd name="T30" fmla="*/ 68 w 135"/>
              <a:gd name="T31" fmla="*/ 248 h 288"/>
              <a:gd name="T32" fmla="*/ 68 w 135"/>
              <a:gd name="T33" fmla="*/ 269 h 288"/>
              <a:gd name="T34" fmla="*/ 58 w 135"/>
              <a:gd name="T35" fmla="*/ 223 h 288"/>
              <a:gd name="T36" fmla="*/ 78 w 135"/>
              <a:gd name="T37" fmla="*/ 223 h 288"/>
              <a:gd name="T38" fmla="*/ 68 w 135"/>
              <a:gd name="T39" fmla="*/ 198 h 288"/>
              <a:gd name="T40" fmla="*/ 68 w 135"/>
              <a:gd name="T41" fmla="*/ 177 h 288"/>
              <a:gd name="T42" fmla="*/ 68 w 135"/>
              <a:gd name="T43" fmla="*/ 198 h 288"/>
              <a:gd name="T44" fmla="*/ 21 w 135"/>
              <a:gd name="T45" fmla="*/ 141 h 288"/>
              <a:gd name="T46" fmla="*/ 40 w 135"/>
              <a:gd name="T47" fmla="*/ 79 h 288"/>
              <a:gd name="T48" fmla="*/ 114 w 135"/>
              <a:gd name="T49" fmla="*/ 97 h 288"/>
              <a:gd name="T50" fmla="*/ 95 w 135"/>
              <a:gd name="T51" fmla="*/ 159 h 288"/>
              <a:gd name="T52" fmla="*/ 106 w 135"/>
              <a:gd name="T53" fmla="*/ 177 h 288"/>
              <a:gd name="T54" fmla="*/ 106 w 135"/>
              <a:gd name="T55" fmla="*/ 198 h 288"/>
              <a:gd name="T56" fmla="*/ 106 w 135"/>
              <a:gd name="T57" fmla="*/ 177 h 288"/>
              <a:gd name="T58" fmla="*/ 95 w 135"/>
              <a:gd name="T59" fmla="*/ 258 h 288"/>
              <a:gd name="T60" fmla="*/ 116 w 135"/>
              <a:gd name="T61" fmla="*/ 258 h 288"/>
              <a:gd name="T62" fmla="*/ 106 w 135"/>
              <a:gd name="T63" fmla="*/ 233 h 288"/>
              <a:gd name="T64" fmla="*/ 106 w 135"/>
              <a:gd name="T65" fmla="*/ 212 h 288"/>
              <a:gd name="T66" fmla="*/ 106 w 135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5" h="288">
                <a:moveTo>
                  <a:pt x="116" y="59"/>
                </a:moveTo>
                <a:cubicBezTo>
                  <a:pt x="116" y="11"/>
                  <a:pt x="116" y="11"/>
                  <a:pt x="116" y="11"/>
                </a:cubicBezTo>
                <a:cubicBezTo>
                  <a:pt x="116" y="7"/>
                  <a:pt x="110" y="0"/>
                  <a:pt x="103" y="0"/>
                </a:cubicBezTo>
                <a:cubicBezTo>
                  <a:pt x="95" y="0"/>
                  <a:pt x="90" y="7"/>
                  <a:pt x="90" y="11"/>
                </a:cubicBezTo>
                <a:cubicBezTo>
                  <a:pt x="90" y="58"/>
                  <a:pt x="90" y="58"/>
                  <a:pt x="90" y="58"/>
                </a:cubicBezTo>
                <a:cubicBezTo>
                  <a:pt x="26" y="58"/>
                  <a:pt x="26" y="58"/>
                  <a:pt x="26" y="58"/>
                </a:cubicBezTo>
                <a:cubicBezTo>
                  <a:pt x="12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2" y="288"/>
                  <a:pt x="26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5" y="277"/>
                  <a:pt x="135" y="262"/>
                </a:cubicBezTo>
                <a:cubicBezTo>
                  <a:pt x="135" y="83"/>
                  <a:pt x="135" y="83"/>
                  <a:pt x="135" y="83"/>
                </a:cubicBezTo>
                <a:cubicBezTo>
                  <a:pt x="135" y="72"/>
                  <a:pt x="127" y="62"/>
                  <a:pt x="116" y="59"/>
                </a:cubicBezTo>
                <a:close/>
                <a:moveTo>
                  <a:pt x="29" y="269"/>
                </a:moveTo>
                <a:cubicBezTo>
                  <a:pt x="24" y="269"/>
                  <a:pt x="19" y="264"/>
                  <a:pt x="19" y="258"/>
                </a:cubicBezTo>
                <a:cubicBezTo>
                  <a:pt x="19" y="252"/>
                  <a:pt x="24" y="248"/>
                  <a:pt x="29" y="248"/>
                </a:cubicBezTo>
                <a:cubicBezTo>
                  <a:pt x="35" y="248"/>
                  <a:pt x="40" y="252"/>
                  <a:pt x="40" y="258"/>
                </a:cubicBezTo>
                <a:cubicBezTo>
                  <a:pt x="40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4" y="233"/>
                  <a:pt x="19" y="229"/>
                  <a:pt x="19" y="223"/>
                </a:cubicBezTo>
                <a:cubicBezTo>
                  <a:pt x="19" y="217"/>
                  <a:pt x="24" y="212"/>
                  <a:pt x="29" y="212"/>
                </a:cubicBezTo>
                <a:cubicBezTo>
                  <a:pt x="35" y="212"/>
                  <a:pt x="40" y="217"/>
                  <a:pt x="40" y="223"/>
                </a:cubicBezTo>
                <a:cubicBezTo>
                  <a:pt x="40" y="223"/>
                  <a:pt x="40" y="223"/>
                  <a:pt x="40" y="223"/>
                </a:cubicBezTo>
                <a:cubicBezTo>
                  <a:pt x="40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4" y="177"/>
                  <a:pt x="29" y="177"/>
                </a:cubicBezTo>
                <a:cubicBezTo>
                  <a:pt x="35" y="177"/>
                  <a:pt x="40" y="182"/>
                  <a:pt x="40" y="188"/>
                </a:cubicBezTo>
                <a:cubicBezTo>
                  <a:pt x="40" y="193"/>
                  <a:pt x="35" y="198"/>
                  <a:pt x="29" y="198"/>
                </a:cubicBezTo>
                <a:cubicBezTo>
                  <a:pt x="24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8" y="264"/>
                  <a:pt x="58" y="258"/>
                </a:cubicBezTo>
                <a:cubicBezTo>
                  <a:pt x="58" y="252"/>
                  <a:pt x="62" y="248"/>
                  <a:pt x="68" y="248"/>
                </a:cubicBezTo>
                <a:cubicBezTo>
                  <a:pt x="74" y="248"/>
                  <a:pt x="78" y="252"/>
                  <a:pt x="78" y="258"/>
                </a:cubicBezTo>
                <a:cubicBezTo>
                  <a:pt x="78" y="264"/>
                  <a:pt x="74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8" y="229"/>
                  <a:pt x="58" y="223"/>
                </a:cubicBezTo>
                <a:cubicBezTo>
                  <a:pt x="58" y="217"/>
                  <a:pt x="62" y="212"/>
                  <a:pt x="68" y="212"/>
                </a:cubicBezTo>
                <a:cubicBezTo>
                  <a:pt x="74" y="212"/>
                  <a:pt x="78" y="217"/>
                  <a:pt x="78" y="223"/>
                </a:cubicBezTo>
                <a:cubicBezTo>
                  <a:pt x="78" y="229"/>
                  <a:pt x="74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8" y="193"/>
                  <a:pt x="58" y="188"/>
                </a:cubicBezTo>
                <a:cubicBezTo>
                  <a:pt x="58" y="182"/>
                  <a:pt x="62" y="177"/>
                  <a:pt x="68" y="177"/>
                </a:cubicBezTo>
                <a:cubicBezTo>
                  <a:pt x="74" y="177"/>
                  <a:pt x="78" y="182"/>
                  <a:pt x="78" y="188"/>
                </a:cubicBezTo>
                <a:cubicBezTo>
                  <a:pt x="78" y="193"/>
                  <a:pt x="74" y="198"/>
                  <a:pt x="68" y="198"/>
                </a:cubicBezTo>
                <a:close/>
                <a:moveTo>
                  <a:pt x="40" y="159"/>
                </a:moveTo>
                <a:cubicBezTo>
                  <a:pt x="30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30" y="79"/>
                  <a:pt x="40" y="79"/>
                </a:cubicBezTo>
                <a:cubicBezTo>
                  <a:pt x="95" y="79"/>
                  <a:pt x="95" y="79"/>
                  <a:pt x="95" y="79"/>
                </a:cubicBezTo>
                <a:cubicBezTo>
                  <a:pt x="105" y="79"/>
                  <a:pt x="114" y="87"/>
                  <a:pt x="114" y="9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14" y="151"/>
                  <a:pt x="105" y="159"/>
                  <a:pt x="95" y="159"/>
                </a:cubicBezTo>
                <a:lnTo>
                  <a:pt x="40" y="159"/>
                </a:lnTo>
                <a:close/>
                <a:moveTo>
                  <a:pt x="106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6" y="198"/>
                </a:cubicBezTo>
                <a:cubicBezTo>
                  <a:pt x="100" y="198"/>
                  <a:pt x="95" y="193"/>
                  <a:pt x="95" y="188"/>
                </a:cubicBezTo>
                <a:cubicBezTo>
                  <a:pt x="95" y="182"/>
                  <a:pt x="100" y="177"/>
                  <a:pt x="106" y="177"/>
                </a:cubicBezTo>
                <a:close/>
                <a:moveTo>
                  <a:pt x="106" y="269"/>
                </a:moveTo>
                <a:cubicBezTo>
                  <a:pt x="100" y="269"/>
                  <a:pt x="95" y="264"/>
                  <a:pt x="95" y="258"/>
                </a:cubicBezTo>
                <a:cubicBezTo>
                  <a:pt x="95" y="252"/>
                  <a:pt x="100" y="248"/>
                  <a:pt x="106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6" y="269"/>
                </a:cubicBezTo>
                <a:close/>
                <a:moveTo>
                  <a:pt x="106" y="233"/>
                </a:moveTo>
                <a:cubicBezTo>
                  <a:pt x="100" y="233"/>
                  <a:pt x="95" y="229"/>
                  <a:pt x="95" y="223"/>
                </a:cubicBezTo>
                <a:cubicBezTo>
                  <a:pt x="95" y="217"/>
                  <a:pt x="100" y="212"/>
                  <a:pt x="106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6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6" name="Freeform 698"/>
          <p:cNvSpPr>
            <a:spLocks noEditPoints="1"/>
          </p:cNvSpPr>
          <p:nvPr/>
        </p:nvSpPr>
        <p:spPr bwMode="auto">
          <a:xfrm>
            <a:off x="5958048" y="6990285"/>
            <a:ext cx="149249" cy="318589"/>
          </a:xfrm>
          <a:custGeom>
            <a:avLst/>
            <a:gdLst>
              <a:gd name="T0" fmla="*/ 115 w 134"/>
              <a:gd name="T1" fmla="*/ 11 h 288"/>
              <a:gd name="T2" fmla="*/ 89 w 134"/>
              <a:gd name="T3" fmla="*/ 11 h 288"/>
              <a:gd name="T4" fmla="*/ 25 w 134"/>
              <a:gd name="T5" fmla="*/ 58 h 288"/>
              <a:gd name="T6" fmla="*/ 0 w 134"/>
              <a:gd name="T7" fmla="*/ 262 h 288"/>
              <a:gd name="T8" fmla="*/ 109 w 134"/>
              <a:gd name="T9" fmla="*/ 288 h 288"/>
              <a:gd name="T10" fmla="*/ 134 w 134"/>
              <a:gd name="T11" fmla="*/ 83 h 288"/>
              <a:gd name="T12" fmla="*/ 29 w 134"/>
              <a:gd name="T13" fmla="*/ 269 h 288"/>
              <a:gd name="T14" fmla="*/ 29 w 134"/>
              <a:gd name="T15" fmla="*/ 248 h 288"/>
              <a:gd name="T16" fmla="*/ 29 w 134"/>
              <a:gd name="T17" fmla="*/ 269 h 288"/>
              <a:gd name="T18" fmla="*/ 18 w 134"/>
              <a:gd name="T19" fmla="*/ 223 h 288"/>
              <a:gd name="T20" fmla="*/ 39 w 134"/>
              <a:gd name="T21" fmla="*/ 223 h 288"/>
              <a:gd name="T22" fmla="*/ 29 w 134"/>
              <a:gd name="T23" fmla="*/ 233 h 288"/>
              <a:gd name="T24" fmla="*/ 29 w 134"/>
              <a:gd name="T25" fmla="*/ 177 h 288"/>
              <a:gd name="T26" fmla="*/ 29 w 134"/>
              <a:gd name="T27" fmla="*/ 198 h 288"/>
              <a:gd name="T28" fmla="*/ 68 w 134"/>
              <a:gd name="T29" fmla="*/ 269 h 288"/>
              <a:gd name="T30" fmla="*/ 68 w 134"/>
              <a:gd name="T31" fmla="*/ 248 h 288"/>
              <a:gd name="T32" fmla="*/ 68 w 134"/>
              <a:gd name="T33" fmla="*/ 269 h 288"/>
              <a:gd name="T34" fmla="*/ 57 w 134"/>
              <a:gd name="T35" fmla="*/ 223 h 288"/>
              <a:gd name="T36" fmla="*/ 78 w 134"/>
              <a:gd name="T37" fmla="*/ 223 h 288"/>
              <a:gd name="T38" fmla="*/ 68 w 134"/>
              <a:gd name="T39" fmla="*/ 198 h 288"/>
              <a:gd name="T40" fmla="*/ 68 w 134"/>
              <a:gd name="T41" fmla="*/ 177 h 288"/>
              <a:gd name="T42" fmla="*/ 68 w 134"/>
              <a:gd name="T43" fmla="*/ 198 h 288"/>
              <a:gd name="T44" fmla="*/ 21 w 134"/>
              <a:gd name="T45" fmla="*/ 141 h 288"/>
              <a:gd name="T46" fmla="*/ 40 w 134"/>
              <a:gd name="T47" fmla="*/ 79 h 288"/>
              <a:gd name="T48" fmla="*/ 113 w 134"/>
              <a:gd name="T49" fmla="*/ 97 h 288"/>
              <a:gd name="T50" fmla="*/ 94 w 134"/>
              <a:gd name="T51" fmla="*/ 159 h 288"/>
              <a:gd name="T52" fmla="*/ 105 w 134"/>
              <a:gd name="T53" fmla="*/ 177 h 288"/>
              <a:gd name="T54" fmla="*/ 105 w 134"/>
              <a:gd name="T55" fmla="*/ 198 h 288"/>
              <a:gd name="T56" fmla="*/ 105 w 134"/>
              <a:gd name="T57" fmla="*/ 177 h 288"/>
              <a:gd name="T58" fmla="*/ 95 w 134"/>
              <a:gd name="T59" fmla="*/ 258 h 288"/>
              <a:gd name="T60" fmla="*/ 116 w 134"/>
              <a:gd name="T61" fmla="*/ 258 h 288"/>
              <a:gd name="T62" fmla="*/ 105 w 134"/>
              <a:gd name="T63" fmla="*/ 233 h 288"/>
              <a:gd name="T64" fmla="*/ 105 w 134"/>
              <a:gd name="T65" fmla="*/ 212 h 288"/>
              <a:gd name="T66" fmla="*/ 105 w 134"/>
              <a:gd name="T67" fmla="*/ 23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288">
                <a:moveTo>
                  <a:pt x="115" y="59"/>
                </a:moveTo>
                <a:cubicBezTo>
                  <a:pt x="115" y="11"/>
                  <a:pt x="115" y="11"/>
                  <a:pt x="115" y="11"/>
                </a:cubicBezTo>
                <a:cubicBezTo>
                  <a:pt x="115" y="7"/>
                  <a:pt x="109" y="0"/>
                  <a:pt x="102" y="0"/>
                </a:cubicBezTo>
                <a:cubicBezTo>
                  <a:pt x="95" y="0"/>
                  <a:pt x="89" y="7"/>
                  <a:pt x="89" y="11"/>
                </a:cubicBezTo>
                <a:cubicBezTo>
                  <a:pt x="89" y="58"/>
                  <a:pt x="89" y="58"/>
                  <a:pt x="89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11" y="58"/>
                  <a:pt x="0" y="69"/>
                  <a:pt x="0" y="8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7"/>
                  <a:pt x="11" y="288"/>
                  <a:pt x="25" y="288"/>
                </a:cubicBezTo>
                <a:cubicBezTo>
                  <a:pt x="109" y="288"/>
                  <a:pt x="109" y="288"/>
                  <a:pt x="109" y="288"/>
                </a:cubicBezTo>
                <a:cubicBezTo>
                  <a:pt x="123" y="288"/>
                  <a:pt x="134" y="277"/>
                  <a:pt x="134" y="262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34" y="72"/>
                  <a:pt x="126" y="62"/>
                  <a:pt x="115" y="59"/>
                </a:cubicBezTo>
                <a:close/>
                <a:moveTo>
                  <a:pt x="29" y="269"/>
                </a:moveTo>
                <a:cubicBezTo>
                  <a:pt x="23" y="269"/>
                  <a:pt x="19" y="264"/>
                  <a:pt x="19" y="258"/>
                </a:cubicBezTo>
                <a:cubicBezTo>
                  <a:pt x="19" y="252"/>
                  <a:pt x="23" y="248"/>
                  <a:pt x="29" y="248"/>
                </a:cubicBezTo>
                <a:cubicBezTo>
                  <a:pt x="35" y="248"/>
                  <a:pt x="39" y="252"/>
                  <a:pt x="39" y="258"/>
                </a:cubicBezTo>
                <a:cubicBezTo>
                  <a:pt x="39" y="264"/>
                  <a:pt x="35" y="269"/>
                  <a:pt x="29" y="269"/>
                </a:cubicBezTo>
                <a:close/>
                <a:moveTo>
                  <a:pt x="29" y="233"/>
                </a:moveTo>
                <a:cubicBezTo>
                  <a:pt x="23" y="233"/>
                  <a:pt x="19" y="229"/>
                  <a:pt x="18" y="223"/>
                </a:cubicBezTo>
                <a:cubicBezTo>
                  <a:pt x="19" y="217"/>
                  <a:pt x="23" y="212"/>
                  <a:pt x="29" y="212"/>
                </a:cubicBezTo>
                <a:cubicBezTo>
                  <a:pt x="35" y="212"/>
                  <a:pt x="39" y="217"/>
                  <a:pt x="39" y="223"/>
                </a:cubicBezTo>
                <a:cubicBezTo>
                  <a:pt x="39" y="223"/>
                  <a:pt x="39" y="223"/>
                  <a:pt x="39" y="223"/>
                </a:cubicBezTo>
                <a:cubicBezTo>
                  <a:pt x="39" y="229"/>
                  <a:pt x="35" y="233"/>
                  <a:pt x="29" y="233"/>
                </a:cubicBezTo>
                <a:close/>
                <a:moveTo>
                  <a:pt x="19" y="188"/>
                </a:moveTo>
                <a:cubicBezTo>
                  <a:pt x="19" y="182"/>
                  <a:pt x="23" y="177"/>
                  <a:pt x="29" y="177"/>
                </a:cubicBezTo>
                <a:cubicBezTo>
                  <a:pt x="35" y="177"/>
                  <a:pt x="39" y="182"/>
                  <a:pt x="39" y="188"/>
                </a:cubicBezTo>
                <a:cubicBezTo>
                  <a:pt x="39" y="193"/>
                  <a:pt x="35" y="198"/>
                  <a:pt x="29" y="198"/>
                </a:cubicBezTo>
                <a:cubicBezTo>
                  <a:pt x="23" y="198"/>
                  <a:pt x="19" y="193"/>
                  <a:pt x="19" y="188"/>
                </a:cubicBezTo>
                <a:close/>
                <a:moveTo>
                  <a:pt x="68" y="269"/>
                </a:moveTo>
                <a:cubicBezTo>
                  <a:pt x="62" y="269"/>
                  <a:pt x="57" y="264"/>
                  <a:pt x="57" y="258"/>
                </a:cubicBezTo>
                <a:cubicBezTo>
                  <a:pt x="57" y="252"/>
                  <a:pt x="62" y="248"/>
                  <a:pt x="68" y="248"/>
                </a:cubicBezTo>
                <a:cubicBezTo>
                  <a:pt x="73" y="248"/>
                  <a:pt x="78" y="252"/>
                  <a:pt x="78" y="258"/>
                </a:cubicBezTo>
                <a:cubicBezTo>
                  <a:pt x="78" y="264"/>
                  <a:pt x="73" y="269"/>
                  <a:pt x="68" y="269"/>
                </a:cubicBezTo>
                <a:close/>
                <a:moveTo>
                  <a:pt x="68" y="233"/>
                </a:moveTo>
                <a:cubicBezTo>
                  <a:pt x="62" y="233"/>
                  <a:pt x="57" y="229"/>
                  <a:pt x="57" y="223"/>
                </a:cubicBezTo>
                <a:cubicBezTo>
                  <a:pt x="57" y="217"/>
                  <a:pt x="62" y="212"/>
                  <a:pt x="68" y="212"/>
                </a:cubicBezTo>
                <a:cubicBezTo>
                  <a:pt x="73" y="212"/>
                  <a:pt x="78" y="217"/>
                  <a:pt x="78" y="223"/>
                </a:cubicBezTo>
                <a:cubicBezTo>
                  <a:pt x="78" y="229"/>
                  <a:pt x="73" y="233"/>
                  <a:pt x="68" y="233"/>
                </a:cubicBezTo>
                <a:close/>
                <a:moveTo>
                  <a:pt x="68" y="198"/>
                </a:moveTo>
                <a:cubicBezTo>
                  <a:pt x="62" y="198"/>
                  <a:pt x="57" y="193"/>
                  <a:pt x="57" y="188"/>
                </a:cubicBezTo>
                <a:cubicBezTo>
                  <a:pt x="57" y="182"/>
                  <a:pt x="62" y="177"/>
                  <a:pt x="68" y="177"/>
                </a:cubicBezTo>
                <a:cubicBezTo>
                  <a:pt x="73" y="177"/>
                  <a:pt x="78" y="182"/>
                  <a:pt x="78" y="188"/>
                </a:cubicBezTo>
                <a:cubicBezTo>
                  <a:pt x="78" y="193"/>
                  <a:pt x="73" y="198"/>
                  <a:pt x="68" y="198"/>
                </a:cubicBezTo>
                <a:close/>
                <a:moveTo>
                  <a:pt x="40" y="159"/>
                </a:moveTo>
                <a:cubicBezTo>
                  <a:pt x="29" y="159"/>
                  <a:pt x="21" y="151"/>
                  <a:pt x="21" y="141"/>
                </a:cubicBezTo>
                <a:cubicBezTo>
                  <a:pt x="21" y="97"/>
                  <a:pt x="21" y="97"/>
                  <a:pt x="21" y="97"/>
                </a:cubicBezTo>
                <a:cubicBezTo>
                  <a:pt x="21" y="87"/>
                  <a:pt x="29" y="79"/>
                  <a:pt x="40" y="79"/>
                </a:cubicBezTo>
                <a:cubicBezTo>
                  <a:pt x="94" y="79"/>
                  <a:pt x="94" y="79"/>
                  <a:pt x="94" y="79"/>
                </a:cubicBezTo>
                <a:cubicBezTo>
                  <a:pt x="105" y="79"/>
                  <a:pt x="113" y="87"/>
                  <a:pt x="113" y="97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13" y="151"/>
                  <a:pt x="105" y="159"/>
                  <a:pt x="94" y="159"/>
                </a:cubicBezTo>
                <a:lnTo>
                  <a:pt x="40" y="159"/>
                </a:lnTo>
                <a:close/>
                <a:moveTo>
                  <a:pt x="105" y="177"/>
                </a:moveTo>
                <a:cubicBezTo>
                  <a:pt x="111" y="177"/>
                  <a:pt x="116" y="182"/>
                  <a:pt x="116" y="188"/>
                </a:cubicBezTo>
                <a:cubicBezTo>
                  <a:pt x="116" y="193"/>
                  <a:pt x="111" y="198"/>
                  <a:pt x="105" y="198"/>
                </a:cubicBezTo>
                <a:cubicBezTo>
                  <a:pt x="99" y="198"/>
                  <a:pt x="95" y="193"/>
                  <a:pt x="95" y="188"/>
                </a:cubicBezTo>
                <a:cubicBezTo>
                  <a:pt x="95" y="182"/>
                  <a:pt x="99" y="177"/>
                  <a:pt x="105" y="177"/>
                </a:cubicBezTo>
                <a:close/>
                <a:moveTo>
                  <a:pt x="105" y="269"/>
                </a:moveTo>
                <a:cubicBezTo>
                  <a:pt x="99" y="269"/>
                  <a:pt x="95" y="264"/>
                  <a:pt x="95" y="258"/>
                </a:cubicBezTo>
                <a:cubicBezTo>
                  <a:pt x="95" y="252"/>
                  <a:pt x="99" y="248"/>
                  <a:pt x="105" y="248"/>
                </a:cubicBezTo>
                <a:cubicBezTo>
                  <a:pt x="111" y="248"/>
                  <a:pt x="116" y="252"/>
                  <a:pt x="116" y="258"/>
                </a:cubicBezTo>
                <a:cubicBezTo>
                  <a:pt x="116" y="264"/>
                  <a:pt x="111" y="269"/>
                  <a:pt x="105" y="269"/>
                </a:cubicBezTo>
                <a:close/>
                <a:moveTo>
                  <a:pt x="105" y="233"/>
                </a:moveTo>
                <a:cubicBezTo>
                  <a:pt x="99" y="233"/>
                  <a:pt x="95" y="229"/>
                  <a:pt x="95" y="223"/>
                </a:cubicBezTo>
                <a:cubicBezTo>
                  <a:pt x="95" y="217"/>
                  <a:pt x="99" y="212"/>
                  <a:pt x="105" y="212"/>
                </a:cubicBezTo>
                <a:cubicBezTo>
                  <a:pt x="111" y="212"/>
                  <a:pt x="116" y="217"/>
                  <a:pt x="116" y="223"/>
                </a:cubicBezTo>
                <a:cubicBezTo>
                  <a:pt x="116" y="229"/>
                  <a:pt x="111" y="233"/>
                  <a:pt x="105" y="23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7" name="Freeform 699"/>
          <p:cNvSpPr>
            <a:spLocks/>
          </p:cNvSpPr>
          <p:nvPr/>
        </p:nvSpPr>
        <p:spPr bwMode="auto">
          <a:xfrm>
            <a:off x="6133129" y="7102220"/>
            <a:ext cx="31573" cy="94716"/>
          </a:xfrm>
          <a:custGeom>
            <a:avLst/>
            <a:gdLst>
              <a:gd name="T0" fmla="*/ 0 w 28"/>
              <a:gd name="T1" fmla="*/ 13 h 86"/>
              <a:gd name="T2" fmla="*/ 8 w 28"/>
              <a:gd name="T3" fmla="*/ 43 h 86"/>
              <a:gd name="T4" fmla="*/ 0 w 28"/>
              <a:gd name="T5" fmla="*/ 73 h 86"/>
              <a:gd name="T6" fmla="*/ 13 w 28"/>
              <a:gd name="T7" fmla="*/ 86 h 86"/>
              <a:gd name="T8" fmla="*/ 28 w 28"/>
              <a:gd name="T9" fmla="*/ 43 h 86"/>
              <a:gd name="T10" fmla="*/ 13 w 28"/>
              <a:gd name="T11" fmla="*/ 0 h 86"/>
              <a:gd name="T12" fmla="*/ 0 w 28"/>
              <a:gd name="T1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86">
                <a:moveTo>
                  <a:pt x="0" y="13"/>
                </a:moveTo>
                <a:cubicBezTo>
                  <a:pt x="5" y="21"/>
                  <a:pt x="8" y="32"/>
                  <a:pt x="8" y="43"/>
                </a:cubicBezTo>
                <a:cubicBezTo>
                  <a:pt x="8" y="54"/>
                  <a:pt x="5" y="64"/>
                  <a:pt x="0" y="73"/>
                </a:cubicBezTo>
                <a:cubicBezTo>
                  <a:pt x="13" y="86"/>
                  <a:pt x="13" y="86"/>
                  <a:pt x="13" y="86"/>
                </a:cubicBezTo>
                <a:cubicBezTo>
                  <a:pt x="23" y="74"/>
                  <a:pt x="28" y="59"/>
                  <a:pt x="28" y="43"/>
                </a:cubicBezTo>
                <a:cubicBezTo>
                  <a:pt x="28" y="27"/>
                  <a:pt x="23" y="12"/>
                  <a:pt x="13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8" name="Freeform 700"/>
          <p:cNvSpPr>
            <a:spLocks/>
          </p:cNvSpPr>
          <p:nvPr/>
        </p:nvSpPr>
        <p:spPr bwMode="auto">
          <a:xfrm>
            <a:off x="6210623" y="7021855"/>
            <a:ext cx="83236" cy="258315"/>
          </a:xfrm>
          <a:custGeom>
            <a:avLst/>
            <a:gdLst>
              <a:gd name="T0" fmla="*/ 15 w 74"/>
              <a:gd name="T1" fmla="*/ 0 h 232"/>
              <a:gd name="T2" fmla="*/ 0 w 74"/>
              <a:gd name="T3" fmla="*/ 16 h 232"/>
              <a:gd name="T4" fmla="*/ 0 w 74"/>
              <a:gd name="T5" fmla="*/ 216 h 232"/>
              <a:gd name="T6" fmla="*/ 16 w 74"/>
              <a:gd name="T7" fmla="*/ 232 h 232"/>
              <a:gd name="T8" fmla="*/ 15 w 74"/>
              <a:gd name="T9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232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51" y="72"/>
                  <a:pt x="51" y="159"/>
                  <a:pt x="0" y="216"/>
                </a:cubicBezTo>
                <a:cubicBezTo>
                  <a:pt x="16" y="232"/>
                  <a:pt x="16" y="232"/>
                  <a:pt x="16" y="232"/>
                </a:cubicBezTo>
                <a:cubicBezTo>
                  <a:pt x="74" y="171"/>
                  <a:pt x="74" y="61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49" name="Freeform 701"/>
          <p:cNvSpPr>
            <a:spLocks/>
          </p:cNvSpPr>
          <p:nvPr/>
        </p:nvSpPr>
        <p:spPr bwMode="auto">
          <a:xfrm>
            <a:off x="6170441" y="7062038"/>
            <a:ext cx="63144" cy="175081"/>
          </a:xfrm>
          <a:custGeom>
            <a:avLst/>
            <a:gdLst>
              <a:gd name="T0" fmla="*/ 15 w 55"/>
              <a:gd name="T1" fmla="*/ 0 h 159"/>
              <a:gd name="T2" fmla="*/ 0 w 55"/>
              <a:gd name="T3" fmla="*/ 16 h 159"/>
              <a:gd name="T4" fmla="*/ 0 w 55"/>
              <a:gd name="T5" fmla="*/ 144 h 159"/>
              <a:gd name="T6" fmla="*/ 15 w 55"/>
              <a:gd name="T7" fmla="*/ 159 h 159"/>
              <a:gd name="T8" fmla="*/ 15 w 55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59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30" y="53"/>
                  <a:pt x="30" y="107"/>
                  <a:pt x="0" y="144"/>
                </a:cubicBezTo>
                <a:cubicBezTo>
                  <a:pt x="15" y="159"/>
                  <a:pt x="15" y="159"/>
                  <a:pt x="15" y="159"/>
                </a:cubicBezTo>
                <a:cubicBezTo>
                  <a:pt x="55" y="114"/>
                  <a:pt x="55" y="45"/>
                  <a:pt x="15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0" name="Freeform 702"/>
          <p:cNvSpPr>
            <a:spLocks/>
          </p:cNvSpPr>
          <p:nvPr/>
        </p:nvSpPr>
        <p:spPr bwMode="auto">
          <a:xfrm>
            <a:off x="849150" y="4455926"/>
            <a:ext cx="321459" cy="292757"/>
          </a:xfrm>
          <a:custGeom>
            <a:avLst/>
            <a:gdLst>
              <a:gd name="T0" fmla="*/ 236 w 289"/>
              <a:gd name="T1" fmla="*/ 0 h 263"/>
              <a:gd name="T2" fmla="*/ 54 w 289"/>
              <a:gd name="T3" fmla="*/ 0 h 263"/>
              <a:gd name="T4" fmla="*/ 0 w 289"/>
              <a:gd name="T5" fmla="*/ 54 h 263"/>
              <a:gd name="T6" fmla="*/ 0 w 289"/>
              <a:gd name="T7" fmla="*/ 156 h 263"/>
              <a:gd name="T8" fmla="*/ 40 w 289"/>
              <a:gd name="T9" fmla="*/ 208 h 263"/>
              <a:gd name="T10" fmla="*/ 11 w 289"/>
              <a:gd name="T11" fmla="*/ 244 h 263"/>
              <a:gd name="T12" fmla="*/ 107 w 289"/>
              <a:gd name="T13" fmla="*/ 210 h 263"/>
              <a:gd name="T14" fmla="*/ 236 w 289"/>
              <a:gd name="T15" fmla="*/ 210 h 263"/>
              <a:gd name="T16" fmla="*/ 289 w 289"/>
              <a:gd name="T17" fmla="*/ 156 h 263"/>
              <a:gd name="T18" fmla="*/ 289 w 289"/>
              <a:gd name="T19" fmla="*/ 54 h 263"/>
              <a:gd name="T20" fmla="*/ 236 w 289"/>
              <a:gd name="T2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9" h="263">
                <a:moveTo>
                  <a:pt x="236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81"/>
                  <a:pt x="17" y="202"/>
                  <a:pt x="40" y="208"/>
                </a:cubicBezTo>
                <a:cubicBezTo>
                  <a:pt x="36" y="219"/>
                  <a:pt x="28" y="231"/>
                  <a:pt x="11" y="244"/>
                </a:cubicBezTo>
                <a:cubicBezTo>
                  <a:pt x="0" y="252"/>
                  <a:pt x="55" y="263"/>
                  <a:pt x="107" y="210"/>
                </a:cubicBezTo>
                <a:cubicBezTo>
                  <a:pt x="236" y="210"/>
                  <a:pt x="236" y="210"/>
                  <a:pt x="236" y="210"/>
                </a:cubicBezTo>
                <a:cubicBezTo>
                  <a:pt x="265" y="210"/>
                  <a:pt x="289" y="186"/>
                  <a:pt x="289" y="156"/>
                </a:cubicBezTo>
                <a:cubicBezTo>
                  <a:pt x="289" y="54"/>
                  <a:pt x="289" y="54"/>
                  <a:pt x="289" y="54"/>
                </a:cubicBezTo>
                <a:cubicBezTo>
                  <a:pt x="289" y="24"/>
                  <a:pt x="265" y="0"/>
                  <a:pt x="236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1" name="Freeform 703"/>
          <p:cNvSpPr>
            <a:spLocks/>
          </p:cNvSpPr>
          <p:nvPr/>
        </p:nvSpPr>
        <p:spPr bwMode="auto">
          <a:xfrm>
            <a:off x="1566692" y="4507589"/>
            <a:ext cx="241094" cy="235354"/>
          </a:xfrm>
          <a:custGeom>
            <a:avLst/>
            <a:gdLst>
              <a:gd name="T0" fmla="*/ 217 w 217"/>
              <a:gd name="T1" fmla="*/ 126 h 212"/>
              <a:gd name="T2" fmla="*/ 217 w 217"/>
              <a:gd name="T3" fmla="*/ 43 h 212"/>
              <a:gd name="T4" fmla="*/ 178 w 217"/>
              <a:gd name="T5" fmla="*/ 0 h 212"/>
              <a:gd name="T6" fmla="*/ 178 w 217"/>
              <a:gd name="T7" fmla="*/ 82 h 212"/>
              <a:gd name="T8" fmla="*/ 115 w 217"/>
              <a:gd name="T9" fmla="*/ 145 h 212"/>
              <a:gd name="T10" fmla="*/ 19 w 217"/>
              <a:gd name="T11" fmla="*/ 145 h 212"/>
              <a:gd name="T12" fmla="*/ 0 w 217"/>
              <a:gd name="T13" fmla="*/ 160 h 212"/>
              <a:gd name="T14" fmla="*/ 27 w 217"/>
              <a:gd name="T15" fmla="*/ 169 h 212"/>
              <a:gd name="T16" fmla="*/ 131 w 217"/>
              <a:gd name="T17" fmla="*/ 169 h 212"/>
              <a:gd name="T18" fmla="*/ 208 w 217"/>
              <a:gd name="T19" fmla="*/ 197 h 212"/>
              <a:gd name="T20" fmla="*/ 185 w 217"/>
              <a:gd name="T21" fmla="*/ 168 h 212"/>
              <a:gd name="T22" fmla="*/ 217 w 217"/>
              <a:gd name="T23" fmla="*/ 126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7" h="212">
                <a:moveTo>
                  <a:pt x="217" y="126"/>
                </a:moveTo>
                <a:cubicBezTo>
                  <a:pt x="217" y="43"/>
                  <a:pt x="217" y="43"/>
                  <a:pt x="217" y="43"/>
                </a:cubicBezTo>
                <a:cubicBezTo>
                  <a:pt x="217" y="21"/>
                  <a:pt x="200" y="2"/>
                  <a:pt x="178" y="0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78" y="117"/>
                  <a:pt x="150" y="145"/>
                  <a:pt x="115" y="145"/>
                </a:cubicBezTo>
                <a:cubicBezTo>
                  <a:pt x="19" y="145"/>
                  <a:pt x="19" y="145"/>
                  <a:pt x="19" y="145"/>
                </a:cubicBezTo>
                <a:cubicBezTo>
                  <a:pt x="12" y="151"/>
                  <a:pt x="6" y="156"/>
                  <a:pt x="0" y="160"/>
                </a:cubicBezTo>
                <a:cubicBezTo>
                  <a:pt x="7" y="166"/>
                  <a:pt x="16" y="169"/>
                  <a:pt x="27" y="169"/>
                </a:cubicBezTo>
                <a:cubicBezTo>
                  <a:pt x="131" y="169"/>
                  <a:pt x="131" y="169"/>
                  <a:pt x="131" y="169"/>
                </a:cubicBezTo>
                <a:cubicBezTo>
                  <a:pt x="172" y="212"/>
                  <a:pt x="217" y="203"/>
                  <a:pt x="208" y="197"/>
                </a:cubicBezTo>
                <a:cubicBezTo>
                  <a:pt x="195" y="187"/>
                  <a:pt x="188" y="177"/>
                  <a:pt x="185" y="168"/>
                </a:cubicBezTo>
                <a:cubicBezTo>
                  <a:pt x="203" y="163"/>
                  <a:pt x="217" y="146"/>
                  <a:pt x="217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2" name="Freeform 704"/>
          <p:cNvSpPr>
            <a:spLocks/>
          </p:cNvSpPr>
          <p:nvPr/>
        </p:nvSpPr>
        <p:spPr bwMode="auto">
          <a:xfrm>
            <a:off x="1483458" y="4458797"/>
            <a:ext cx="258315" cy="223873"/>
          </a:xfrm>
          <a:custGeom>
            <a:avLst/>
            <a:gdLst>
              <a:gd name="T0" fmla="*/ 234 w 234"/>
              <a:gd name="T1" fmla="*/ 126 h 202"/>
              <a:gd name="T2" fmla="*/ 234 w 234"/>
              <a:gd name="T3" fmla="*/ 43 h 202"/>
              <a:gd name="T4" fmla="*/ 190 w 234"/>
              <a:gd name="T5" fmla="*/ 0 h 202"/>
              <a:gd name="T6" fmla="*/ 43 w 234"/>
              <a:gd name="T7" fmla="*/ 0 h 202"/>
              <a:gd name="T8" fmla="*/ 0 w 234"/>
              <a:gd name="T9" fmla="*/ 43 h 202"/>
              <a:gd name="T10" fmla="*/ 0 w 234"/>
              <a:gd name="T11" fmla="*/ 126 h 202"/>
              <a:gd name="T12" fmla="*/ 32 w 234"/>
              <a:gd name="T13" fmla="*/ 168 h 202"/>
              <a:gd name="T14" fmla="*/ 9 w 234"/>
              <a:gd name="T15" fmla="*/ 197 h 202"/>
              <a:gd name="T16" fmla="*/ 20 w 234"/>
              <a:gd name="T17" fmla="*/ 202 h 202"/>
              <a:gd name="T18" fmla="*/ 86 w 234"/>
              <a:gd name="T19" fmla="*/ 170 h 202"/>
              <a:gd name="T20" fmla="*/ 190 w 234"/>
              <a:gd name="T21" fmla="*/ 170 h 202"/>
              <a:gd name="T22" fmla="*/ 234 w 234"/>
              <a:gd name="T23" fmla="*/ 1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4" h="202">
                <a:moveTo>
                  <a:pt x="234" y="126"/>
                </a:moveTo>
                <a:cubicBezTo>
                  <a:pt x="234" y="43"/>
                  <a:pt x="234" y="43"/>
                  <a:pt x="234" y="43"/>
                </a:cubicBezTo>
                <a:cubicBezTo>
                  <a:pt x="234" y="19"/>
                  <a:pt x="214" y="0"/>
                  <a:pt x="19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19" y="0"/>
                  <a:pt x="0" y="19"/>
                  <a:pt x="0" y="43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6"/>
                  <a:pt x="14" y="163"/>
                  <a:pt x="32" y="168"/>
                </a:cubicBezTo>
                <a:cubicBezTo>
                  <a:pt x="29" y="177"/>
                  <a:pt x="22" y="187"/>
                  <a:pt x="9" y="197"/>
                </a:cubicBezTo>
                <a:cubicBezTo>
                  <a:pt x="6" y="199"/>
                  <a:pt x="10" y="202"/>
                  <a:pt x="20" y="202"/>
                </a:cubicBezTo>
                <a:cubicBezTo>
                  <a:pt x="35" y="202"/>
                  <a:pt x="61" y="195"/>
                  <a:pt x="86" y="170"/>
                </a:cubicBezTo>
                <a:cubicBezTo>
                  <a:pt x="190" y="170"/>
                  <a:pt x="190" y="170"/>
                  <a:pt x="190" y="170"/>
                </a:cubicBezTo>
                <a:cubicBezTo>
                  <a:pt x="214" y="170"/>
                  <a:pt x="234" y="150"/>
                  <a:pt x="234" y="12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3" name="Freeform 718"/>
          <p:cNvSpPr>
            <a:spLocks/>
          </p:cNvSpPr>
          <p:nvPr/>
        </p:nvSpPr>
        <p:spPr bwMode="auto">
          <a:xfrm>
            <a:off x="11724216" y="5770462"/>
            <a:ext cx="287017" cy="261186"/>
          </a:xfrm>
          <a:custGeom>
            <a:avLst/>
            <a:gdLst>
              <a:gd name="T0" fmla="*/ 217 w 260"/>
              <a:gd name="T1" fmla="*/ 8 h 235"/>
              <a:gd name="T2" fmla="*/ 187 w 260"/>
              <a:gd name="T3" fmla="*/ 9 h 235"/>
              <a:gd name="T4" fmla="*/ 188 w 260"/>
              <a:gd name="T5" fmla="*/ 39 h 235"/>
              <a:gd name="T6" fmla="*/ 218 w 260"/>
              <a:gd name="T7" fmla="*/ 105 h 235"/>
              <a:gd name="T8" fmla="*/ 130 w 260"/>
              <a:gd name="T9" fmla="*/ 193 h 235"/>
              <a:gd name="T10" fmla="*/ 42 w 260"/>
              <a:gd name="T11" fmla="*/ 105 h 235"/>
              <a:gd name="T12" fmla="*/ 72 w 260"/>
              <a:gd name="T13" fmla="*/ 39 h 235"/>
              <a:gd name="T14" fmla="*/ 73 w 260"/>
              <a:gd name="T15" fmla="*/ 9 h 235"/>
              <a:gd name="T16" fmla="*/ 44 w 260"/>
              <a:gd name="T17" fmla="*/ 7 h 235"/>
              <a:gd name="T18" fmla="*/ 44 w 260"/>
              <a:gd name="T19" fmla="*/ 7 h 235"/>
              <a:gd name="T20" fmla="*/ 0 w 260"/>
              <a:gd name="T21" fmla="*/ 105 h 235"/>
              <a:gd name="T22" fmla="*/ 130 w 260"/>
              <a:gd name="T23" fmla="*/ 235 h 235"/>
              <a:gd name="T24" fmla="*/ 260 w 260"/>
              <a:gd name="T25" fmla="*/ 105 h 235"/>
              <a:gd name="T26" fmla="*/ 217 w 260"/>
              <a:gd name="T27" fmla="*/ 8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0" h="235">
                <a:moveTo>
                  <a:pt x="217" y="8"/>
                </a:moveTo>
                <a:cubicBezTo>
                  <a:pt x="208" y="0"/>
                  <a:pt x="194" y="1"/>
                  <a:pt x="187" y="9"/>
                </a:cubicBezTo>
                <a:cubicBezTo>
                  <a:pt x="179" y="18"/>
                  <a:pt x="180" y="31"/>
                  <a:pt x="188" y="39"/>
                </a:cubicBezTo>
                <a:cubicBezTo>
                  <a:pt x="206" y="55"/>
                  <a:pt x="218" y="79"/>
                  <a:pt x="218" y="105"/>
                </a:cubicBezTo>
                <a:cubicBezTo>
                  <a:pt x="218" y="153"/>
                  <a:pt x="178" y="193"/>
                  <a:pt x="130" y="193"/>
                </a:cubicBezTo>
                <a:cubicBezTo>
                  <a:pt x="81" y="193"/>
                  <a:pt x="42" y="153"/>
                  <a:pt x="42" y="105"/>
                </a:cubicBezTo>
                <a:cubicBezTo>
                  <a:pt x="42" y="79"/>
                  <a:pt x="53" y="55"/>
                  <a:pt x="72" y="39"/>
                </a:cubicBezTo>
                <a:cubicBezTo>
                  <a:pt x="80" y="31"/>
                  <a:pt x="81" y="18"/>
                  <a:pt x="73" y="9"/>
                </a:cubicBezTo>
                <a:cubicBezTo>
                  <a:pt x="66" y="0"/>
                  <a:pt x="52" y="0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17" y="31"/>
                  <a:pt x="0" y="66"/>
                  <a:pt x="0" y="105"/>
                </a:cubicBezTo>
                <a:cubicBezTo>
                  <a:pt x="0" y="177"/>
                  <a:pt x="58" y="235"/>
                  <a:pt x="130" y="235"/>
                </a:cubicBezTo>
                <a:cubicBezTo>
                  <a:pt x="202" y="235"/>
                  <a:pt x="260" y="177"/>
                  <a:pt x="260" y="105"/>
                </a:cubicBezTo>
                <a:cubicBezTo>
                  <a:pt x="260" y="66"/>
                  <a:pt x="243" y="31"/>
                  <a:pt x="217" y="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4" name="Freeform 719"/>
          <p:cNvSpPr>
            <a:spLocks/>
          </p:cNvSpPr>
          <p:nvPr/>
        </p:nvSpPr>
        <p:spPr bwMode="auto">
          <a:xfrm>
            <a:off x="11844763" y="5713059"/>
            <a:ext cx="45923" cy="198042"/>
          </a:xfrm>
          <a:custGeom>
            <a:avLst/>
            <a:gdLst>
              <a:gd name="T0" fmla="*/ 21 w 42"/>
              <a:gd name="T1" fmla="*/ 179 h 179"/>
              <a:gd name="T2" fmla="*/ 42 w 42"/>
              <a:gd name="T3" fmla="*/ 158 h 179"/>
              <a:gd name="T4" fmla="*/ 42 w 42"/>
              <a:gd name="T5" fmla="*/ 22 h 179"/>
              <a:gd name="T6" fmla="*/ 21 w 42"/>
              <a:gd name="T7" fmla="*/ 0 h 179"/>
              <a:gd name="T8" fmla="*/ 0 w 42"/>
              <a:gd name="T9" fmla="*/ 22 h 179"/>
              <a:gd name="T10" fmla="*/ 0 w 42"/>
              <a:gd name="T11" fmla="*/ 158 h 179"/>
              <a:gd name="T12" fmla="*/ 21 w 42"/>
              <a:gd name="T13" fmla="*/ 179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79">
                <a:moveTo>
                  <a:pt x="21" y="179"/>
                </a:moveTo>
                <a:cubicBezTo>
                  <a:pt x="33" y="179"/>
                  <a:pt x="42" y="170"/>
                  <a:pt x="42" y="158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10"/>
                  <a:pt x="33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70"/>
                  <a:pt x="9" y="179"/>
                  <a:pt x="21" y="179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5" name="Freeform 720"/>
          <p:cNvSpPr>
            <a:spLocks noEditPoints="1"/>
          </p:cNvSpPr>
          <p:nvPr/>
        </p:nvSpPr>
        <p:spPr bwMode="auto">
          <a:xfrm>
            <a:off x="8512497" y="31557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4 w 288"/>
              <a:gd name="T11" fmla="*/ 194 h 288"/>
              <a:gd name="T12" fmla="*/ 183 w 288"/>
              <a:gd name="T13" fmla="*/ 170 h 288"/>
              <a:gd name="T14" fmla="*/ 183 w 288"/>
              <a:gd name="T15" fmla="*/ 170 h 288"/>
              <a:gd name="T16" fmla="*/ 183 w 288"/>
              <a:gd name="T17" fmla="*/ 192 h 288"/>
              <a:gd name="T18" fmla="*/ 174 w 288"/>
              <a:gd name="T19" fmla="*/ 202 h 288"/>
              <a:gd name="T20" fmla="*/ 64 w 288"/>
              <a:gd name="T21" fmla="*/ 202 h 288"/>
              <a:gd name="T22" fmla="*/ 54 w 288"/>
              <a:gd name="T23" fmla="*/ 192 h 288"/>
              <a:gd name="T24" fmla="*/ 54 w 288"/>
              <a:gd name="T25" fmla="*/ 99 h 288"/>
              <a:gd name="T26" fmla="*/ 64 w 288"/>
              <a:gd name="T27" fmla="*/ 89 h 288"/>
              <a:gd name="T28" fmla="*/ 174 w 288"/>
              <a:gd name="T29" fmla="*/ 89 h 288"/>
              <a:gd name="T30" fmla="*/ 183 w 288"/>
              <a:gd name="T31" fmla="*/ 99 h 288"/>
              <a:gd name="T32" fmla="*/ 183 w 288"/>
              <a:gd name="T33" fmla="*/ 122 h 288"/>
              <a:gd name="T34" fmla="*/ 234 w 288"/>
              <a:gd name="T35" fmla="*/ 98 h 288"/>
              <a:gd name="T36" fmla="*/ 234 w 288"/>
              <a:gd name="T37" fmla="*/ 19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4" y="194"/>
                </a:moveTo>
                <a:cubicBezTo>
                  <a:pt x="183" y="170"/>
                  <a:pt x="183" y="170"/>
                  <a:pt x="183" y="170"/>
                </a:cubicBezTo>
                <a:cubicBezTo>
                  <a:pt x="183" y="170"/>
                  <a:pt x="183" y="170"/>
                  <a:pt x="183" y="170"/>
                </a:cubicBezTo>
                <a:cubicBezTo>
                  <a:pt x="183" y="192"/>
                  <a:pt x="183" y="192"/>
                  <a:pt x="183" y="192"/>
                </a:cubicBezTo>
                <a:cubicBezTo>
                  <a:pt x="183" y="198"/>
                  <a:pt x="179" y="202"/>
                  <a:pt x="174" y="202"/>
                </a:cubicBezTo>
                <a:cubicBezTo>
                  <a:pt x="64" y="202"/>
                  <a:pt x="64" y="202"/>
                  <a:pt x="64" y="202"/>
                </a:cubicBezTo>
                <a:cubicBezTo>
                  <a:pt x="59" y="202"/>
                  <a:pt x="54" y="198"/>
                  <a:pt x="54" y="192"/>
                </a:cubicBezTo>
                <a:cubicBezTo>
                  <a:pt x="54" y="99"/>
                  <a:pt x="54" y="99"/>
                  <a:pt x="54" y="99"/>
                </a:cubicBezTo>
                <a:cubicBezTo>
                  <a:pt x="54" y="94"/>
                  <a:pt x="59" y="89"/>
                  <a:pt x="64" y="89"/>
                </a:cubicBezTo>
                <a:cubicBezTo>
                  <a:pt x="174" y="89"/>
                  <a:pt x="174" y="89"/>
                  <a:pt x="174" y="89"/>
                </a:cubicBezTo>
                <a:cubicBezTo>
                  <a:pt x="179" y="89"/>
                  <a:pt x="183" y="94"/>
                  <a:pt x="183" y="99"/>
                </a:cubicBezTo>
                <a:cubicBezTo>
                  <a:pt x="183" y="122"/>
                  <a:pt x="183" y="122"/>
                  <a:pt x="183" y="122"/>
                </a:cubicBezTo>
                <a:cubicBezTo>
                  <a:pt x="234" y="98"/>
                  <a:pt x="234" y="98"/>
                  <a:pt x="234" y="98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6" name="Freeform 721"/>
          <p:cNvSpPr>
            <a:spLocks noEditPoints="1"/>
          </p:cNvSpPr>
          <p:nvPr/>
        </p:nvSpPr>
        <p:spPr bwMode="auto">
          <a:xfrm>
            <a:off x="11066947" y="3155741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33 w 288"/>
              <a:gd name="T11" fmla="*/ 204 h 288"/>
              <a:gd name="T12" fmla="*/ 228 w 288"/>
              <a:gd name="T13" fmla="*/ 209 h 288"/>
              <a:gd name="T14" fmla="*/ 59 w 288"/>
              <a:gd name="T15" fmla="*/ 209 h 288"/>
              <a:gd name="T16" fmla="*/ 54 w 288"/>
              <a:gd name="T17" fmla="*/ 204 h 288"/>
              <a:gd name="T18" fmla="*/ 54 w 288"/>
              <a:gd name="T19" fmla="*/ 102 h 288"/>
              <a:gd name="T20" fmla="*/ 59 w 288"/>
              <a:gd name="T21" fmla="*/ 97 h 288"/>
              <a:gd name="T22" fmla="*/ 96 w 288"/>
              <a:gd name="T23" fmla="*/ 97 h 288"/>
              <a:gd name="T24" fmla="*/ 97 w 288"/>
              <a:gd name="T25" fmla="*/ 97 h 288"/>
              <a:gd name="T26" fmla="*/ 102 w 288"/>
              <a:gd name="T27" fmla="*/ 86 h 288"/>
              <a:gd name="T28" fmla="*/ 109 w 288"/>
              <a:gd name="T29" fmla="*/ 82 h 288"/>
              <a:gd name="T30" fmla="*/ 178 w 288"/>
              <a:gd name="T31" fmla="*/ 82 h 288"/>
              <a:gd name="T32" fmla="*/ 186 w 288"/>
              <a:gd name="T33" fmla="*/ 86 h 288"/>
              <a:gd name="T34" fmla="*/ 191 w 288"/>
              <a:gd name="T35" fmla="*/ 97 h 288"/>
              <a:gd name="T36" fmla="*/ 191 w 288"/>
              <a:gd name="T37" fmla="*/ 97 h 288"/>
              <a:gd name="T38" fmla="*/ 228 w 288"/>
              <a:gd name="T39" fmla="*/ 97 h 288"/>
              <a:gd name="T40" fmla="*/ 233 w 288"/>
              <a:gd name="T41" fmla="*/ 102 h 288"/>
              <a:gd name="T42" fmla="*/ 233 w 288"/>
              <a:gd name="T43" fmla="*/ 20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33" y="204"/>
                </a:moveTo>
                <a:cubicBezTo>
                  <a:pt x="233" y="206"/>
                  <a:pt x="231" y="209"/>
                  <a:pt x="228" y="209"/>
                </a:cubicBezTo>
                <a:cubicBezTo>
                  <a:pt x="59" y="209"/>
                  <a:pt x="59" y="209"/>
                  <a:pt x="59" y="209"/>
                </a:cubicBezTo>
                <a:cubicBezTo>
                  <a:pt x="56" y="209"/>
                  <a:pt x="54" y="206"/>
                  <a:pt x="54" y="204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99"/>
                  <a:pt x="56" y="97"/>
                  <a:pt x="59" y="97"/>
                </a:cubicBezTo>
                <a:cubicBezTo>
                  <a:pt x="96" y="97"/>
                  <a:pt x="96" y="97"/>
                  <a:pt x="96" y="97"/>
                </a:cubicBezTo>
                <a:cubicBezTo>
                  <a:pt x="96" y="97"/>
                  <a:pt x="97" y="97"/>
                  <a:pt x="97" y="97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3" y="84"/>
                  <a:pt x="106" y="82"/>
                  <a:pt x="109" y="82"/>
                </a:cubicBezTo>
                <a:cubicBezTo>
                  <a:pt x="178" y="82"/>
                  <a:pt x="178" y="82"/>
                  <a:pt x="178" y="82"/>
                </a:cubicBezTo>
                <a:cubicBezTo>
                  <a:pt x="181" y="82"/>
                  <a:pt x="184" y="84"/>
                  <a:pt x="186" y="86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191" y="97"/>
                  <a:pt x="191" y="97"/>
                  <a:pt x="191" y="97"/>
                </a:cubicBezTo>
                <a:cubicBezTo>
                  <a:pt x="228" y="97"/>
                  <a:pt x="228" y="97"/>
                  <a:pt x="228" y="97"/>
                </a:cubicBezTo>
                <a:cubicBezTo>
                  <a:pt x="231" y="97"/>
                  <a:pt x="233" y="99"/>
                  <a:pt x="233" y="102"/>
                </a:cubicBezTo>
                <a:lnTo>
                  <a:pt x="233" y="204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7" name="Oval 722"/>
          <p:cNvSpPr>
            <a:spLocks noChangeArrowheads="1"/>
          </p:cNvSpPr>
          <p:nvPr/>
        </p:nvSpPr>
        <p:spPr bwMode="auto">
          <a:xfrm>
            <a:off x="11184624" y="3282028"/>
            <a:ext cx="86105" cy="86105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8" name="Freeform 723"/>
          <p:cNvSpPr>
            <a:spLocks noEditPoints="1"/>
          </p:cNvSpPr>
          <p:nvPr/>
        </p:nvSpPr>
        <p:spPr bwMode="auto">
          <a:xfrm>
            <a:off x="1486327" y="3795787"/>
            <a:ext cx="321459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9 w 288"/>
              <a:gd name="T11" fmla="*/ 168 h 288"/>
              <a:gd name="T12" fmla="*/ 169 w 288"/>
              <a:gd name="T13" fmla="*/ 227 h 288"/>
              <a:gd name="T14" fmla="*/ 162 w 288"/>
              <a:gd name="T15" fmla="*/ 227 h 288"/>
              <a:gd name="T16" fmla="*/ 80 w 288"/>
              <a:gd name="T17" fmla="*/ 145 h 288"/>
              <a:gd name="T18" fmla="*/ 76 w 288"/>
              <a:gd name="T19" fmla="*/ 137 h 288"/>
              <a:gd name="T20" fmla="*/ 72 w 288"/>
              <a:gd name="T21" fmla="*/ 92 h 288"/>
              <a:gd name="T22" fmla="*/ 75 w 288"/>
              <a:gd name="T23" fmla="*/ 84 h 288"/>
              <a:gd name="T24" fmla="*/ 86 w 288"/>
              <a:gd name="T25" fmla="*/ 74 h 288"/>
              <a:gd name="T26" fmla="*/ 94 w 288"/>
              <a:gd name="T27" fmla="*/ 71 h 288"/>
              <a:gd name="T28" fmla="*/ 138 w 288"/>
              <a:gd name="T29" fmla="*/ 75 h 288"/>
              <a:gd name="T30" fmla="*/ 147 w 288"/>
              <a:gd name="T31" fmla="*/ 79 h 288"/>
              <a:gd name="T32" fmla="*/ 229 w 288"/>
              <a:gd name="T33" fmla="*/ 160 h 288"/>
              <a:gd name="T34" fmla="*/ 229 w 288"/>
              <a:gd name="T35" fmla="*/ 16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9" y="168"/>
                </a:moveTo>
                <a:cubicBezTo>
                  <a:pt x="169" y="227"/>
                  <a:pt x="169" y="227"/>
                  <a:pt x="169" y="227"/>
                </a:cubicBezTo>
                <a:cubicBezTo>
                  <a:pt x="167" y="229"/>
                  <a:pt x="164" y="229"/>
                  <a:pt x="162" y="227"/>
                </a:cubicBezTo>
                <a:cubicBezTo>
                  <a:pt x="80" y="145"/>
                  <a:pt x="80" y="145"/>
                  <a:pt x="80" y="145"/>
                </a:cubicBezTo>
                <a:cubicBezTo>
                  <a:pt x="78" y="143"/>
                  <a:pt x="77" y="140"/>
                  <a:pt x="76" y="137"/>
                </a:cubicBezTo>
                <a:cubicBezTo>
                  <a:pt x="72" y="92"/>
                  <a:pt x="72" y="92"/>
                  <a:pt x="72" y="92"/>
                </a:cubicBezTo>
                <a:cubicBezTo>
                  <a:pt x="72" y="90"/>
                  <a:pt x="74" y="86"/>
                  <a:pt x="75" y="84"/>
                </a:cubicBezTo>
                <a:cubicBezTo>
                  <a:pt x="86" y="74"/>
                  <a:pt x="86" y="74"/>
                  <a:pt x="86" y="74"/>
                </a:cubicBezTo>
                <a:cubicBezTo>
                  <a:pt x="88" y="72"/>
                  <a:pt x="91" y="70"/>
                  <a:pt x="94" y="71"/>
                </a:cubicBezTo>
                <a:cubicBezTo>
                  <a:pt x="138" y="75"/>
                  <a:pt x="138" y="75"/>
                  <a:pt x="138" y="75"/>
                </a:cubicBezTo>
                <a:cubicBezTo>
                  <a:pt x="141" y="75"/>
                  <a:pt x="145" y="77"/>
                  <a:pt x="147" y="79"/>
                </a:cubicBezTo>
                <a:cubicBezTo>
                  <a:pt x="229" y="160"/>
                  <a:pt x="229" y="160"/>
                  <a:pt x="229" y="160"/>
                </a:cubicBezTo>
                <a:cubicBezTo>
                  <a:pt x="231" y="162"/>
                  <a:pt x="231" y="166"/>
                  <a:pt x="229" y="168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59" name="Freeform 724"/>
          <p:cNvSpPr>
            <a:spLocks/>
          </p:cNvSpPr>
          <p:nvPr/>
        </p:nvSpPr>
        <p:spPr bwMode="auto">
          <a:xfrm>
            <a:off x="1583913" y="3890504"/>
            <a:ext cx="25832" cy="25832"/>
          </a:xfrm>
          <a:custGeom>
            <a:avLst/>
            <a:gdLst>
              <a:gd name="T0" fmla="*/ 4 w 24"/>
              <a:gd name="T1" fmla="*/ 5 h 24"/>
              <a:gd name="T2" fmla="*/ 4 w 24"/>
              <a:gd name="T3" fmla="*/ 20 h 24"/>
              <a:gd name="T4" fmla="*/ 20 w 24"/>
              <a:gd name="T5" fmla="*/ 20 h 24"/>
              <a:gd name="T6" fmla="*/ 20 w 24"/>
              <a:gd name="T7" fmla="*/ 5 h 24"/>
              <a:gd name="T8" fmla="*/ 4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4" y="5"/>
                </a:moveTo>
                <a:cubicBezTo>
                  <a:pt x="0" y="9"/>
                  <a:pt x="0" y="16"/>
                  <a:pt x="4" y="20"/>
                </a:cubicBezTo>
                <a:cubicBezTo>
                  <a:pt x="8" y="24"/>
                  <a:pt x="15" y="24"/>
                  <a:pt x="20" y="20"/>
                </a:cubicBezTo>
                <a:cubicBezTo>
                  <a:pt x="24" y="16"/>
                  <a:pt x="24" y="9"/>
                  <a:pt x="20" y="5"/>
                </a:cubicBezTo>
                <a:cubicBezTo>
                  <a:pt x="15" y="0"/>
                  <a:pt x="8" y="0"/>
                  <a:pt x="4" y="5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0" name="Freeform 725"/>
          <p:cNvSpPr>
            <a:spLocks noEditPoints="1"/>
          </p:cNvSpPr>
          <p:nvPr/>
        </p:nvSpPr>
        <p:spPr bwMode="auto">
          <a:xfrm>
            <a:off x="3403599" y="379578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31 w 288"/>
              <a:gd name="T11" fmla="*/ 106 h 288"/>
              <a:gd name="T12" fmla="*/ 105 w 288"/>
              <a:gd name="T13" fmla="*/ 146 h 288"/>
              <a:gd name="T14" fmla="*/ 104 w 288"/>
              <a:gd name="T15" fmla="*/ 146 h 288"/>
              <a:gd name="T16" fmla="*/ 122 w 288"/>
              <a:gd name="T17" fmla="*/ 146 h 288"/>
              <a:gd name="T18" fmla="*/ 131 w 288"/>
              <a:gd name="T19" fmla="*/ 155 h 288"/>
              <a:gd name="T20" fmla="*/ 131 w 288"/>
              <a:gd name="T21" fmla="*/ 208 h 288"/>
              <a:gd name="T22" fmla="*/ 122 w 288"/>
              <a:gd name="T23" fmla="*/ 218 h 288"/>
              <a:gd name="T24" fmla="*/ 75 w 288"/>
              <a:gd name="T25" fmla="*/ 218 h 288"/>
              <a:gd name="T26" fmla="*/ 66 w 288"/>
              <a:gd name="T27" fmla="*/ 208 h 288"/>
              <a:gd name="T28" fmla="*/ 66 w 288"/>
              <a:gd name="T29" fmla="*/ 155 h 288"/>
              <a:gd name="T30" fmla="*/ 66 w 288"/>
              <a:gd name="T31" fmla="*/ 154 h 288"/>
              <a:gd name="T32" fmla="*/ 131 w 288"/>
              <a:gd name="T33" fmla="*/ 73 h 288"/>
              <a:gd name="T34" fmla="*/ 131 w 288"/>
              <a:gd name="T35" fmla="*/ 106 h 288"/>
              <a:gd name="T36" fmla="*/ 221 w 288"/>
              <a:gd name="T37" fmla="*/ 106 h 288"/>
              <a:gd name="T38" fmla="*/ 196 w 288"/>
              <a:gd name="T39" fmla="*/ 146 h 288"/>
              <a:gd name="T40" fmla="*/ 195 w 288"/>
              <a:gd name="T41" fmla="*/ 146 h 288"/>
              <a:gd name="T42" fmla="*/ 212 w 288"/>
              <a:gd name="T43" fmla="*/ 146 h 288"/>
              <a:gd name="T44" fmla="*/ 221 w 288"/>
              <a:gd name="T45" fmla="*/ 155 h 288"/>
              <a:gd name="T46" fmla="*/ 221 w 288"/>
              <a:gd name="T47" fmla="*/ 208 h 288"/>
              <a:gd name="T48" fmla="*/ 212 w 288"/>
              <a:gd name="T49" fmla="*/ 218 h 288"/>
              <a:gd name="T50" fmla="*/ 166 w 288"/>
              <a:gd name="T51" fmla="*/ 218 h 288"/>
              <a:gd name="T52" fmla="*/ 157 w 288"/>
              <a:gd name="T53" fmla="*/ 208 h 288"/>
              <a:gd name="T54" fmla="*/ 157 w 288"/>
              <a:gd name="T55" fmla="*/ 155 h 288"/>
              <a:gd name="T56" fmla="*/ 157 w 288"/>
              <a:gd name="T57" fmla="*/ 154 h 288"/>
              <a:gd name="T58" fmla="*/ 221 w 288"/>
              <a:gd name="T59" fmla="*/ 73 h 288"/>
              <a:gd name="T60" fmla="*/ 221 w 288"/>
              <a:gd name="T61" fmla="*/ 1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31" y="106"/>
                </a:moveTo>
                <a:cubicBezTo>
                  <a:pt x="112" y="106"/>
                  <a:pt x="105" y="118"/>
                  <a:pt x="105" y="146"/>
                </a:cubicBezTo>
                <a:cubicBezTo>
                  <a:pt x="104" y="146"/>
                  <a:pt x="104" y="146"/>
                  <a:pt x="104" y="146"/>
                </a:cubicBezTo>
                <a:cubicBezTo>
                  <a:pt x="122" y="146"/>
                  <a:pt x="122" y="146"/>
                  <a:pt x="122" y="146"/>
                </a:cubicBezTo>
                <a:cubicBezTo>
                  <a:pt x="127" y="146"/>
                  <a:pt x="131" y="150"/>
                  <a:pt x="131" y="155"/>
                </a:cubicBezTo>
                <a:cubicBezTo>
                  <a:pt x="131" y="208"/>
                  <a:pt x="131" y="208"/>
                  <a:pt x="131" y="208"/>
                </a:cubicBezTo>
                <a:cubicBezTo>
                  <a:pt x="131" y="213"/>
                  <a:pt x="127" y="218"/>
                  <a:pt x="122" y="218"/>
                </a:cubicBezTo>
                <a:cubicBezTo>
                  <a:pt x="75" y="218"/>
                  <a:pt x="75" y="218"/>
                  <a:pt x="75" y="218"/>
                </a:cubicBezTo>
                <a:cubicBezTo>
                  <a:pt x="70" y="218"/>
                  <a:pt x="66" y="213"/>
                  <a:pt x="66" y="208"/>
                </a:cubicBezTo>
                <a:cubicBezTo>
                  <a:pt x="66" y="155"/>
                  <a:pt x="66" y="155"/>
                  <a:pt x="66" y="155"/>
                </a:cubicBezTo>
                <a:cubicBezTo>
                  <a:pt x="66" y="155"/>
                  <a:pt x="66" y="154"/>
                  <a:pt x="66" y="154"/>
                </a:cubicBezTo>
                <a:cubicBezTo>
                  <a:pt x="67" y="113"/>
                  <a:pt x="76" y="77"/>
                  <a:pt x="131" y="73"/>
                </a:cubicBezTo>
                <a:lnTo>
                  <a:pt x="131" y="106"/>
                </a:lnTo>
                <a:close/>
                <a:moveTo>
                  <a:pt x="221" y="106"/>
                </a:moveTo>
                <a:cubicBezTo>
                  <a:pt x="203" y="106"/>
                  <a:pt x="196" y="118"/>
                  <a:pt x="196" y="146"/>
                </a:cubicBezTo>
                <a:cubicBezTo>
                  <a:pt x="195" y="146"/>
                  <a:pt x="195" y="146"/>
                  <a:pt x="195" y="146"/>
                </a:cubicBezTo>
                <a:cubicBezTo>
                  <a:pt x="212" y="146"/>
                  <a:pt x="212" y="146"/>
                  <a:pt x="212" y="146"/>
                </a:cubicBezTo>
                <a:cubicBezTo>
                  <a:pt x="217" y="146"/>
                  <a:pt x="221" y="150"/>
                  <a:pt x="221" y="155"/>
                </a:cubicBezTo>
                <a:cubicBezTo>
                  <a:pt x="221" y="208"/>
                  <a:pt x="221" y="208"/>
                  <a:pt x="221" y="208"/>
                </a:cubicBezTo>
                <a:cubicBezTo>
                  <a:pt x="221" y="213"/>
                  <a:pt x="217" y="218"/>
                  <a:pt x="212" y="218"/>
                </a:cubicBezTo>
                <a:cubicBezTo>
                  <a:pt x="166" y="218"/>
                  <a:pt x="166" y="218"/>
                  <a:pt x="166" y="218"/>
                </a:cubicBezTo>
                <a:cubicBezTo>
                  <a:pt x="161" y="218"/>
                  <a:pt x="157" y="213"/>
                  <a:pt x="157" y="208"/>
                </a:cubicBezTo>
                <a:cubicBezTo>
                  <a:pt x="157" y="155"/>
                  <a:pt x="157" y="155"/>
                  <a:pt x="157" y="155"/>
                </a:cubicBezTo>
                <a:cubicBezTo>
                  <a:pt x="157" y="155"/>
                  <a:pt x="157" y="154"/>
                  <a:pt x="157" y="154"/>
                </a:cubicBezTo>
                <a:cubicBezTo>
                  <a:pt x="157" y="113"/>
                  <a:pt x="166" y="77"/>
                  <a:pt x="221" y="73"/>
                </a:cubicBezTo>
                <a:lnTo>
                  <a:pt x="221" y="10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1" name="Freeform 726"/>
          <p:cNvSpPr>
            <a:spLocks noEditPoints="1"/>
          </p:cNvSpPr>
          <p:nvPr/>
        </p:nvSpPr>
        <p:spPr bwMode="auto">
          <a:xfrm>
            <a:off x="5958048" y="379578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21 w 288"/>
              <a:gd name="T11" fmla="*/ 197 h 288"/>
              <a:gd name="T12" fmla="*/ 195 w 288"/>
              <a:gd name="T13" fmla="*/ 222 h 288"/>
              <a:gd name="T14" fmla="*/ 92 w 288"/>
              <a:gd name="T15" fmla="*/ 222 h 288"/>
              <a:gd name="T16" fmla="*/ 67 w 288"/>
              <a:gd name="T17" fmla="*/ 197 h 288"/>
              <a:gd name="T18" fmla="*/ 67 w 288"/>
              <a:gd name="T19" fmla="*/ 94 h 288"/>
              <a:gd name="T20" fmla="*/ 92 w 288"/>
              <a:gd name="T21" fmla="*/ 68 h 288"/>
              <a:gd name="T22" fmla="*/ 195 w 288"/>
              <a:gd name="T23" fmla="*/ 68 h 288"/>
              <a:gd name="T24" fmla="*/ 221 w 288"/>
              <a:gd name="T25" fmla="*/ 94 h 288"/>
              <a:gd name="T26" fmla="*/ 221 w 288"/>
              <a:gd name="T27" fmla="*/ 19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21" y="197"/>
                </a:moveTo>
                <a:cubicBezTo>
                  <a:pt x="221" y="211"/>
                  <a:pt x="209" y="222"/>
                  <a:pt x="195" y="222"/>
                </a:cubicBezTo>
                <a:cubicBezTo>
                  <a:pt x="92" y="222"/>
                  <a:pt x="92" y="222"/>
                  <a:pt x="92" y="222"/>
                </a:cubicBezTo>
                <a:cubicBezTo>
                  <a:pt x="78" y="222"/>
                  <a:pt x="67" y="211"/>
                  <a:pt x="67" y="197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80"/>
                  <a:pt x="78" y="68"/>
                  <a:pt x="92" y="68"/>
                </a:cubicBezTo>
                <a:cubicBezTo>
                  <a:pt x="195" y="68"/>
                  <a:pt x="195" y="68"/>
                  <a:pt x="195" y="68"/>
                </a:cubicBezTo>
                <a:cubicBezTo>
                  <a:pt x="209" y="68"/>
                  <a:pt x="221" y="80"/>
                  <a:pt x="221" y="94"/>
                </a:cubicBezTo>
                <a:lnTo>
                  <a:pt x="221" y="197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2" name="Freeform 727"/>
          <p:cNvSpPr>
            <a:spLocks/>
          </p:cNvSpPr>
          <p:nvPr/>
        </p:nvSpPr>
        <p:spPr bwMode="auto">
          <a:xfrm>
            <a:off x="6055634" y="3999570"/>
            <a:ext cx="14352" cy="17221"/>
          </a:xfrm>
          <a:custGeom>
            <a:avLst/>
            <a:gdLst>
              <a:gd name="T0" fmla="*/ 0 w 14"/>
              <a:gd name="T1" fmla="*/ 13 h 17"/>
              <a:gd name="T2" fmla="*/ 4 w 14"/>
              <a:gd name="T3" fmla="*/ 17 h 17"/>
              <a:gd name="T4" fmla="*/ 14 w 14"/>
              <a:gd name="T5" fmla="*/ 17 h 17"/>
              <a:gd name="T6" fmla="*/ 14 w 14"/>
              <a:gd name="T7" fmla="*/ 0 h 17"/>
              <a:gd name="T8" fmla="*/ 0 w 14"/>
              <a:gd name="T9" fmla="*/ 0 h 17"/>
              <a:gd name="T10" fmla="*/ 0 w 14"/>
              <a:gd name="T11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7">
                <a:moveTo>
                  <a:pt x="0" y="13"/>
                </a:moveTo>
                <a:cubicBezTo>
                  <a:pt x="0" y="15"/>
                  <a:pt x="2" y="17"/>
                  <a:pt x="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0"/>
                  <a:pt x="14" y="0"/>
                  <a:pt x="14" y="0"/>
                </a:cubicBezTo>
                <a:cubicBezTo>
                  <a:pt x="0" y="0"/>
                  <a:pt x="0" y="0"/>
                  <a:pt x="0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3" name="Rectangle 728"/>
          <p:cNvSpPr>
            <a:spLocks noChangeArrowheads="1"/>
          </p:cNvSpPr>
          <p:nvPr/>
        </p:nvSpPr>
        <p:spPr bwMode="auto">
          <a:xfrm>
            <a:off x="6055634" y="3945036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4" name="Rectangle 729"/>
          <p:cNvSpPr>
            <a:spLocks noChangeArrowheads="1"/>
          </p:cNvSpPr>
          <p:nvPr/>
        </p:nvSpPr>
        <p:spPr bwMode="auto">
          <a:xfrm>
            <a:off x="6055634" y="3916334"/>
            <a:ext cx="14352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5" name="Rectangle 730"/>
          <p:cNvSpPr>
            <a:spLocks noChangeArrowheads="1"/>
          </p:cNvSpPr>
          <p:nvPr/>
        </p:nvSpPr>
        <p:spPr bwMode="auto">
          <a:xfrm>
            <a:off x="6055634" y="3970868"/>
            <a:ext cx="14352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6" name="Freeform 731"/>
          <p:cNvSpPr>
            <a:spLocks/>
          </p:cNvSpPr>
          <p:nvPr/>
        </p:nvSpPr>
        <p:spPr bwMode="auto">
          <a:xfrm>
            <a:off x="6078595" y="3999570"/>
            <a:ext cx="100457" cy="17221"/>
          </a:xfrm>
          <a:custGeom>
            <a:avLst/>
            <a:gdLst>
              <a:gd name="T0" fmla="*/ 0 w 90"/>
              <a:gd name="T1" fmla="*/ 0 h 17"/>
              <a:gd name="T2" fmla="*/ 0 w 90"/>
              <a:gd name="T3" fmla="*/ 17 h 17"/>
              <a:gd name="T4" fmla="*/ 86 w 90"/>
              <a:gd name="T5" fmla="*/ 17 h 17"/>
              <a:gd name="T6" fmla="*/ 90 w 90"/>
              <a:gd name="T7" fmla="*/ 13 h 17"/>
              <a:gd name="T8" fmla="*/ 90 w 90"/>
              <a:gd name="T9" fmla="*/ 0 h 17"/>
              <a:gd name="T10" fmla="*/ 0 w 90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17">
                <a:moveTo>
                  <a:pt x="0" y="0"/>
                </a:moveTo>
                <a:cubicBezTo>
                  <a:pt x="0" y="17"/>
                  <a:pt x="0" y="17"/>
                  <a:pt x="0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8" y="17"/>
                  <a:pt x="90" y="15"/>
                  <a:pt x="90" y="13"/>
                </a:cubicBezTo>
                <a:cubicBezTo>
                  <a:pt x="90" y="0"/>
                  <a:pt x="90" y="0"/>
                  <a:pt x="9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7" name="Rectangle 732"/>
          <p:cNvSpPr>
            <a:spLocks noChangeArrowheads="1"/>
          </p:cNvSpPr>
          <p:nvPr/>
        </p:nvSpPr>
        <p:spPr bwMode="auto">
          <a:xfrm>
            <a:off x="6078595" y="3945036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8" name="Rectangle 733"/>
          <p:cNvSpPr>
            <a:spLocks noChangeArrowheads="1"/>
          </p:cNvSpPr>
          <p:nvPr/>
        </p:nvSpPr>
        <p:spPr bwMode="auto">
          <a:xfrm>
            <a:off x="6078595" y="3916334"/>
            <a:ext cx="100457" cy="17221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69" name="Rectangle 734"/>
          <p:cNvSpPr>
            <a:spLocks noChangeArrowheads="1"/>
          </p:cNvSpPr>
          <p:nvPr/>
        </p:nvSpPr>
        <p:spPr bwMode="auto">
          <a:xfrm>
            <a:off x="6078595" y="3970868"/>
            <a:ext cx="100457" cy="20092"/>
          </a:xfrm>
          <a:prstGeom prst="rect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0" name="Freeform 736"/>
          <p:cNvSpPr>
            <a:spLocks noEditPoints="1"/>
          </p:cNvSpPr>
          <p:nvPr/>
        </p:nvSpPr>
        <p:spPr bwMode="auto">
          <a:xfrm>
            <a:off x="7235274" y="3795787"/>
            <a:ext cx="318590" cy="31858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93 w 288"/>
              <a:gd name="T11" fmla="*/ 156 h 288"/>
              <a:gd name="T12" fmla="*/ 62 w 288"/>
              <a:gd name="T13" fmla="*/ 125 h 288"/>
              <a:gd name="T14" fmla="*/ 62 w 288"/>
              <a:gd name="T15" fmla="*/ 86 h 288"/>
              <a:gd name="T16" fmla="*/ 84 w 288"/>
              <a:gd name="T17" fmla="*/ 65 h 288"/>
              <a:gd name="T18" fmla="*/ 123 w 288"/>
              <a:gd name="T19" fmla="*/ 65 h 288"/>
              <a:gd name="T20" fmla="*/ 154 w 288"/>
              <a:gd name="T21" fmla="*/ 95 h 288"/>
              <a:gd name="T22" fmla="*/ 155 w 288"/>
              <a:gd name="T23" fmla="*/ 133 h 288"/>
              <a:gd name="T24" fmla="*/ 140 w 288"/>
              <a:gd name="T25" fmla="*/ 118 h 288"/>
              <a:gd name="T26" fmla="*/ 139 w 288"/>
              <a:gd name="T27" fmla="*/ 110 h 288"/>
              <a:gd name="T28" fmla="*/ 108 w 288"/>
              <a:gd name="T29" fmla="*/ 79 h 288"/>
              <a:gd name="T30" fmla="*/ 98 w 288"/>
              <a:gd name="T31" fmla="*/ 79 h 288"/>
              <a:gd name="T32" fmla="*/ 77 w 288"/>
              <a:gd name="T33" fmla="*/ 100 h 288"/>
              <a:gd name="T34" fmla="*/ 77 w 288"/>
              <a:gd name="T35" fmla="*/ 110 h 288"/>
              <a:gd name="T36" fmla="*/ 108 w 288"/>
              <a:gd name="T37" fmla="*/ 141 h 288"/>
              <a:gd name="T38" fmla="*/ 116 w 288"/>
              <a:gd name="T39" fmla="*/ 142 h 288"/>
              <a:gd name="T40" fmla="*/ 131 w 288"/>
              <a:gd name="T41" fmla="*/ 157 h 288"/>
              <a:gd name="T42" fmla="*/ 93 w 288"/>
              <a:gd name="T43" fmla="*/ 156 h 288"/>
              <a:gd name="T44" fmla="*/ 182 w 288"/>
              <a:gd name="T45" fmla="*/ 170 h 288"/>
              <a:gd name="T46" fmla="*/ 182 w 288"/>
              <a:gd name="T47" fmla="*/ 185 h 288"/>
              <a:gd name="T48" fmla="*/ 168 w 288"/>
              <a:gd name="T49" fmla="*/ 185 h 288"/>
              <a:gd name="T50" fmla="*/ 105 w 288"/>
              <a:gd name="T51" fmla="*/ 121 h 288"/>
              <a:gd name="T52" fmla="*/ 105 w 288"/>
              <a:gd name="T53" fmla="*/ 107 h 288"/>
              <a:gd name="T54" fmla="*/ 119 w 288"/>
              <a:gd name="T55" fmla="*/ 107 h 288"/>
              <a:gd name="T56" fmla="*/ 182 w 288"/>
              <a:gd name="T57" fmla="*/ 170 h 288"/>
              <a:gd name="T58" fmla="*/ 225 w 288"/>
              <a:gd name="T59" fmla="*/ 206 h 288"/>
              <a:gd name="T60" fmla="*/ 204 w 288"/>
              <a:gd name="T61" fmla="*/ 228 h 288"/>
              <a:gd name="T62" fmla="*/ 165 w 288"/>
              <a:gd name="T63" fmla="*/ 228 h 288"/>
              <a:gd name="T64" fmla="*/ 134 w 288"/>
              <a:gd name="T65" fmla="*/ 197 h 288"/>
              <a:gd name="T66" fmla="*/ 133 w 288"/>
              <a:gd name="T67" fmla="*/ 159 h 288"/>
              <a:gd name="T68" fmla="*/ 148 w 288"/>
              <a:gd name="T69" fmla="*/ 174 h 288"/>
              <a:gd name="T70" fmla="*/ 149 w 288"/>
              <a:gd name="T71" fmla="*/ 182 h 288"/>
              <a:gd name="T72" fmla="*/ 180 w 288"/>
              <a:gd name="T73" fmla="*/ 213 h 288"/>
              <a:gd name="T74" fmla="*/ 190 w 288"/>
              <a:gd name="T75" fmla="*/ 213 h 288"/>
              <a:gd name="T76" fmla="*/ 211 w 288"/>
              <a:gd name="T77" fmla="*/ 192 h 288"/>
              <a:gd name="T78" fmla="*/ 211 w 288"/>
              <a:gd name="T79" fmla="*/ 182 h 288"/>
              <a:gd name="T80" fmla="*/ 180 w 288"/>
              <a:gd name="T81" fmla="*/ 151 h 288"/>
              <a:gd name="T82" fmla="*/ 172 w 288"/>
              <a:gd name="T83" fmla="*/ 150 h 288"/>
              <a:gd name="T84" fmla="*/ 157 w 288"/>
              <a:gd name="T85" fmla="*/ 135 h 288"/>
              <a:gd name="T86" fmla="*/ 194 w 288"/>
              <a:gd name="T87" fmla="*/ 136 h 288"/>
              <a:gd name="T88" fmla="*/ 225 w 288"/>
              <a:gd name="T89" fmla="*/ 167 h 288"/>
              <a:gd name="T90" fmla="*/ 225 w 288"/>
              <a:gd name="T91" fmla="*/ 20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93" y="156"/>
                </a:moveTo>
                <a:cubicBezTo>
                  <a:pt x="62" y="125"/>
                  <a:pt x="62" y="125"/>
                  <a:pt x="62" y="125"/>
                </a:cubicBezTo>
                <a:cubicBezTo>
                  <a:pt x="52" y="114"/>
                  <a:pt x="52" y="97"/>
                  <a:pt x="62" y="86"/>
                </a:cubicBezTo>
                <a:cubicBezTo>
                  <a:pt x="84" y="65"/>
                  <a:pt x="84" y="65"/>
                  <a:pt x="84" y="65"/>
                </a:cubicBezTo>
                <a:cubicBezTo>
                  <a:pt x="94" y="54"/>
                  <a:pt x="112" y="54"/>
                  <a:pt x="123" y="65"/>
                </a:cubicBezTo>
                <a:cubicBezTo>
                  <a:pt x="154" y="95"/>
                  <a:pt x="154" y="95"/>
                  <a:pt x="154" y="95"/>
                </a:cubicBezTo>
                <a:cubicBezTo>
                  <a:pt x="164" y="106"/>
                  <a:pt x="164" y="122"/>
                  <a:pt x="155" y="133"/>
                </a:cubicBezTo>
                <a:cubicBezTo>
                  <a:pt x="140" y="118"/>
                  <a:pt x="140" y="118"/>
                  <a:pt x="140" y="118"/>
                </a:cubicBezTo>
                <a:cubicBezTo>
                  <a:pt x="141" y="115"/>
                  <a:pt x="141" y="112"/>
                  <a:pt x="139" y="110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5" y="77"/>
                  <a:pt x="101" y="77"/>
                  <a:pt x="98" y="79"/>
                </a:cubicBezTo>
                <a:cubicBezTo>
                  <a:pt x="77" y="100"/>
                  <a:pt x="77" y="100"/>
                  <a:pt x="77" y="100"/>
                </a:cubicBezTo>
                <a:cubicBezTo>
                  <a:pt x="74" y="103"/>
                  <a:pt x="74" y="107"/>
                  <a:pt x="77" y="110"/>
                </a:cubicBezTo>
                <a:cubicBezTo>
                  <a:pt x="108" y="141"/>
                  <a:pt x="108" y="141"/>
                  <a:pt x="108" y="141"/>
                </a:cubicBezTo>
                <a:cubicBezTo>
                  <a:pt x="110" y="143"/>
                  <a:pt x="113" y="144"/>
                  <a:pt x="116" y="142"/>
                </a:cubicBezTo>
                <a:cubicBezTo>
                  <a:pt x="131" y="157"/>
                  <a:pt x="131" y="157"/>
                  <a:pt x="131" y="157"/>
                </a:cubicBezTo>
                <a:cubicBezTo>
                  <a:pt x="120" y="166"/>
                  <a:pt x="104" y="166"/>
                  <a:pt x="93" y="156"/>
                </a:cubicBezTo>
                <a:close/>
                <a:moveTo>
                  <a:pt x="182" y="170"/>
                </a:moveTo>
                <a:cubicBezTo>
                  <a:pt x="186" y="174"/>
                  <a:pt x="186" y="181"/>
                  <a:pt x="182" y="185"/>
                </a:cubicBezTo>
                <a:cubicBezTo>
                  <a:pt x="178" y="189"/>
                  <a:pt x="172" y="189"/>
                  <a:pt x="168" y="185"/>
                </a:cubicBezTo>
                <a:cubicBezTo>
                  <a:pt x="105" y="121"/>
                  <a:pt x="105" y="121"/>
                  <a:pt x="105" y="121"/>
                </a:cubicBezTo>
                <a:cubicBezTo>
                  <a:pt x="100" y="117"/>
                  <a:pt x="100" y="111"/>
                  <a:pt x="105" y="107"/>
                </a:cubicBezTo>
                <a:cubicBezTo>
                  <a:pt x="109" y="103"/>
                  <a:pt x="115" y="103"/>
                  <a:pt x="119" y="107"/>
                </a:cubicBezTo>
                <a:lnTo>
                  <a:pt x="182" y="170"/>
                </a:lnTo>
                <a:close/>
                <a:moveTo>
                  <a:pt x="225" y="206"/>
                </a:moveTo>
                <a:cubicBezTo>
                  <a:pt x="204" y="228"/>
                  <a:pt x="204" y="228"/>
                  <a:pt x="204" y="228"/>
                </a:cubicBezTo>
                <a:cubicBezTo>
                  <a:pt x="193" y="238"/>
                  <a:pt x="176" y="238"/>
                  <a:pt x="165" y="228"/>
                </a:cubicBezTo>
                <a:cubicBezTo>
                  <a:pt x="134" y="197"/>
                  <a:pt x="134" y="197"/>
                  <a:pt x="134" y="197"/>
                </a:cubicBezTo>
                <a:cubicBezTo>
                  <a:pt x="124" y="186"/>
                  <a:pt x="123" y="170"/>
                  <a:pt x="133" y="159"/>
                </a:cubicBezTo>
                <a:cubicBezTo>
                  <a:pt x="148" y="174"/>
                  <a:pt x="148" y="174"/>
                  <a:pt x="148" y="174"/>
                </a:cubicBezTo>
                <a:cubicBezTo>
                  <a:pt x="146" y="177"/>
                  <a:pt x="147" y="180"/>
                  <a:pt x="149" y="182"/>
                </a:cubicBezTo>
                <a:cubicBezTo>
                  <a:pt x="180" y="213"/>
                  <a:pt x="180" y="213"/>
                  <a:pt x="180" y="213"/>
                </a:cubicBezTo>
                <a:cubicBezTo>
                  <a:pt x="182" y="216"/>
                  <a:pt x="187" y="216"/>
                  <a:pt x="190" y="213"/>
                </a:cubicBezTo>
                <a:cubicBezTo>
                  <a:pt x="211" y="192"/>
                  <a:pt x="211" y="192"/>
                  <a:pt x="211" y="192"/>
                </a:cubicBezTo>
                <a:cubicBezTo>
                  <a:pt x="213" y="189"/>
                  <a:pt x="213" y="185"/>
                  <a:pt x="211" y="182"/>
                </a:cubicBezTo>
                <a:cubicBezTo>
                  <a:pt x="180" y="151"/>
                  <a:pt x="180" y="151"/>
                  <a:pt x="180" y="151"/>
                </a:cubicBezTo>
                <a:cubicBezTo>
                  <a:pt x="178" y="149"/>
                  <a:pt x="174" y="148"/>
                  <a:pt x="172" y="150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8" y="126"/>
                  <a:pt x="184" y="126"/>
                  <a:pt x="194" y="136"/>
                </a:cubicBezTo>
                <a:cubicBezTo>
                  <a:pt x="225" y="167"/>
                  <a:pt x="225" y="167"/>
                  <a:pt x="225" y="167"/>
                </a:cubicBezTo>
                <a:cubicBezTo>
                  <a:pt x="236" y="178"/>
                  <a:pt x="236" y="196"/>
                  <a:pt x="225" y="206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1" name="Freeform 737"/>
          <p:cNvSpPr>
            <a:spLocks noEditPoints="1"/>
          </p:cNvSpPr>
          <p:nvPr/>
        </p:nvSpPr>
        <p:spPr bwMode="auto">
          <a:xfrm>
            <a:off x="2126375" y="4432964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63 w 288"/>
              <a:gd name="T11" fmla="*/ 189 h 288"/>
              <a:gd name="T12" fmla="*/ 77 w 288"/>
              <a:gd name="T13" fmla="*/ 172 h 288"/>
              <a:gd name="T14" fmla="*/ 58 w 288"/>
              <a:gd name="T15" fmla="*/ 147 h 288"/>
              <a:gd name="T16" fmla="*/ 58 w 288"/>
              <a:gd name="T17" fmla="*/ 99 h 288"/>
              <a:gd name="T18" fmla="*/ 83 w 288"/>
              <a:gd name="T19" fmla="*/ 73 h 288"/>
              <a:gd name="T20" fmla="*/ 170 w 288"/>
              <a:gd name="T21" fmla="*/ 73 h 288"/>
              <a:gd name="T22" fmla="*/ 195 w 288"/>
              <a:gd name="T23" fmla="*/ 99 h 288"/>
              <a:gd name="T24" fmla="*/ 195 w 288"/>
              <a:gd name="T25" fmla="*/ 147 h 288"/>
              <a:gd name="T26" fmla="*/ 170 w 288"/>
              <a:gd name="T27" fmla="*/ 173 h 288"/>
              <a:gd name="T28" fmla="*/ 109 w 288"/>
              <a:gd name="T29" fmla="*/ 173 h 288"/>
              <a:gd name="T30" fmla="*/ 70 w 288"/>
              <a:gd name="T31" fmla="*/ 192 h 288"/>
              <a:gd name="T32" fmla="*/ 63 w 288"/>
              <a:gd name="T33" fmla="*/ 189 h 288"/>
              <a:gd name="T34" fmla="*/ 229 w 288"/>
              <a:gd name="T35" fmla="*/ 173 h 288"/>
              <a:gd name="T36" fmla="*/ 211 w 288"/>
              <a:gd name="T37" fmla="*/ 197 h 288"/>
              <a:gd name="T38" fmla="*/ 224 w 288"/>
              <a:gd name="T39" fmla="*/ 214 h 288"/>
              <a:gd name="T40" fmla="*/ 179 w 288"/>
              <a:gd name="T41" fmla="*/ 198 h 288"/>
              <a:gd name="T42" fmla="*/ 118 w 288"/>
              <a:gd name="T43" fmla="*/ 198 h 288"/>
              <a:gd name="T44" fmla="*/ 102 w 288"/>
              <a:gd name="T45" fmla="*/ 193 h 288"/>
              <a:gd name="T46" fmla="*/ 113 w 288"/>
              <a:gd name="T47" fmla="*/ 184 h 288"/>
              <a:gd name="T48" fmla="*/ 170 w 288"/>
              <a:gd name="T49" fmla="*/ 184 h 288"/>
              <a:gd name="T50" fmla="*/ 207 w 288"/>
              <a:gd name="T51" fmla="*/ 147 h 288"/>
              <a:gd name="T52" fmla="*/ 207 w 288"/>
              <a:gd name="T53" fmla="*/ 99 h 288"/>
              <a:gd name="T54" fmla="*/ 229 w 288"/>
              <a:gd name="T55" fmla="*/ 124 h 288"/>
              <a:gd name="T56" fmla="*/ 229 w 288"/>
              <a:gd name="T57" fmla="*/ 17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63" y="189"/>
                </a:moveTo>
                <a:cubicBezTo>
                  <a:pt x="71" y="183"/>
                  <a:pt x="75" y="177"/>
                  <a:pt x="77" y="172"/>
                </a:cubicBezTo>
                <a:cubicBezTo>
                  <a:pt x="66" y="169"/>
                  <a:pt x="58" y="159"/>
                  <a:pt x="58" y="147"/>
                </a:cubicBezTo>
                <a:cubicBezTo>
                  <a:pt x="58" y="99"/>
                  <a:pt x="58" y="99"/>
                  <a:pt x="58" y="99"/>
                </a:cubicBezTo>
                <a:cubicBezTo>
                  <a:pt x="58" y="84"/>
                  <a:pt x="69" y="73"/>
                  <a:pt x="83" y="73"/>
                </a:cubicBezTo>
                <a:cubicBezTo>
                  <a:pt x="170" y="73"/>
                  <a:pt x="170" y="73"/>
                  <a:pt x="170" y="73"/>
                </a:cubicBezTo>
                <a:cubicBezTo>
                  <a:pt x="184" y="73"/>
                  <a:pt x="195" y="84"/>
                  <a:pt x="195" y="99"/>
                </a:cubicBezTo>
                <a:cubicBezTo>
                  <a:pt x="195" y="147"/>
                  <a:pt x="195" y="147"/>
                  <a:pt x="195" y="147"/>
                </a:cubicBezTo>
                <a:cubicBezTo>
                  <a:pt x="195" y="161"/>
                  <a:pt x="184" y="173"/>
                  <a:pt x="170" y="173"/>
                </a:cubicBezTo>
                <a:cubicBezTo>
                  <a:pt x="109" y="173"/>
                  <a:pt x="109" y="173"/>
                  <a:pt x="109" y="173"/>
                </a:cubicBezTo>
                <a:cubicBezTo>
                  <a:pt x="94" y="188"/>
                  <a:pt x="78" y="192"/>
                  <a:pt x="70" y="192"/>
                </a:cubicBezTo>
                <a:cubicBezTo>
                  <a:pt x="64" y="192"/>
                  <a:pt x="61" y="190"/>
                  <a:pt x="63" y="189"/>
                </a:cubicBezTo>
                <a:close/>
                <a:moveTo>
                  <a:pt x="229" y="173"/>
                </a:moveTo>
                <a:cubicBezTo>
                  <a:pt x="229" y="185"/>
                  <a:pt x="221" y="195"/>
                  <a:pt x="211" y="197"/>
                </a:cubicBezTo>
                <a:cubicBezTo>
                  <a:pt x="212" y="203"/>
                  <a:pt x="216" y="208"/>
                  <a:pt x="224" y="214"/>
                </a:cubicBezTo>
                <a:cubicBezTo>
                  <a:pt x="229" y="218"/>
                  <a:pt x="203" y="223"/>
                  <a:pt x="179" y="198"/>
                </a:cubicBezTo>
                <a:cubicBezTo>
                  <a:pt x="118" y="198"/>
                  <a:pt x="118" y="198"/>
                  <a:pt x="118" y="198"/>
                </a:cubicBezTo>
                <a:cubicBezTo>
                  <a:pt x="112" y="198"/>
                  <a:pt x="106" y="196"/>
                  <a:pt x="102" y="193"/>
                </a:cubicBezTo>
                <a:cubicBezTo>
                  <a:pt x="106" y="190"/>
                  <a:pt x="109" y="188"/>
                  <a:pt x="113" y="184"/>
                </a:cubicBezTo>
                <a:cubicBezTo>
                  <a:pt x="170" y="184"/>
                  <a:pt x="170" y="184"/>
                  <a:pt x="170" y="184"/>
                </a:cubicBezTo>
                <a:cubicBezTo>
                  <a:pt x="190" y="184"/>
                  <a:pt x="207" y="167"/>
                  <a:pt x="207" y="147"/>
                </a:cubicBezTo>
                <a:cubicBezTo>
                  <a:pt x="207" y="99"/>
                  <a:pt x="207" y="99"/>
                  <a:pt x="207" y="99"/>
                </a:cubicBezTo>
                <a:cubicBezTo>
                  <a:pt x="219" y="100"/>
                  <a:pt x="229" y="111"/>
                  <a:pt x="229" y="124"/>
                </a:cubicBezTo>
                <a:lnTo>
                  <a:pt x="229" y="173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2" name="Oval 738"/>
          <p:cNvSpPr>
            <a:spLocks noChangeArrowheads="1"/>
          </p:cNvSpPr>
          <p:nvPr/>
        </p:nvSpPr>
        <p:spPr bwMode="auto">
          <a:xfrm>
            <a:off x="6718644" y="7168235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3" name="Oval 739"/>
          <p:cNvSpPr>
            <a:spLocks noChangeArrowheads="1"/>
          </p:cNvSpPr>
          <p:nvPr/>
        </p:nvSpPr>
        <p:spPr bwMode="auto">
          <a:xfrm>
            <a:off x="6750214" y="7222767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4" name="Oval 740"/>
          <p:cNvSpPr>
            <a:spLocks noChangeArrowheads="1"/>
          </p:cNvSpPr>
          <p:nvPr/>
        </p:nvSpPr>
        <p:spPr bwMode="auto">
          <a:xfrm>
            <a:off x="6718644" y="7222767"/>
            <a:ext cx="17221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5" name="Freeform 741"/>
          <p:cNvSpPr>
            <a:spLocks/>
          </p:cNvSpPr>
          <p:nvPr/>
        </p:nvSpPr>
        <p:spPr bwMode="auto">
          <a:xfrm>
            <a:off x="6718644" y="7196937"/>
            <a:ext cx="17221" cy="14352"/>
          </a:xfrm>
          <a:custGeom>
            <a:avLst/>
            <a:gdLst>
              <a:gd name="T0" fmla="*/ 8 w 15"/>
              <a:gd name="T1" fmla="*/ 0 h 15"/>
              <a:gd name="T2" fmla="*/ 0 w 15"/>
              <a:gd name="T3" fmla="*/ 7 h 15"/>
              <a:gd name="T4" fmla="*/ 8 w 15"/>
              <a:gd name="T5" fmla="*/ 15 h 15"/>
              <a:gd name="T6" fmla="*/ 15 w 15"/>
              <a:gd name="T7" fmla="*/ 7 h 15"/>
              <a:gd name="T8" fmla="*/ 15 w 15"/>
              <a:gd name="T9" fmla="*/ 7 h 15"/>
              <a:gd name="T10" fmla="*/ 8 w 15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5">
                <a:moveTo>
                  <a:pt x="8" y="0"/>
                </a:moveTo>
                <a:cubicBezTo>
                  <a:pt x="3" y="0"/>
                  <a:pt x="0" y="3"/>
                  <a:pt x="0" y="7"/>
                </a:cubicBezTo>
                <a:cubicBezTo>
                  <a:pt x="0" y="11"/>
                  <a:pt x="3" y="15"/>
                  <a:pt x="8" y="15"/>
                </a:cubicBezTo>
                <a:cubicBezTo>
                  <a:pt x="12" y="15"/>
                  <a:pt x="15" y="11"/>
                  <a:pt x="15" y="7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3"/>
                  <a:pt x="12" y="0"/>
                  <a:pt x="8" y="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6" name="Oval 742"/>
          <p:cNvSpPr>
            <a:spLocks noChangeArrowheads="1"/>
          </p:cNvSpPr>
          <p:nvPr/>
        </p:nvSpPr>
        <p:spPr bwMode="auto">
          <a:xfrm>
            <a:off x="6750214" y="7196937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7" name="Freeform 743"/>
          <p:cNvSpPr>
            <a:spLocks noEditPoints="1"/>
          </p:cNvSpPr>
          <p:nvPr/>
        </p:nvSpPr>
        <p:spPr bwMode="auto">
          <a:xfrm>
            <a:off x="6598097" y="6987413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91 w 288"/>
              <a:gd name="T11" fmla="*/ 222 h 288"/>
              <a:gd name="T12" fmla="*/ 173 w 288"/>
              <a:gd name="T13" fmla="*/ 240 h 288"/>
              <a:gd name="T14" fmla="*/ 115 w 288"/>
              <a:gd name="T15" fmla="*/ 240 h 288"/>
              <a:gd name="T16" fmla="*/ 97 w 288"/>
              <a:gd name="T17" fmla="*/ 222 h 288"/>
              <a:gd name="T18" fmla="*/ 97 w 288"/>
              <a:gd name="T19" fmla="*/ 97 h 288"/>
              <a:gd name="T20" fmla="*/ 115 w 288"/>
              <a:gd name="T21" fmla="*/ 79 h 288"/>
              <a:gd name="T22" fmla="*/ 160 w 288"/>
              <a:gd name="T23" fmla="*/ 79 h 288"/>
              <a:gd name="T24" fmla="*/ 160 w 288"/>
              <a:gd name="T25" fmla="*/ 46 h 288"/>
              <a:gd name="T26" fmla="*/ 169 w 288"/>
              <a:gd name="T27" fmla="*/ 38 h 288"/>
              <a:gd name="T28" fmla="*/ 178 w 288"/>
              <a:gd name="T29" fmla="*/ 46 h 288"/>
              <a:gd name="T30" fmla="*/ 178 w 288"/>
              <a:gd name="T31" fmla="*/ 79 h 288"/>
              <a:gd name="T32" fmla="*/ 191 w 288"/>
              <a:gd name="T33" fmla="*/ 97 h 288"/>
              <a:gd name="T34" fmla="*/ 191 w 288"/>
              <a:gd name="T35" fmla="*/ 22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1" y="222"/>
                </a:moveTo>
                <a:cubicBezTo>
                  <a:pt x="191" y="232"/>
                  <a:pt x="183" y="240"/>
                  <a:pt x="173" y="240"/>
                </a:cubicBezTo>
                <a:cubicBezTo>
                  <a:pt x="115" y="240"/>
                  <a:pt x="115" y="240"/>
                  <a:pt x="115" y="240"/>
                </a:cubicBezTo>
                <a:cubicBezTo>
                  <a:pt x="105" y="240"/>
                  <a:pt x="97" y="232"/>
                  <a:pt x="97" y="222"/>
                </a:cubicBezTo>
                <a:cubicBezTo>
                  <a:pt x="97" y="97"/>
                  <a:pt x="97" y="97"/>
                  <a:pt x="97" y="97"/>
                </a:cubicBezTo>
                <a:cubicBezTo>
                  <a:pt x="97" y="87"/>
                  <a:pt x="105" y="79"/>
                  <a:pt x="115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160" y="46"/>
                  <a:pt x="160" y="46"/>
                  <a:pt x="160" y="46"/>
                </a:cubicBezTo>
                <a:cubicBezTo>
                  <a:pt x="160" y="43"/>
                  <a:pt x="164" y="38"/>
                  <a:pt x="169" y="38"/>
                </a:cubicBezTo>
                <a:cubicBezTo>
                  <a:pt x="174" y="38"/>
                  <a:pt x="178" y="43"/>
                  <a:pt x="178" y="46"/>
                </a:cubicBezTo>
                <a:cubicBezTo>
                  <a:pt x="178" y="79"/>
                  <a:pt x="178" y="79"/>
                  <a:pt x="178" y="79"/>
                </a:cubicBezTo>
                <a:cubicBezTo>
                  <a:pt x="186" y="81"/>
                  <a:pt x="191" y="88"/>
                  <a:pt x="191" y="97"/>
                </a:cubicBezTo>
                <a:lnTo>
                  <a:pt x="191" y="222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8" name="Oval 744"/>
          <p:cNvSpPr>
            <a:spLocks noChangeArrowheads="1"/>
          </p:cNvSpPr>
          <p:nvPr/>
        </p:nvSpPr>
        <p:spPr bwMode="auto">
          <a:xfrm>
            <a:off x="6778916" y="7196937"/>
            <a:ext cx="14352" cy="14352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79" name="Oval 745"/>
          <p:cNvSpPr>
            <a:spLocks noChangeArrowheads="1"/>
          </p:cNvSpPr>
          <p:nvPr/>
        </p:nvSpPr>
        <p:spPr bwMode="auto">
          <a:xfrm>
            <a:off x="6750214" y="716823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0" name="Oval 746"/>
          <p:cNvSpPr>
            <a:spLocks noChangeArrowheads="1"/>
          </p:cNvSpPr>
          <p:nvPr/>
        </p:nvSpPr>
        <p:spPr bwMode="auto">
          <a:xfrm>
            <a:off x="6778916" y="7168235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1" name="Oval 747"/>
          <p:cNvSpPr>
            <a:spLocks noChangeArrowheads="1"/>
          </p:cNvSpPr>
          <p:nvPr/>
        </p:nvSpPr>
        <p:spPr bwMode="auto">
          <a:xfrm>
            <a:off x="6778916" y="7222767"/>
            <a:ext cx="14352" cy="17221"/>
          </a:xfrm>
          <a:prstGeom prst="ellipse">
            <a:avLst/>
          </a:pr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2" name="Freeform 748"/>
          <p:cNvSpPr>
            <a:spLocks/>
          </p:cNvSpPr>
          <p:nvPr/>
        </p:nvSpPr>
        <p:spPr bwMode="auto">
          <a:xfrm>
            <a:off x="6721513" y="7093611"/>
            <a:ext cx="71755" cy="60274"/>
          </a:xfrm>
          <a:custGeom>
            <a:avLst/>
            <a:gdLst>
              <a:gd name="T0" fmla="*/ 65 w 65"/>
              <a:gd name="T1" fmla="*/ 43 h 55"/>
              <a:gd name="T2" fmla="*/ 65 w 65"/>
              <a:gd name="T3" fmla="*/ 12 h 55"/>
              <a:gd name="T4" fmla="*/ 51 w 65"/>
              <a:gd name="T5" fmla="*/ 0 h 55"/>
              <a:gd name="T6" fmla="*/ 13 w 65"/>
              <a:gd name="T7" fmla="*/ 0 h 55"/>
              <a:gd name="T8" fmla="*/ 0 w 65"/>
              <a:gd name="T9" fmla="*/ 12 h 55"/>
              <a:gd name="T10" fmla="*/ 0 w 65"/>
              <a:gd name="T11" fmla="*/ 43 h 55"/>
              <a:gd name="T12" fmla="*/ 13 w 65"/>
              <a:gd name="T13" fmla="*/ 55 h 55"/>
              <a:gd name="T14" fmla="*/ 51 w 65"/>
              <a:gd name="T15" fmla="*/ 55 h 55"/>
              <a:gd name="T16" fmla="*/ 65 w 65"/>
              <a:gd name="T17" fmla="*/ 43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55">
                <a:moveTo>
                  <a:pt x="65" y="43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5"/>
                  <a:pt x="59" y="0"/>
                  <a:pt x="5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50"/>
                  <a:pt x="6" y="55"/>
                  <a:pt x="13" y="55"/>
                </a:cubicBezTo>
                <a:cubicBezTo>
                  <a:pt x="51" y="55"/>
                  <a:pt x="51" y="55"/>
                  <a:pt x="51" y="55"/>
                </a:cubicBezTo>
                <a:cubicBezTo>
                  <a:pt x="59" y="55"/>
                  <a:pt x="65" y="50"/>
                  <a:pt x="65" y="4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3" name="Freeform 749"/>
          <p:cNvSpPr>
            <a:spLocks noEditPoints="1"/>
          </p:cNvSpPr>
          <p:nvPr/>
        </p:nvSpPr>
        <p:spPr bwMode="auto">
          <a:xfrm>
            <a:off x="10429769" y="6987413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200 w 288"/>
              <a:gd name="T11" fmla="*/ 226 h 288"/>
              <a:gd name="T12" fmla="*/ 179 w 288"/>
              <a:gd name="T13" fmla="*/ 233 h 288"/>
              <a:gd name="T14" fmla="*/ 159 w 288"/>
              <a:gd name="T15" fmla="*/ 236 h 288"/>
              <a:gd name="T16" fmla="*/ 140 w 288"/>
              <a:gd name="T17" fmla="*/ 232 h 288"/>
              <a:gd name="T18" fmla="*/ 123 w 288"/>
              <a:gd name="T19" fmla="*/ 224 h 288"/>
              <a:gd name="T20" fmla="*/ 114 w 288"/>
              <a:gd name="T21" fmla="*/ 211 h 288"/>
              <a:gd name="T22" fmla="*/ 112 w 288"/>
              <a:gd name="T23" fmla="*/ 192 h 288"/>
              <a:gd name="T24" fmla="*/ 112 w 288"/>
              <a:gd name="T25" fmla="*/ 129 h 288"/>
              <a:gd name="T26" fmla="*/ 87 w 288"/>
              <a:gd name="T27" fmla="*/ 129 h 288"/>
              <a:gd name="T28" fmla="*/ 87 w 288"/>
              <a:gd name="T29" fmla="*/ 104 h 288"/>
              <a:gd name="T30" fmla="*/ 107 w 288"/>
              <a:gd name="T31" fmla="*/ 94 h 288"/>
              <a:gd name="T32" fmla="*/ 120 w 288"/>
              <a:gd name="T33" fmla="*/ 79 h 288"/>
              <a:gd name="T34" fmla="*/ 126 w 288"/>
              <a:gd name="T35" fmla="*/ 56 h 288"/>
              <a:gd name="T36" fmla="*/ 151 w 288"/>
              <a:gd name="T37" fmla="*/ 56 h 288"/>
              <a:gd name="T38" fmla="*/ 151 w 288"/>
              <a:gd name="T39" fmla="*/ 97 h 288"/>
              <a:gd name="T40" fmla="*/ 193 w 288"/>
              <a:gd name="T41" fmla="*/ 97 h 288"/>
              <a:gd name="T42" fmla="*/ 193 w 288"/>
              <a:gd name="T43" fmla="*/ 129 h 288"/>
              <a:gd name="T44" fmla="*/ 151 w 288"/>
              <a:gd name="T45" fmla="*/ 129 h 288"/>
              <a:gd name="T46" fmla="*/ 151 w 288"/>
              <a:gd name="T47" fmla="*/ 176 h 288"/>
              <a:gd name="T48" fmla="*/ 152 w 288"/>
              <a:gd name="T49" fmla="*/ 195 h 288"/>
              <a:gd name="T50" fmla="*/ 159 w 288"/>
              <a:gd name="T51" fmla="*/ 203 h 288"/>
              <a:gd name="T52" fmla="*/ 173 w 288"/>
              <a:gd name="T53" fmla="*/ 206 h 288"/>
              <a:gd name="T54" fmla="*/ 200 w 288"/>
              <a:gd name="T55" fmla="*/ 197 h 288"/>
              <a:gd name="T56" fmla="*/ 200 w 288"/>
              <a:gd name="T57" fmla="*/ 2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200" y="226"/>
                </a:moveTo>
                <a:cubicBezTo>
                  <a:pt x="192" y="229"/>
                  <a:pt x="185" y="232"/>
                  <a:pt x="179" y="233"/>
                </a:cubicBezTo>
                <a:cubicBezTo>
                  <a:pt x="173" y="235"/>
                  <a:pt x="166" y="236"/>
                  <a:pt x="159" y="236"/>
                </a:cubicBezTo>
                <a:cubicBezTo>
                  <a:pt x="151" y="236"/>
                  <a:pt x="146" y="235"/>
                  <a:pt x="140" y="232"/>
                </a:cubicBezTo>
                <a:cubicBezTo>
                  <a:pt x="133" y="230"/>
                  <a:pt x="128" y="227"/>
                  <a:pt x="123" y="224"/>
                </a:cubicBezTo>
                <a:cubicBezTo>
                  <a:pt x="119" y="220"/>
                  <a:pt x="116" y="216"/>
                  <a:pt x="114" y="211"/>
                </a:cubicBezTo>
                <a:cubicBezTo>
                  <a:pt x="112" y="207"/>
                  <a:pt x="112" y="201"/>
                  <a:pt x="112" y="192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4" y="102"/>
                  <a:pt x="102" y="98"/>
                  <a:pt x="107" y="94"/>
                </a:cubicBezTo>
                <a:cubicBezTo>
                  <a:pt x="113" y="90"/>
                  <a:pt x="117" y="85"/>
                  <a:pt x="120" y="79"/>
                </a:cubicBezTo>
                <a:cubicBezTo>
                  <a:pt x="123" y="73"/>
                  <a:pt x="125" y="65"/>
                  <a:pt x="126" y="56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193" y="129"/>
                  <a:pt x="193" y="129"/>
                  <a:pt x="193" y="129"/>
                </a:cubicBezTo>
                <a:cubicBezTo>
                  <a:pt x="151" y="129"/>
                  <a:pt x="151" y="129"/>
                  <a:pt x="151" y="129"/>
                </a:cubicBezTo>
                <a:cubicBezTo>
                  <a:pt x="151" y="176"/>
                  <a:pt x="151" y="176"/>
                  <a:pt x="151" y="176"/>
                </a:cubicBezTo>
                <a:cubicBezTo>
                  <a:pt x="151" y="186"/>
                  <a:pt x="151" y="192"/>
                  <a:pt x="152" y="195"/>
                </a:cubicBezTo>
                <a:cubicBezTo>
                  <a:pt x="154" y="198"/>
                  <a:pt x="156" y="201"/>
                  <a:pt x="159" y="203"/>
                </a:cubicBezTo>
                <a:cubicBezTo>
                  <a:pt x="163" y="205"/>
                  <a:pt x="168" y="206"/>
                  <a:pt x="173" y="206"/>
                </a:cubicBezTo>
                <a:cubicBezTo>
                  <a:pt x="182" y="206"/>
                  <a:pt x="191" y="203"/>
                  <a:pt x="200" y="197"/>
                </a:cubicBezTo>
                <a:lnTo>
                  <a:pt x="200" y="226"/>
                </a:ln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4" name="Freeform 750"/>
          <p:cNvSpPr>
            <a:spLocks noEditPoints="1"/>
          </p:cNvSpPr>
          <p:nvPr/>
        </p:nvSpPr>
        <p:spPr bwMode="auto">
          <a:xfrm>
            <a:off x="11069818" y="6987413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28 w 288"/>
              <a:gd name="T11" fmla="*/ 184 h 288"/>
              <a:gd name="T12" fmla="*/ 144 w 288"/>
              <a:gd name="T13" fmla="*/ 190 h 288"/>
              <a:gd name="T14" fmla="*/ 188 w 288"/>
              <a:gd name="T15" fmla="*/ 190 h 288"/>
              <a:gd name="T16" fmla="*/ 204 w 288"/>
              <a:gd name="T17" fmla="*/ 197 h 288"/>
              <a:gd name="T18" fmla="*/ 211 w 288"/>
              <a:gd name="T19" fmla="*/ 213 h 288"/>
              <a:gd name="T20" fmla="*/ 204 w 288"/>
              <a:gd name="T21" fmla="*/ 229 h 288"/>
              <a:gd name="T22" fmla="*/ 188 w 288"/>
              <a:gd name="T23" fmla="*/ 235 h 288"/>
              <a:gd name="T24" fmla="*/ 144 w 288"/>
              <a:gd name="T25" fmla="*/ 235 h 288"/>
              <a:gd name="T26" fmla="*/ 96 w 288"/>
              <a:gd name="T27" fmla="*/ 216 h 288"/>
              <a:gd name="T28" fmla="*/ 76 w 288"/>
              <a:gd name="T29" fmla="*/ 168 h 288"/>
              <a:gd name="T30" fmla="*/ 76 w 288"/>
              <a:gd name="T31" fmla="*/ 78 h 288"/>
              <a:gd name="T32" fmla="*/ 83 w 288"/>
              <a:gd name="T33" fmla="*/ 62 h 288"/>
              <a:gd name="T34" fmla="*/ 99 w 288"/>
              <a:gd name="T35" fmla="*/ 55 h 288"/>
              <a:gd name="T36" fmla="*/ 115 w 288"/>
              <a:gd name="T37" fmla="*/ 62 h 288"/>
              <a:gd name="T38" fmla="*/ 121 w 288"/>
              <a:gd name="T39" fmla="*/ 78 h 288"/>
              <a:gd name="T40" fmla="*/ 121 w 288"/>
              <a:gd name="T41" fmla="*/ 100 h 288"/>
              <a:gd name="T42" fmla="*/ 188 w 288"/>
              <a:gd name="T43" fmla="*/ 100 h 288"/>
              <a:gd name="T44" fmla="*/ 204 w 288"/>
              <a:gd name="T45" fmla="*/ 107 h 288"/>
              <a:gd name="T46" fmla="*/ 211 w 288"/>
              <a:gd name="T47" fmla="*/ 123 h 288"/>
              <a:gd name="T48" fmla="*/ 204 w 288"/>
              <a:gd name="T49" fmla="*/ 139 h 288"/>
              <a:gd name="T50" fmla="*/ 188 w 288"/>
              <a:gd name="T51" fmla="*/ 145 h 288"/>
              <a:gd name="T52" fmla="*/ 121 w 288"/>
              <a:gd name="T53" fmla="*/ 145 h 288"/>
              <a:gd name="T54" fmla="*/ 121 w 288"/>
              <a:gd name="T55" fmla="*/ 168 h 288"/>
              <a:gd name="T56" fmla="*/ 128 w 288"/>
              <a:gd name="T57" fmla="*/ 18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28" y="184"/>
                </a:moveTo>
                <a:cubicBezTo>
                  <a:pt x="132" y="188"/>
                  <a:pt x="138" y="190"/>
                  <a:pt x="144" y="190"/>
                </a:cubicBezTo>
                <a:cubicBezTo>
                  <a:pt x="188" y="190"/>
                  <a:pt x="188" y="190"/>
                  <a:pt x="188" y="190"/>
                </a:cubicBezTo>
                <a:cubicBezTo>
                  <a:pt x="195" y="190"/>
                  <a:pt x="200" y="192"/>
                  <a:pt x="204" y="197"/>
                </a:cubicBezTo>
                <a:cubicBezTo>
                  <a:pt x="209" y="201"/>
                  <a:pt x="211" y="207"/>
                  <a:pt x="211" y="213"/>
                </a:cubicBezTo>
                <a:cubicBezTo>
                  <a:pt x="211" y="219"/>
                  <a:pt x="209" y="224"/>
                  <a:pt x="204" y="229"/>
                </a:cubicBezTo>
                <a:cubicBezTo>
                  <a:pt x="200" y="233"/>
                  <a:pt x="195" y="235"/>
                  <a:pt x="188" y="235"/>
                </a:cubicBezTo>
                <a:cubicBezTo>
                  <a:pt x="144" y="235"/>
                  <a:pt x="144" y="235"/>
                  <a:pt x="144" y="235"/>
                </a:cubicBezTo>
                <a:cubicBezTo>
                  <a:pt x="125" y="235"/>
                  <a:pt x="109" y="229"/>
                  <a:pt x="96" y="216"/>
                </a:cubicBezTo>
                <a:cubicBezTo>
                  <a:pt x="83" y="202"/>
                  <a:pt x="76" y="186"/>
                  <a:pt x="76" y="168"/>
                </a:cubicBezTo>
                <a:cubicBezTo>
                  <a:pt x="76" y="78"/>
                  <a:pt x="76" y="78"/>
                  <a:pt x="76" y="78"/>
                </a:cubicBezTo>
                <a:cubicBezTo>
                  <a:pt x="76" y="71"/>
                  <a:pt x="78" y="66"/>
                  <a:pt x="83" y="62"/>
                </a:cubicBezTo>
                <a:cubicBezTo>
                  <a:pt x="87" y="57"/>
                  <a:pt x="93" y="55"/>
                  <a:pt x="99" y="55"/>
                </a:cubicBezTo>
                <a:cubicBezTo>
                  <a:pt x="105" y="55"/>
                  <a:pt x="110" y="57"/>
                  <a:pt x="115" y="62"/>
                </a:cubicBezTo>
                <a:cubicBezTo>
                  <a:pt x="119" y="66"/>
                  <a:pt x="121" y="71"/>
                  <a:pt x="121" y="78"/>
                </a:cubicBezTo>
                <a:cubicBezTo>
                  <a:pt x="121" y="100"/>
                  <a:pt x="121" y="100"/>
                  <a:pt x="121" y="100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95" y="100"/>
                  <a:pt x="200" y="102"/>
                  <a:pt x="204" y="107"/>
                </a:cubicBezTo>
                <a:cubicBezTo>
                  <a:pt x="209" y="111"/>
                  <a:pt x="211" y="117"/>
                  <a:pt x="211" y="123"/>
                </a:cubicBezTo>
                <a:cubicBezTo>
                  <a:pt x="211" y="129"/>
                  <a:pt x="209" y="134"/>
                  <a:pt x="204" y="139"/>
                </a:cubicBezTo>
                <a:cubicBezTo>
                  <a:pt x="200" y="143"/>
                  <a:pt x="195" y="145"/>
                  <a:pt x="188" y="145"/>
                </a:cubicBezTo>
                <a:cubicBezTo>
                  <a:pt x="121" y="145"/>
                  <a:pt x="121" y="145"/>
                  <a:pt x="121" y="145"/>
                </a:cubicBezTo>
                <a:cubicBezTo>
                  <a:pt x="121" y="168"/>
                  <a:pt x="121" y="168"/>
                  <a:pt x="121" y="168"/>
                </a:cubicBezTo>
                <a:cubicBezTo>
                  <a:pt x="121" y="174"/>
                  <a:pt x="124" y="179"/>
                  <a:pt x="128" y="184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5" name="Freeform 751"/>
          <p:cNvSpPr>
            <a:spLocks noEditPoints="1"/>
          </p:cNvSpPr>
          <p:nvPr/>
        </p:nvSpPr>
        <p:spPr bwMode="auto">
          <a:xfrm>
            <a:off x="11706995" y="6987413"/>
            <a:ext cx="318590" cy="321459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83 w 288"/>
              <a:gd name="T11" fmla="*/ 191 h 288"/>
              <a:gd name="T12" fmla="*/ 36 w 288"/>
              <a:gd name="T13" fmla="*/ 144 h 288"/>
              <a:gd name="T14" fmla="*/ 83 w 288"/>
              <a:gd name="T15" fmla="*/ 96 h 288"/>
              <a:gd name="T16" fmla="*/ 130 w 288"/>
              <a:gd name="T17" fmla="*/ 144 h 288"/>
              <a:gd name="T18" fmla="*/ 83 w 288"/>
              <a:gd name="T19" fmla="*/ 191 h 288"/>
              <a:gd name="T20" fmla="*/ 205 w 288"/>
              <a:gd name="T21" fmla="*/ 191 h 288"/>
              <a:gd name="T22" fmla="*/ 158 w 288"/>
              <a:gd name="T23" fmla="*/ 144 h 288"/>
              <a:gd name="T24" fmla="*/ 205 w 288"/>
              <a:gd name="T25" fmla="*/ 96 h 288"/>
              <a:gd name="T26" fmla="*/ 252 w 288"/>
              <a:gd name="T27" fmla="*/ 144 h 288"/>
              <a:gd name="T28" fmla="*/ 205 w 288"/>
              <a:gd name="T2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83" y="191"/>
                </a:moveTo>
                <a:cubicBezTo>
                  <a:pt x="57" y="191"/>
                  <a:pt x="36" y="170"/>
                  <a:pt x="36" y="144"/>
                </a:cubicBezTo>
                <a:cubicBezTo>
                  <a:pt x="36" y="118"/>
                  <a:pt x="57" y="96"/>
                  <a:pt x="83" y="96"/>
                </a:cubicBezTo>
                <a:cubicBezTo>
                  <a:pt x="109" y="96"/>
                  <a:pt x="130" y="118"/>
                  <a:pt x="130" y="144"/>
                </a:cubicBezTo>
                <a:cubicBezTo>
                  <a:pt x="130" y="170"/>
                  <a:pt x="109" y="191"/>
                  <a:pt x="83" y="191"/>
                </a:cubicBezTo>
                <a:close/>
                <a:moveTo>
                  <a:pt x="205" y="191"/>
                </a:moveTo>
                <a:cubicBezTo>
                  <a:pt x="179" y="191"/>
                  <a:pt x="158" y="170"/>
                  <a:pt x="158" y="144"/>
                </a:cubicBezTo>
                <a:cubicBezTo>
                  <a:pt x="158" y="118"/>
                  <a:pt x="179" y="96"/>
                  <a:pt x="205" y="96"/>
                </a:cubicBezTo>
                <a:cubicBezTo>
                  <a:pt x="231" y="96"/>
                  <a:pt x="252" y="118"/>
                  <a:pt x="252" y="144"/>
                </a:cubicBezTo>
                <a:cubicBezTo>
                  <a:pt x="252" y="170"/>
                  <a:pt x="231" y="191"/>
                  <a:pt x="205" y="191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6" name="Freeform 752"/>
          <p:cNvSpPr>
            <a:spLocks noEditPoints="1"/>
          </p:cNvSpPr>
          <p:nvPr/>
        </p:nvSpPr>
        <p:spPr bwMode="auto">
          <a:xfrm>
            <a:off x="7915503" y="6987413"/>
            <a:ext cx="232484" cy="321459"/>
          </a:xfrm>
          <a:custGeom>
            <a:avLst/>
            <a:gdLst>
              <a:gd name="T0" fmla="*/ 203 w 210"/>
              <a:gd name="T1" fmla="*/ 12 h 288"/>
              <a:gd name="T2" fmla="*/ 194 w 210"/>
              <a:gd name="T3" fmla="*/ 21 h 288"/>
              <a:gd name="T4" fmla="*/ 197 w 210"/>
              <a:gd name="T5" fmla="*/ 33 h 288"/>
              <a:gd name="T6" fmla="*/ 191 w 210"/>
              <a:gd name="T7" fmla="*/ 48 h 288"/>
              <a:gd name="T8" fmla="*/ 176 w 210"/>
              <a:gd name="T9" fmla="*/ 54 h 288"/>
              <a:gd name="T10" fmla="*/ 148 w 210"/>
              <a:gd name="T11" fmla="*/ 35 h 288"/>
              <a:gd name="T12" fmla="*/ 137 w 210"/>
              <a:gd name="T13" fmla="*/ 20 h 288"/>
              <a:gd name="T14" fmla="*/ 103 w 210"/>
              <a:gd name="T15" fmla="*/ 0 h 288"/>
              <a:gd name="T16" fmla="*/ 79 w 210"/>
              <a:gd name="T17" fmla="*/ 9 h 288"/>
              <a:gd name="T18" fmla="*/ 70 w 210"/>
              <a:gd name="T19" fmla="*/ 32 h 288"/>
              <a:gd name="T20" fmla="*/ 70 w 210"/>
              <a:gd name="T21" fmla="*/ 52 h 288"/>
              <a:gd name="T22" fmla="*/ 55 w 210"/>
              <a:gd name="T23" fmla="*/ 52 h 288"/>
              <a:gd name="T24" fmla="*/ 0 w 210"/>
              <a:gd name="T25" fmla="*/ 107 h 288"/>
              <a:gd name="T26" fmla="*/ 0 w 210"/>
              <a:gd name="T27" fmla="*/ 212 h 288"/>
              <a:gd name="T28" fmla="*/ 0 w 210"/>
              <a:gd name="T29" fmla="*/ 217 h 288"/>
              <a:gd name="T30" fmla="*/ 76 w 210"/>
              <a:gd name="T31" fmla="*/ 288 h 288"/>
              <a:gd name="T32" fmla="*/ 151 w 210"/>
              <a:gd name="T33" fmla="*/ 217 h 288"/>
              <a:gd name="T34" fmla="*/ 152 w 210"/>
              <a:gd name="T35" fmla="*/ 212 h 288"/>
              <a:gd name="T36" fmla="*/ 152 w 210"/>
              <a:gd name="T37" fmla="*/ 107 h 288"/>
              <a:gd name="T38" fmla="*/ 97 w 210"/>
              <a:gd name="T39" fmla="*/ 52 h 288"/>
              <a:gd name="T40" fmla="*/ 82 w 210"/>
              <a:gd name="T41" fmla="*/ 52 h 288"/>
              <a:gd name="T42" fmla="*/ 82 w 210"/>
              <a:gd name="T43" fmla="*/ 33 h 288"/>
              <a:gd name="T44" fmla="*/ 88 w 210"/>
              <a:gd name="T45" fmla="*/ 18 h 288"/>
              <a:gd name="T46" fmla="*/ 103 w 210"/>
              <a:gd name="T47" fmla="*/ 11 h 288"/>
              <a:gd name="T48" fmla="*/ 103 w 210"/>
              <a:gd name="T49" fmla="*/ 11 h 288"/>
              <a:gd name="T50" fmla="*/ 131 w 210"/>
              <a:gd name="T51" fmla="*/ 30 h 288"/>
              <a:gd name="T52" fmla="*/ 143 w 210"/>
              <a:gd name="T53" fmla="*/ 45 h 288"/>
              <a:gd name="T54" fmla="*/ 177 w 210"/>
              <a:gd name="T55" fmla="*/ 65 h 288"/>
              <a:gd name="T56" fmla="*/ 200 w 210"/>
              <a:gd name="T57" fmla="*/ 56 h 288"/>
              <a:gd name="T58" fmla="*/ 210 w 210"/>
              <a:gd name="T59" fmla="*/ 33 h 288"/>
              <a:gd name="T60" fmla="*/ 203 w 210"/>
              <a:gd name="T61" fmla="*/ 12 h 288"/>
              <a:gd name="T62" fmla="*/ 22 w 210"/>
              <a:gd name="T63" fmla="*/ 113 h 288"/>
              <a:gd name="T64" fmla="*/ 61 w 210"/>
              <a:gd name="T65" fmla="*/ 74 h 288"/>
              <a:gd name="T66" fmla="*/ 67 w 210"/>
              <a:gd name="T67" fmla="*/ 74 h 288"/>
              <a:gd name="T68" fmla="*/ 67 w 210"/>
              <a:gd name="T69" fmla="*/ 151 h 288"/>
              <a:gd name="T70" fmla="*/ 22 w 210"/>
              <a:gd name="T71" fmla="*/ 151 h 288"/>
              <a:gd name="T72" fmla="*/ 22 w 210"/>
              <a:gd name="T73" fmla="*/ 113 h 288"/>
              <a:gd name="T74" fmla="*/ 131 w 210"/>
              <a:gd name="T75" fmla="*/ 113 h 288"/>
              <a:gd name="T76" fmla="*/ 131 w 210"/>
              <a:gd name="T77" fmla="*/ 151 h 288"/>
              <a:gd name="T78" fmla="*/ 84 w 210"/>
              <a:gd name="T79" fmla="*/ 151 h 288"/>
              <a:gd name="T80" fmla="*/ 84 w 210"/>
              <a:gd name="T81" fmla="*/ 74 h 288"/>
              <a:gd name="T82" fmla="*/ 92 w 210"/>
              <a:gd name="T83" fmla="*/ 74 h 288"/>
              <a:gd name="T84" fmla="*/ 131 w 210"/>
              <a:gd name="T85" fmla="*/ 11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10" h="288">
                <a:moveTo>
                  <a:pt x="203" y="12"/>
                </a:moveTo>
                <a:cubicBezTo>
                  <a:pt x="194" y="21"/>
                  <a:pt x="194" y="21"/>
                  <a:pt x="194" y="21"/>
                </a:cubicBezTo>
                <a:cubicBezTo>
                  <a:pt x="196" y="24"/>
                  <a:pt x="197" y="28"/>
                  <a:pt x="197" y="33"/>
                </a:cubicBezTo>
                <a:cubicBezTo>
                  <a:pt x="197" y="38"/>
                  <a:pt x="195" y="44"/>
                  <a:pt x="191" y="48"/>
                </a:cubicBezTo>
                <a:cubicBezTo>
                  <a:pt x="187" y="52"/>
                  <a:pt x="182" y="54"/>
                  <a:pt x="176" y="54"/>
                </a:cubicBezTo>
                <a:cubicBezTo>
                  <a:pt x="167" y="54"/>
                  <a:pt x="156" y="47"/>
                  <a:pt x="148" y="35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26" y="6"/>
                  <a:pt x="115" y="0"/>
                  <a:pt x="103" y="0"/>
                </a:cubicBezTo>
                <a:cubicBezTo>
                  <a:pt x="93" y="0"/>
                  <a:pt x="85" y="3"/>
                  <a:pt x="79" y="9"/>
                </a:cubicBezTo>
                <a:cubicBezTo>
                  <a:pt x="73" y="15"/>
                  <a:pt x="70" y="23"/>
                  <a:pt x="70" y="32"/>
                </a:cubicBezTo>
                <a:cubicBezTo>
                  <a:pt x="70" y="32"/>
                  <a:pt x="70" y="44"/>
                  <a:pt x="70" y="52"/>
                </a:cubicBezTo>
                <a:cubicBezTo>
                  <a:pt x="55" y="52"/>
                  <a:pt x="55" y="52"/>
                  <a:pt x="55" y="52"/>
                </a:cubicBezTo>
                <a:cubicBezTo>
                  <a:pt x="27" y="52"/>
                  <a:pt x="0" y="79"/>
                  <a:pt x="0" y="107"/>
                </a:cubicBezTo>
                <a:cubicBezTo>
                  <a:pt x="0" y="212"/>
                  <a:pt x="0" y="212"/>
                  <a:pt x="0" y="212"/>
                </a:cubicBezTo>
                <a:cubicBezTo>
                  <a:pt x="0" y="214"/>
                  <a:pt x="0" y="215"/>
                  <a:pt x="0" y="217"/>
                </a:cubicBezTo>
                <a:cubicBezTo>
                  <a:pt x="3" y="257"/>
                  <a:pt x="36" y="288"/>
                  <a:pt x="76" y="288"/>
                </a:cubicBezTo>
                <a:cubicBezTo>
                  <a:pt x="116" y="288"/>
                  <a:pt x="149" y="257"/>
                  <a:pt x="151" y="217"/>
                </a:cubicBezTo>
                <a:cubicBezTo>
                  <a:pt x="152" y="215"/>
                  <a:pt x="152" y="214"/>
                  <a:pt x="152" y="212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52" y="79"/>
                  <a:pt x="125" y="52"/>
                  <a:pt x="97" y="52"/>
                </a:cubicBezTo>
                <a:cubicBezTo>
                  <a:pt x="82" y="52"/>
                  <a:pt x="82" y="52"/>
                  <a:pt x="82" y="52"/>
                </a:cubicBezTo>
                <a:cubicBezTo>
                  <a:pt x="82" y="44"/>
                  <a:pt x="82" y="33"/>
                  <a:pt x="82" y="33"/>
                </a:cubicBezTo>
                <a:cubicBezTo>
                  <a:pt x="82" y="27"/>
                  <a:pt x="85" y="22"/>
                  <a:pt x="88" y="18"/>
                </a:cubicBezTo>
                <a:cubicBezTo>
                  <a:pt x="92" y="13"/>
                  <a:pt x="97" y="11"/>
                  <a:pt x="103" y="11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113" y="11"/>
                  <a:pt x="124" y="18"/>
                  <a:pt x="131" y="30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53" y="59"/>
                  <a:pt x="164" y="65"/>
                  <a:pt x="177" y="65"/>
                </a:cubicBezTo>
                <a:cubicBezTo>
                  <a:pt x="187" y="65"/>
                  <a:pt x="194" y="62"/>
                  <a:pt x="200" y="56"/>
                </a:cubicBezTo>
                <a:cubicBezTo>
                  <a:pt x="207" y="50"/>
                  <a:pt x="210" y="42"/>
                  <a:pt x="210" y="33"/>
                </a:cubicBezTo>
                <a:cubicBezTo>
                  <a:pt x="210" y="24"/>
                  <a:pt x="207" y="18"/>
                  <a:pt x="203" y="12"/>
                </a:cubicBezTo>
                <a:close/>
                <a:moveTo>
                  <a:pt x="22" y="113"/>
                </a:moveTo>
                <a:cubicBezTo>
                  <a:pt x="22" y="92"/>
                  <a:pt x="40" y="74"/>
                  <a:pt x="61" y="74"/>
                </a:cubicBezTo>
                <a:cubicBezTo>
                  <a:pt x="67" y="74"/>
                  <a:pt x="67" y="74"/>
                  <a:pt x="67" y="74"/>
                </a:cubicBezTo>
                <a:cubicBezTo>
                  <a:pt x="67" y="151"/>
                  <a:pt x="67" y="151"/>
                  <a:pt x="67" y="151"/>
                </a:cubicBezTo>
                <a:cubicBezTo>
                  <a:pt x="22" y="151"/>
                  <a:pt x="22" y="151"/>
                  <a:pt x="22" y="151"/>
                </a:cubicBezTo>
                <a:lnTo>
                  <a:pt x="22" y="113"/>
                </a:lnTo>
                <a:close/>
                <a:moveTo>
                  <a:pt x="131" y="113"/>
                </a:moveTo>
                <a:cubicBezTo>
                  <a:pt x="131" y="151"/>
                  <a:pt x="131" y="151"/>
                  <a:pt x="131" y="151"/>
                </a:cubicBezTo>
                <a:cubicBezTo>
                  <a:pt x="84" y="151"/>
                  <a:pt x="84" y="151"/>
                  <a:pt x="84" y="151"/>
                </a:cubicBezTo>
                <a:cubicBezTo>
                  <a:pt x="84" y="74"/>
                  <a:pt x="84" y="74"/>
                  <a:pt x="84" y="74"/>
                </a:cubicBezTo>
                <a:cubicBezTo>
                  <a:pt x="92" y="74"/>
                  <a:pt x="92" y="74"/>
                  <a:pt x="92" y="74"/>
                </a:cubicBezTo>
                <a:cubicBezTo>
                  <a:pt x="113" y="74"/>
                  <a:pt x="131" y="92"/>
                  <a:pt x="131" y="113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  <p:sp>
        <p:nvSpPr>
          <p:cNvPr id="787" name="Freeform 753"/>
          <p:cNvSpPr>
            <a:spLocks/>
          </p:cNvSpPr>
          <p:nvPr/>
        </p:nvSpPr>
        <p:spPr bwMode="auto">
          <a:xfrm>
            <a:off x="8512497" y="7004634"/>
            <a:ext cx="318590" cy="284147"/>
          </a:xfrm>
          <a:custGeom>
            <a:avLst/>
            <a:gdLst>
              <a:gd name="T0" fmla="*/ 277 w 288"/>
              <a:gd name="T1" fmla="*/ 120 h 258"/>
              <a:gd name="T2" fmla="*/ 230 w 288"/>
              <a:gd name="T3" fmla="*/ 120 h 258"/>
              <a:gd name="T4" fmla="*/ 223 w 288"/>
              <a:gd name="T5" fmla="*/ 95 h 258"/>
              <a:gd name="T6" fmla="*/ 260 w 288"/>
              <a:gd name="T7" fmla="*/ 63 h 258"/>
              <a:gd name="T8" fmla="*/ 264 w 288"/>
              <a:gd name="T9" fmla="*/ 54 h 258"/>
              <a:gd name="T10" fmla="*/ 264 w 288"/>
              <a:gd name="T11" fmla="*/ 18 h 258"/>
              <a:gd name="T12" fmla="*/ 253 w 288"/>
              <a:gd name="T13" fmla="*/ 6 h 258"/>
              <a:gd name="T14" fmla="*/ 242 w 288"/>
              <a:gd name="T15" fmla="*/ 18 h 258"/>
              <a:gd name="T16" fmla="*/ 241 w 288"/>
              <a:gd name="T17" fmla="*/ 49 h 258"/>
              <a:gd name="T18" fmla="*/ 211 w 288"/>
              <a:gd name="T19" fmla="*/ 75 h 258"/>
              <a:gd name="T20" fmla="*/ 192 w 288"/>
              <a:gd name="T21" fmla="*/ 56 h 258"/>
              <a:gd name="T22" fmla="*/ 194 w 288"/>
              <a:gd name="T23" fmla="*/ 46 h 258"/>
              <a:gd name="T24" fmla="*/ 144 w 288"/>
              <a:gd name="T25" fmla="*/ 0 h 258"/>
              <a:gd name="T26" fmla="*/ 94 w 288"/>
              <a:gd name="T27" fmla="*/ 46 h 258"/>
              <a:gd name="T28" fmla="*/ 96 w 288"/>
              <a:gd name="T29" fmla="*/ 57 h 258"/>
              <a:gd name="T30" fmla="*/ 77 w 288"/>
              <a:gd name="T31" fmla="*/ 76 h 258"/>
              <a:gd name="T32" fmla="*/ 46 w 288"/>
              <a:gd name="T33" fmla="*/ 49 h 258"/>
              <a:gd name="T34" fmla="*/ 46 w 288"/>
              <a:gd name="T35" fmla="*/ 18 h 258"/>
              <a:gd name="T36" fmla="*/ 35 w 288"/>
              <a:gd name="T37" fmla="*/ 6 h 258"/>
              <a:gd name="T38" fmla="*/ 24 w 288"/>
              <a:gd name="T39" fmla="*/ 18 h 258"/>
              <a:gd name="T40" fmla="*/ 24 w 288"/>
              <a:gd name="T41" fmla="*/ 54 h 258"/>
              <a:gd name="T42" fmla="*/ 28 w 288"/>
              <a:gd name="T43" fmla="*/ 63 h 258"/>
              <a:gd name="T44" fmla="*/ 66 w 288"/>
              <a:gd name="T45" fmla="*/ 95 h 258"/>
              <a:gd name="T46" fmla="*/ 58 w 288"/>
              <a:gd name="T47" fmla="*/ 120 h 258"/>
              <a:gd name="T48" fmla="*/ 11 w 288"/>
              <a:gd name="T49" fmla="*/ 120 h 258"/>
              <a:gd name="T50" fmla="*/ 0 w 288"/>
              <a:gd name="T51" fmla="*/ 131 h 258"/>
              <a:gd name="T52" fmla="*/ 11 w 288"/>
              <a:gd name="T53" fmla="*/ 143 h 258"/>
              <a:gd name="T54" fmla="*/ 57 w 288"/>
              <a:gd name="T55" fmla="*/ 143 h 258"/>
              <a:gd name="T56" fmla="*/ 63 w 288"/>
              <a:gd name="T57" fmla="*/ 172 h 258"/>
              <a:gd name="T58" fmla="*/ 28 w 288"/>
              <a:gd name="T59" fmla="*/ 202 h 258"/>
              <a:gd name="T60" fmla="*/ 24 w 288"/>
              <a:gd name="T61" fmla="*/ 211 h 258"/>
              <a:gd name="T62" fmla="*/ 24 w 288"/>
              <a:gd name="T63" fmla="*/ 247 h 258"/>
              <a:gd name="T64" fmla="*/ 35 w 288"/>
              <a:gd name="T65" fmla="*/ 258 h 258"/>
              <a:gd name="T66" fmla="*/ 46 w 288"/>
              <a:gd name="T67" fmla="*/ 247 h 258"/>
              <a:gd name="T68" fmla="*/ 46 w 288"/>
              <a:gd name="T69" fmla="*/ 216 h 258"/>
              <a:gd name="T70" fmla="*/ 72 w 288"/>
              <a:gd name="T71" fmla="*/ 193 h 258"/>
              <a:gd name="T72" fmla="*/ 144 w 288"/>
              <a:gd name="T73" fmla="*/ 235 h 258"/>
              <a:gd name="T74" fmla="*/ 216 w 288"/>
              <a:gd name="T75" fmla="*/ 194 h 258"/>
              <a:gd name="T76" fmla="*/ 241 w 288"/>
              <a:gd name="T77" fmla="*/ 216 h 258"/>
              <a:gd name="T78" fmla="*/ 241 w 288"/>
              <a:gd name="T79" fmla="*/ 247 h 258"/>
              <a:gd name="T80" fmla="*/ 253 w 288"/>
              <a:gd name="T81" fmla="*/ 258 h 258"/>
              <a:gd name="T82" fmla="*/ 264 w 288"/>
              <a:gd name="T83" fmla="*/ 247 h 258"/>
              <a:gd name="T84" fmla="*/ 264 w 288"/>
              <a:gd name="T85" fmla="*/ 211 h 258"/>
              <a:gd name="T86" fmla="*/ 260 w 288"/>
              <a:gd name="T87" fmla="*/ 202 h 258"/>
              <a:gd name="T88" fmla="*/ 226 w 288"/>
              <a:gd name="T89" fmla="*/ 173 h 258"/>
              <a:gd name="T90" fmla="*/ 232 w 288"/>
              <a:gd name="T91" fmla="*/ 143 h 258"/>
              <a:gd name="T92" fmla="*/ 277 w 288"/>
              <a:gd name="T93" fmla="*/ 143 h 258"/>
              <a:gd name="T94" fmla="*/ 288 w 288"/>
              <a:gd name="T95" fmla="*/ 131 h 258"/>
              <a:gd name="T96" fmla="*/ 277 w 288"/>
              <a:gd name="T97" fmla="*/ 12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258">
                <a:moveTo>
                  <a:pt x="277" y="120"/>
                </a:moveTo>
                <a:cubicBezTo>
                  <a:pt x="230" y="120"/>
                  <a:pt x="230" y="120"/>
                  <a:pt x="230" y="120"/>
                </a:cubicBezTo>
                <a:cubicBezTo>
                  <a:pt x="229" y="111"/>
                  <a:pt x="226" y="103"/>
                  <a:pt x="223" y="95"/>
                </a:cubicBezTo>
                <a:cubicBezTo>
                  <a:pt x="260" y="63"/>
                  <a:pt x="260" y="63"/>
                  <a:pt x="260" y="63"/>
                </a:cubicBezTo>
                <a:cubicBezTo>
                  <a:pt x="262" y="61"/>
                  <a:pt x="264" y="58"/>
                  <a:pt x="264" y="54"/>
                </a:cubicBezTo>
                <a:cubicBezTo>
                  <a:pt x="264" y="18"/>
                  <a:pt x="264" y="18"/>
                  <a:pt x="264" y="18"/>
                </a:cubicBezTo>
                <a:cubicBezTo>
                  <a:pt x="264" y="11"/>
                  <a:pt x="259" y="6"/>
                  <a:pt x="253" y="6"/>
                </a:cubicBezTo>
                <a:cubicBezTo>
                  <a:pt x="246" y="6"/>
                  <a:pt x="242" y="11"/>
                  <a:pt x="242" y="18"/>
                </a:cubicBezTo>
                <a:cubicBezTo>
                  <a:pt x="241" y="49"/>
                  <a:pt x="241" y="49"/>
                  <a:pt x="241" y="49"/>
                </a:cubicBezTo>
                <a:cubicBezTo>
                  <a:pt x="211" y="75"/>
                  <a:pt x="211" y="75"/>
                  <a:pt x="211" y="75"/>
                </a:cubicBezTo>
                <a:cubicBezTo>
                  <a:pt x="206" y="68"/>
                  <a:pt x="200" y="62"/>
                  <a:pt x="192" y="56"/>
                </a:cubicBezTo>
                <a:cubicBezTo>
                  <a:pt x="193" y="53"/>
                  <a:pt x="194" y="49"/>
                  <a:pt x="194" y="46"/>
                </a:cubicBezTo>
                <a:cubicBezTo>
                  <a:pt x="194" y="20"/>
                  <a:pt x="172" y="0"/>
                  <a:pt x="144" y="0"/>
                </a:cubicBezTo>
                <a:cubicBezTo>
                  <a:pt x="117" y="0"/>
                  <a:pt x="94" y="20"/>
                  <a:pt x="94" y="46"/>
                </a:cubicBezTo>
                <a:cubicBezTo>
                  <a:pt x="94" y="49"/>
                  <a:pt x="95" y="53"/>
                  <a:pt x="96" y="57"/>
                </a:cubicBezTo>
                <a:cubicBezTo>
                  <a:pt x="89" y="62"/>
                  <a:pt x="82" y="68"/>
                  <a:pt x="77" y="76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1"/>
                  <a:pt x="42" y="6"/>
                  <a:pt x="35" y="6"/>
                </a:cubicBezTo>
                <a:cubicBezTo>
                  <a:pt x="29" y="6"/>
                  <a:pt x="24" y="11"/>
                  <a:pt x="24" y="18"/>
                </a:cubicBezTo>
                <a:cubicBezTo>
                  <a:pt x="24" y="54"/>
                  <a:pt x="24" y="54"/>
                  <a:pt x="24" y="54"/>
                </a:cubicBezTo>
                <a:cubicBezTo>
                  <a:pt x="24" y="58"/>
                  <a:pt x="26" y="61"/>
                  <a:pt x="28" y="63"/>
                </a:cubicBezTo>
                <a:cubicBezTo>
                  <a:pt x="66" y="95"/>
                  <a:pt x="66" y="95"/>
                  <a:pt x="66" y="95"/>
                </a:cubicBezTo>
                <a:cubicBezTo>
                  <a:pt x="62" y="103"/>
                  <a:pt x="60" y="112"/>
                  <a:pt x="58" y="120"/>
                </a:cubicBezTo>
                <a:cubicBezTo>
                  <a:pt x="11" y="120"/>
                  <a:pt x="11" y="120"/>
                  <a:pt x="11" y="120"/>
                </a:cubicBezTo>
                <a:cubicBezTo>
                  <a:pt x="5" y="120"/>
                  <a:pt x="0" y="125"/>
                  <a:pt x="0" y="131"/>
                </a:cubicBezTo>
                <a:cubicBezTo>
                  <a:pt x="0" y="138"/>
                  <a:pt x="5" y="143"/>
                  <a:pt x="11" y="143"/>
                </a:cubicBezTo>
                <a:cubicBezTo>
                  <a:pt x="57" y="143"/>
                  <a:pt x="57" y="143"/>
                  <a:pt x="57" y="143"/>
                </a:cubicBezTo>
                <a:cubicBezTo>
                  <a:pt x="58" y="153"/>
                  <a:pt x="59" y="163"/>
                  <a:pt x="63" y="172"/>
                </a:cubicBezTo>
                <a:cubicBezTo>
                  <a:pt x="28" y="202"/>
                  <a:pt x="28" y="202"/>
                  <a:pt x="28" y="202"/>
                </a:cubicBezTo>
                <a:cubicBezTo>
                  <a:pt x="26" y="204"/>
                  <a:pt x="24" y="207"/>
                  <a:pt x="24" y="211"/>
                </a:cubicBezTo>
                <a:cubicBezTo>
                  <a:pt x="24" y="247"/>
                  <a:pt x="24" y="247"/>
                  <a:pt x="24" y="247"/>
                </a:cubicBezTo>
                <a:cubicBezTo>
                  <a:pt x="24" y="253"/>
                  <a:pt x="29" y="258"/>
                  <a:pt x="35" y="258"/>
                </a:cubicBezTo>
                <a:cubicBezTo>
                  <a:pt x="42" y="258"/>
                  <a:pt x="46" y="253"/>
                  <a:pt x="46" y="247"/>
                </a:cubicBezTo>
                <a:cubicBezTo>
                  <a:pt x="46" y="216"/>
                  <a:pt x="46" y="216"/>
                  <a:pt x="46" y="216"/>
                </a:cubicBezTo>
                <a:cubicBezTo>
                  <a:pt x="72" y="193"/>
                  <a:pt x="72" y="193"/>
                  <a:pt x="72" y="193"/>
                </a:cubicBezTo>
                <a:cubicBezTo>
                  <a:pt x="88" y="219"/>
                  <a:pt x="115" y="235"/>
                  <a:pt x="144" y="235"/>
                </a:cubicBezTo>
                <a:cubicBezTo>
                  <a:pt x="174" y="235"/>
                  <a:pt x="200" y="219"/>
                  <a:pt x="216" y="194"/>
                </a:cubicBezTo>
                <a:cubicBezTo>
                  <a:pt x="241" y="216"/>
                  <a:pt x="241" y="216"/>
                  <a:pt x="241" y="216"/>
                </a:cubicBezTo>
                <a:cubicBezTo>
                  <a:pt x="241" y="247"/>
                  <a:pt x="241" y="247"/>
                  <a:pt x="241" y="247"/>
                </a:cubicBezTo>
                <a:cubicBezTo>
                  <a:pt x="241" y="253"/>
                  <a:pt x="246" y="258"/>
                  <a:pt x="253" y="258"/>
                </a:cubicBezTo>
                <a:cubicBezTo>
                  <a:pt x="259" y="258"/>
                  <a:pt x="264" y="253"/>
                  <a:pt x="264" y="247"/>
                </a:cubicBezTo>
                <a:cubicBezTo>
                  <a:pt x="264" y="211"/>
                  <a:pt x="264" y="211"/>
                  <a:pt x="264" y="211"/>
                </a:cubicBezTo>
                <a:cubicBezTo>
                  <a:pt x="264" y="207"/>
                  <a:pt x="262" y="204"/>
                  <a:pt x="260" y="202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229" y="163"/>
                  <a:pt x="231" y="153"/>
                  <a:pt x="232" y="143"/>
                </a:cubicBezTo>
                <a:cubicBezTo>
                  <a:pt x="277" y="143"/>
                  <a:pt x="277" y="143"/>
                  <a:pt x="277" y="143"/>
                </a:cubicBezTo>
                <a:cubicBezTo>
                  <a:pt x="283" y="143"/>
                  <a:pt x="288" y="138"/>
                  <a:pt x="288" y="131"/>
                </a:cubicBezTo>
                <a:cubicBezTo>
                  <a:pt x="288" y="125"/>
                  <a:pt x="283" y="120"/>
                  <a:pt x="277" y="120"/>
                </a:cubicBezTo>
                <a:close/>
              </a:path>
            </a:pathLst>
          </a:custGeom>
          <a:solidFill>
            <a:srgbClr val="7566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等线" panose="020F0502020204030204"/>
              <a:ea typeface="等线"/>
            </a:endParaRPr>
          </a:p>
        </p:txBody>
      </p:sp>
    </p:spTree>
    <p:extLst>
      <p:ext uri="{BB962C8B-B14F-4D97-AF65-F5344CB8AC3E}">
        <p14:creationId xmlns:p14="http://schemas.microsoft.com/office/powerpoint/2010/main" val="2119353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29555" y="5256646"/>
            <a:ext cx="11284141" cy="34968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5491" tIns="62746" rIns="125491" bIns="62746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2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2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2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2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1" y="3000365"/>
            <a:ext cx="12961938" cy="29170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25491" tIns="62746" rIns="125491" bIns="62746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63851" y="3132132"/>
            <a:ext cx="5817119" cy="259706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5491" tIns="62746" rIns="125491" bIns="62746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7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6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6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80968" y="3132132"/>
            <a:ext cx="5817121" cy="2597068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25491" tIns="62746" rIns="125491" bIns="62746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7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4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6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6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036" y="3265480"/>
            <a:ext cx="558083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621" y="3265480"/>
            <a:ext cx="558083" cy="51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16" y="153080"/>
            <a:ext cx="10931515" cy="35198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自定义</PresentationFormat>
  <Paragraphs>17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1155</cp:revision>
  <dcterms:created xsi:type="dcterms:W3CDTF">2009-02-11T05:37:22Z</dcterms:created>
  <dcterms:modified xsi:type="dcterms:W3CDTF">2018-05-06T09:07:22Z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