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7" r:id="rId3"/>
    <p:sldId id="258" r:id="rId4"/>
    <p:sldId id="260" r:id="rId5"/>
    <p:sldId id="264" r:id="rId6"/>
    <p:sldId id="265" r:id="rId7"/>
    <p:sldId id="266" r:id="rId8"/>
    <p:sldId id="261" r:id="rId9"/>
    <p:sldId id="267" r:id="rId10"/>
    <p:sldId id="268" r:id="rId11"/>
    <p:sldId id="269" r:id="rId12"/>
    <p:sldId id="270" r:id="rId13"/>
    <p:sldId id="262" r:id="rId14"/>
    <p:sldId id="271" r:id="rId15"/>
    <p:sldId id="272" r:id="rId16"/>
    <p:sldId id="273" r:id="rId17"/>
    <p:sldId id="274" r:id="rId18"/>
    <p:sldId id="263" r:id="rId19"/>
    <p:sldId id="275" r:id="rId20"/>
    <p:sldId id="276" r:id="rId21"/>
    <p:sldId id="277" r:id="rId22"/>
    <p:sldId id="278" r:id="rId23"/>
    <p:sldId id="259" r:id="rId24"/>
    <p:sldId id="27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BAE9"/>
    <a:srgbClr val="ABDEF4"/>
    <a:srgbClr val="CBEAF8"/>
    <a:srgbClr val="E3F3FB"/>
    <a:srgbClr val="EAF3F8"/>
    <a:srgbClr val="E9F4FA"/>
    <a:srgbClr val="A2D6EF"/>
    <a:srgbClr val="2E4D63"/>
    <a:srgbClr val="5686A8"/>
    <a:srgbClr val="669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660"/>
  </p:normalViewPr>
  <p:slideViewPr>
    <p:cSldViewPr snapToGrid="0">
      <p:cViewPr varScale="1">
        <p:scale>
          <a:sx n="57" d="100"/>
          <a:sy n="57" d="100"/>
        </p:scale>
        <p:origin x="-108"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BB5FF2-25EA-46D7-B3BA-4582358ABEC7}" type="datetimeFigureOut">
              <a:rPr lang="zh-CN" altLang="en-US" smtClean="0"/>
              <a:t>2018/5/5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C19EA-75F7-469A-9304-1B2BFF998463}" type="slidenum">
              <a:rPr lang="zh-CN" altLang="en-US" smtClean="0"/>
              <a:t>‹#›</a:t>
            </a:fld>
            <a:endParaRPr lang="zh-CN" altLang="en-US"/>
          </a:p>
        </p:txBody>
      </p:sp>
    </p:spTree>
    <p:extLst>
      <p:ext uri="{BB962C8B-B14F-4D97-AF65-F5344CB8AC3E}">
        <p14:creationId xmlns:p14="http://schemas.microsoft.com/office/powerpoint/2010/main" val="3837844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401781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50746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104154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431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06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290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284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238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2295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172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25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325511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3386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7758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435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941986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51160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73220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308974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319878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69707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2018/5/5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18148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32B8C-E81A-4559-905F-EA468C4AE0F6}" type="datetimeFigureOut">
              <a:rPr lang="zh-CN" altLang="en-US" smtClean="0"/>
              <a:pPr/>
              <a:t>2018/5/5</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12344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5608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80" name="任意多边形 79"/>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210887" y="1556912"/>
            <a:ext cx="3770228" cy="1569660"/>
          </a:xfrm>
          <a:prstGeom prst="rect">
            <a:avLst/>
          </a:prstGeom>
          <a:noFill/>
        </p:spPr>
        <p:txBody>
          <a:bodyPr wrap="square" rtlCol="0" anchor="ctr">
            <a:spAutoFit/>
          </a:bodyPr>
          <a:lstStyle/>
          <a:p>
            <a:pPr algn="dist"/>
            <a:r>
              <a:rPr lang="en-US" altLang="zh-CN" sz="9600" dirty="0" smtClean="0">
                <a:solidFill>
                  <a:schemeClr val="bg1"/>
                </a:solidFill>
                <a:latin typeface="Arial" panose="020B0604020202020204" pitchFamily="34" charset="0"/>
                <a:ea typeface="华文细黑" panose="02010600040101010101" pitchFamily="2" charset="-122"/>
                <a:cs typeface="Arial" panose="020B0604020202020204" pitchFamily="34" charset="0"/>
              </a:rPr>
              <a:t>201X</a:t>
            </a:r>
            <a:endParaRPr lang="zh-CN" altLang="en-US" sz="9600" dirty="0">
              <a:solidFill>
                <a:schemeClr val="bg1"/>
              </a:solidFill>
              <a:latin typeface="Arial" panose="020B0604020202020204" pitchFamily="34" charset="0"/>
              <a:ea typeface="华文细黑" panose="02010600040101010101" pitchFamily="2" charset="-122"/>
              <a:cs typeface="Arial" panose="020B0604020202020204" pitchFamily="34" charset="0"/>
            </a:endParaRPr>
          </a:p>
        </p:txBody>
      </p:sp>
      <p:sp>
        <p:nvSpPr>
          <p:cNvPr id="31" name="任意多边形 30"/>
          <p:cNvSpPr/>
          <p:nvPr/>
        </p:nvSpPr>
        <p:spPr>
          <a:xfrm rot="900000">
            <a:off x="8239738"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2" y="3126573"/>
            <a:ext cx="10516599"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152726" y="3075056"/>
              <a:ext cx="5886546" cy="707886"/>
            </a:xfrm>
            <a:prstGeom prst="rect">
              <a:avLst/>
            </a:prstGeom>
            <a:noFill/>
          </p:spPr>
          <p:txBody>
            <a:bodyPr wrap="none" rtlCol="0" anchor="ctr">
              <a:spAutoFit/>
            </a:bodyPr>
            <a:lstStyle/>
            <a:p>
              <a:pPr algn="ctr"/>
              <a:r>
                <a:rPr lang="en-US" altLang="zh-CN" sz="4000" dirty="0" smtClean="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MORE THAN TEMPLATE</a:t>
              </a:r>
            </a:p>
          </p:txBody>
        </p:sp>
      </p:grpSp>
      <p:sp>
        <p:nvSpPr>
          <p:cNvPr id="40" name="文本框 39"/>
          <p:cNvSpPr txBox="1"/>
          <p:nvPr/>
        </p:nvSpPr>
        <p:spPr>
          <a:xfrm>
            <a:off x="5224608" y="3993036"/>
            <a:ext cx="1742785" cy="338554"/>
          </a:xfrm>
          <a:prstGeom prst="rect">
            <a:avLst/>
          </a:prstGeom>
          <a:noFill/>
        </p:spPr>
        <p:txBody>
          <a:bodyPr wrap="none" rtlCol="0">
            <a:spAutoFit/>
          </a:bodyPr>
          <a:lstStyle/>
          <a:p>
            <a:pPr algn="ctr"/>
            <a:r>
              <a:rPr lang="en-US" altLang="zh-CN" sz="1600" dirty="0" smtClean="0">
                <a:solidFill>
                  <a:schemeClr val="bg1"/>
                </a:solidFill>
                <a:latin typeface="华文细黑" panose="02010600040101010101" pitchFamily="2" charset="-122"/>
                <a:ea typeface="华文细黑" panose="02010600040101010101" pitchFamily="2" charset="-122"/>
                <a:cs typeface="Segoe UI Black" panose="020B0A02040204020203" pitchFamily="34" charset="0"/>
              </a:rPr>
              <a:t>MarcoKing Design</a:t>
            </a:r>
          </a:p>
        </p:txBody>
      </p:sp>
    </p:spTree>
    <p:extLst>
      <p:ext uri="{BB962C8B-B14F-4D97-AF65-F5344CB8AC3E}">
        <p14:creationId xmlns:p14="http://schemas.microsoft.com/office/powerpoint/2010/main" val="304084953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05" name="矩形 204"/>
          <p:cNvSpPr/>
          <p:nvPr/>
        </p:nvSpPr>
        <p:spPr>
          <a:xfrm>
            <a:off x="4942376" y="243447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grpSp>
        <p:nvGrpSpPr>
          <p:cNvPr id="206" name="组合 205"/>
          <p:cNvGrpSpPr/>
          <p:nvPr/>
        </p:nvGrpSpPr>
        <p:grpSpPr>
          <a:xfrm>
            <a:off x="4987230" y="1802002"/>
            <a:ext cx="2464391" cy="561182"/>
            <a:chOff x="5435732" y="1578011"/>
            <a:chExt cx="1854752" cy="422357"/>
          </a:xfrm>
        </p:grpSpPr>
        <p:grpSp>
          <p:nvGrpSpPr>
            <p:cNvPr id="207" name="组合 206"/>
            <p:cNvGrpSpPr/>
            <p:nvPr/>
          </p:nvGrpSpPr>
          <p:grpSpPr>
            <a:xfrm>
              <a:off x="5435732" y="1578011"/>
              <a:ext cx="422357" cy="422357"/>
              <a:chOff x="503238" y="1734936"/>
              <a:chExt cx="612620" cy="612620"/>
            </a:xfrm>
          </p:grpSpPr>
          <p:sp>
            <p:nvSpPr>
              <p:cNvPr id="209" name="椭圆 208"/>
              <p:cNvSpPr/>
              <p:nvPr/>
            </p:nvSpPr>
            <p:spPr>
              <a:xfrm>
                <a:off x="503238" y="1734936"/>
                <a:ext cx="612620" cy="612620"/>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3BAE9"/>
                  </a:solidFill>
                </a:endParaRPr>
              </a:p>
            </p:txBody>
          </p:sp>
          <p:grpSp>
            <p:nvGrpSpPr>
              <p:cNvPr id="210" name="组合 209"/>
              <p:cNvGrpSpPr/>
              <p:nvPr/>
            </p:nvGrpSpPr>
            <p:grpSpPr>
              <a:xfrm>
                <a:off x="650052" y="1881750"/>
                <a:ext cx="318993" cy="318993"/>
                <a:chOff x="13405333" y="-598488"/>
                <a:chExt cx="479425" cy="479425"/>
              </a:xfrm>
              <a:solidFill>
                <a:schemeClr val="bg1"/>
              </a:solidFill>
            </p:grpSpPr>
            <p:sp>
              <p:nvSpPr>
                <p:cNvPr id="211"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2"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3"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4"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5"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6"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grpSp>
        </p:grpSp>
        <p:sp>
          <p:nvSpPr>
            <p:cNvPr id="208" name="矩形 207"/>
            <p:cNvSpPr/>
            <p:nvPr/>
          </p:nvSpPr>
          <p:spPr>
            <a:xfrm>
              <a:off x="5862633" y="1665595"/>
              <a:ext cx="1427851" cy="277967"/>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sp>
        <p:nvSpPr>
          <p:cNvPr id="217" name="矩形 216"/>
          <p:cNvSpPr/>
          <p:nvPr/>
        </p:nvSpPr>
        <p:spPr>
          <a:xfrm>
            <a:off x="8335954" y="243447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18" name="矩形 217"/>
          <p:cNvSpPr/>
          <p:nvPr/>
        </p:nvSpPr>
        <p:spPr>
          <a:xfrm>
            <a:off x="8948028" y="191837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19" name="组合 218"/>
          <p:cNvGrpSpPr/>
          <p:nvPr/>
        </p:nvGrpSpPr>
        <p:grpSpPr>
          <a:xfrm>
            <a:off x="8380809" y="1802002"/>
            <a:ext cx="561183" cy="561182"/>
            <a:chOff x="8469135" y="1590622"/>
            <a:chExt cx="561182" cy="561182"/>
          </a:xfrm>
        </p:grpSpPr>
        <p:sp>
          <p:nvSpPr>
            <p:cNvPr id="220" name="椭圆 219"/>
            <p:cNvSpPr/>
            <p:nvPr/>
          </p:nvSpPr>
          <p:spPr>
            <a:xfrm>
              <a:off x="8469135" y="1590622"/>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1" name="组合 220"/>
            <p:cNvGrpSpPr/>
            <p:nvPr/>
          </p:nvGrpSpPr>
          <p:grpSpPr>
            <a:xfrm>
              <a:off x="8603619" y="1779293"/>
              <a:ext cx="292209" cy="201257"/>
              <a:chOff x="9641770" y="1952307"/>
              <a:chExt cx="219923" cy="151470"/>
            </a:xfrm>
          </p:grpSpPr>
          <p:sp>
            <p:nvSpPr>
              <p:cNvPr id="222"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36"/>
              <p:cNvSpPr>
                <a:spLocks/>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32" name="矩形 231"/>
          <p:cNvSpPr/>
          <p:nvPr/>
        </p:nvSpPr>
        <p:spPr>
          <a:xfrm>
            <a:off x="4942376" y="480971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33" name="矩形 232"/>
          <p:cNvSpPr/>
          <p:nvPr/>
        </p:nvSpPr>
        <p:spPr>
          <a:xfrm>
            <a:off x="5554449"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34" name="组合 233"/>
          <p:cNvGrpSpPr/>
          <p:nvPr/>
        </p:nvGrpSpPr>
        <p:grpSpPr>
          <a:xfrm>
            <a:off x="4987230" y="4177242"/>
            <a:ext cx="561183" cy="561182"/>
            <a:chOff x="5075556" y="3735768"/>
            <a:chExt cx="561182" cy="561182"/>
          </a:xfrm>
        </p:grpSpPr>
        <p:sp>
          <p:nvSpPr>
            <p:cNvPr id="235" name="椭圆 234"/>
            <p:cNvSpPr/>
            <p:nvPr/>
          </p:nvSpPr>
          <p:spPr>
            <a:xfrm>
              <a:off x="5075556" y="3735768"/>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p:cNvGrpSpPr/>
            <p:nvPr/>
          </p:nvGrpSpPr>
          <p:grpSpPr>
            <a:xfrm>
              <a:off x="5210977" y="3873554"/>
              <a:ext cx="290337" cy="285609"/>
              <a:chOff x="14627708" y="5551488"/>
              <a:chExt cx="487362" cy="479425"/>
            </a:xfrm>
            <a:solidFill>
              <a:schemeClr val="bg1"/>
            </a:solidFill>
          </p:grpSpPr>
          <p:sp>
            <p:nvSpPr>
              <p:cNvPr id="237"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45" name="矩形 244"/>
          <p:cNvSpPr/>
          <p:nvPr/>
        </p:nvSpPr>
        <p:spPr>
          <a:xfrm>
            <a:off x="8335954" y="480971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46" name="矩形 245"/>
          <p:cNvSpPr/>
          <p:nvPr/>
        </p:nvSpPr>
        <p:spPr>
          <a:xfrm>
            <a:off x="8948028"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47" name="组合 246"/>
          <p:cNvGrpSpPr/>
          <p:nvPr/>
        </p:nvGrpSpPr>
        <p:grpSpPr>
          <a:xfrm>
            <a:off x="8380809" y="4177242"/>
            <a:ext cx="561183" cy="561182"/>
            <a:chOff x="8469135" y="3735768"/>
            <a:chExt cx="561182" cy="561182"/>
          </a:xfrm>
        </p:grpSpPr>
        <p:sp>
          <p:nvSpPr>
            <p:cNvPr id="248" name="椭圆 247"/>
            <p:cNvSpPr/>
            <p:nvPr/>
          </p:nvSpPr>
          <p:spPr>
            <a:xfrm>
              <a:off x="8469135" y="3735768"/>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9" name="组合 248"/>
            <p:cNvGrpSpPr/>
            <p:nvPr/>
          </p:nvGrpSpPr>
          <p:grpSpPr>
            <a:xfrm>
              <a:off x="8621844" y="3874607"/>
              <a:ext cx="282534" cy="283503"/>
              <a:chOff x="13416445" y="3094038"/>
              <a:chExt cx="463550" cy="465138"/>
            </a:xfrm>
            <a:solidFill>
              <a:schemeClr val="bg1"/>
            </a:solidFill>
          </p:grpSpPr>
          <p:sp>
            <p:nvSpPr>
              <p:cNvPr id="250"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254" name="图片 25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2309" y="1431113"/>
            <a:ext cx="3699716" cy="4518926"/>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Tree>
    <p:extLst>
      <p:ext uri="{BB962C8B-B14F-4D97-AF65-F5344CB8AC3E}">
        <p14:creationId xmlns:p14="http://schemas.microsoft.com/office/powerpoint/2010/main" val="86518670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62" name="组合 61"/>
          <p:cNvGrpSpPr/>
          <p:nvPr/>
        </p:nvGrpSpPr>
        <p:grpSpPr>
          <a:xfrm>
            <a:off x="6656848" y="1638516"/>
            <a:ext cx="4046344" cy="788951"/>
            <a:chOff x="5523363" y="1314920"/>
            <a:chExt cx="3086944" cy="601888"/>
          </a:xfrm>
        </p:grpSpPr>
        <p:sp>
          <p:nvSpPr>
            <p:cNvPr id="63" name="矩形 62"/>
            <p:cNvSpPr/>
            <p:nvPr/>
          </p:nvSpPr>
          <p:spPr>
            <a:xfrm>
              <a:off x="5523363" y="1588086"/>
              <a:ext cx="3086944" cy="328722"/>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a:t>
              </a:r>
            </a:p>
          </p:txBody>
        </p:sp>
        <p:sp>
          <p:nvSpPr>
            <p:cNvPr id="64" name="矩形 63"/>
            <p:cNvSpPr/>
            <p:nvPr/>
          </p:nvSpPr>
          <p:spPr>
            <a:xfrm>
              <a:off x="5523363" y="1314920"/>
              <a:ext cx="1487324" cy="281762"/>
            </a:xfrm>
            <a:prstGeom prst="rect">
              <a:avLst/>
            </a:prstGeom>
          </p:spPr>
          <p:txBody>
            <a:bodyPr wrap="none">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grpSp>
        <p:nvGrpSpPr>
          <p:cNvPr id="65" name="组合 64"/>
          <p:cNvGrpSpPr/>
          <p:nvPr/>
        </p:nvGrpSpPr>
        <p:grpSpPr>
          <a:xfrm>
            <a:off x="6656850" y="3006366"/>
            <a:ext cx="4671263" cy="652743"/>
            <a:chOff x="5607549" y="2476056"/>
            <a:chExt cx="3563693" cy="497976"/>
          </a:xfrm>
        </p:grpSpPr>
        <p:sp>
          <p:nvSpPr>
            <p:cNvPr id="66" name="矩形 65"/>
            <p:cNvSpPr/>
            <p:nvPr/>
          </p:nvSpPr>
          <p:spPr>
            <a:xfrm>
              <a:off x="6228719" y="2517295"/>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67" name="组合 66"/>
            <p:cNvGrpSpPr/>
            <p:nvPr/>
          </p:nvGrpSpPr>
          <p:grpSpPr>
            <a:xfrm>
              <a:off x="5607549" y="2476056"/>
              <a:ext cx="497976" cy="497976"/>
              <a:chOff x="5607549" y="2521897"/>
              <a:chExt cx="497976" cy="497976"/>
            </a:xfrm>
          </p:grpSpPr>
          <p:sp>
            <p:nvSpPr>
              <p:cNvPr id="68" name="椭圆 67"/>
              <p:cNvSpPr/>
              <p:nvPr/>
            </p:nvSpPr>
            <p:spPr>
              <a:xfrm>
                <a:off x="5607549" y="2521897"/>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flipH="1">
                <a:off x="5709115" y="2621443"/>
                <a:ext cx="294846" cy="298883"/>
                <a:chOff x="9363075" y="4967288"/>
                <a:chExt cx="463551" cy="469900"/>
              </a:xfrm>
              <a:solidFill>
                <a:schemeClr val="bg1"/>
              </a:solidFill>
            </p:grpSpPr>
            <p:sp>
              <p:nvSpPr>
                <p:cNvPr id="70"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74" name="组合 73"/>
          <p:cNvGrpSpPr/>
          <p:nvPr/>
        </p:nvGrpSpPr>
        <p:grpSpPr>
          <a:xfrm>
            <a:off x="6656850" y="4210792"/>
            <a:ext cx="4671263" cy="652743"/>
            <a:chOff x="5607549" y="3099264"/>
            <a:chExt cx="3563693" cy="497976"/>
          </a:xfrm>
        </p:grpSpPr>
        <p:sp>
          <p:nvSpPr>
            <p:cNvPr id="75" name="矩形 74"/>
            <p:cNvSpPr/>
            <p:nvPr/>
          </p:nvSpPr>
          <p:spPr>
            <a:xfrm>
              <a:off x="6228719" y="3140503"/>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76" name="组合 75"/>
            <p:cNvGrpSpPr/>
            <p:nvPr/>
          </p:nvGrpSpPr>
          <p:grpSpPr>
            <a:xfrm>
              <a:off x="5607549" y="3099264"/>
              <a:ext cx="497976" cy="497976"/>
              <a:chOff x="5607549" y="3099264"/>
              <a:chExt cx="497976" cy="497976"/>
            </a:xfrm>
          </p:grpSpPr>
          <p:sp>
            <p:nvSpPr>
              <p:cNvPr id="77" name="椭圆 76"/>
              <p:cNvSpPr/>
              <p:nvPr/>
            </p:nvSpPr>
            <p:spPr>
              <a:xfrm>
                <a:off x="5607549" y="3099264"/>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5705580" y="3197296"/>
                <a:ext cx="301913" cy="301913"/>
                <a:chOff x="13057188" y="3740150"/>
                <a:chExt cx="474663" cy="474663"/>
              </a:xfrm>
              <a:solidFill>
                <a:schemeClr val="bg1"/>
              </a:solidFill>
            </p:grpSpPr>
            <p:sp>
              <p:nvSpPr>
                <p:cNvPr id="79"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83" name="组合 82"/>
          <p:cNvGrpSpPr/>
          <p:nvPr/>
        </p:nvGrpSpPr>
        <p:grpSpPr>
          <a:xfrm>
            <a:off x="6656850" y="5415218"/>
            <a:ext cx="4671263" cy="652743"/>
            <a:chOff x="5607549" y="3722472"/>
            <a:chExt cx="3563693" cy="497976"/>
          </a:xfrm>
        </p:grpSpPr>
        <p:sp>
          <p:nvSpPr>
            <p:cNvPr id="84" name="矩形 83"/>
            <p:cNvSpPr/>
            <p:nvPr/>
          </p:nvSpPr>
          <p:spPr>
            <a:xfrm>
              <a:off x="6228719" y="3763711"/>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85" name="组合 84"/>
            <p:cNvGrpSpPr/>
            <p:nvPr/>
          </p:nvGrpSpPr>
          <p:grpSpPr>
            <a:xfrm>
              <a:off x="5607549" y="3722472"/>
              <a:ext cx="497976" cy="497976"/>
              <a:chOff x="5607549" y="3676631"/>
              <a:chExt cx="497976" cy="497976"/>
            </a:xfrm>
          </p:grpSpPr>
          <p:sp>
            <p:nvSpPr>
              <p:cNvPr id="86" name="椭圆 85"/>
              <p:cNvSpPr/>
              <p:nvPr/>
            </p:nvSpPr>
            <p:spPr>
              <a:xfrm>
                <a:off x="5607549" y="3676631"/>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5687435" y="3756519"/>
                <a:ext cx="338204" cy="338200"/>
                <a:chOff x="3459051" y="-884634"/>
                <a:chExt cx="492125" cy="492125"/>
              </a:xfrm>
              <a:solidFill>
                <a:schemeClr val="bg1"/>
              </a:solidFill>
            </p:grpSpPr>
            <p:sp>
              <p:nvSpPr>
                <p:cNvPr id="88"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
                <p:cNvSpPr>
                  <a:spLocks/>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Rectangle 8"/>
                <p:cNvSpPr>
                  <a:spLocks noChangeArrowheads="1"/>
                </p:cNvSpPr>
                <p:nvPr/>
              </p:nvSpPr>
              <p:spPr bwMode="auto">
                <a:xfrm>
                  <a:off x="3813064" y="-454421"/>
                  <a:ext cx="619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
                <p:cNvSpPr>
                  <a:spLocks/>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pic>
        <p:nvPicPr>
          <p:cNvPr id="94" name="图片 9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63889" y="3908772"/>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5" name="图片 9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428095" y="1357484"/>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6" name="图片 9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428095" y="3908772"/>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7" name="图片 9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89" y="1357484"/>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Tree>
    <p:extLst>
      <p:ext uri="{BB962C8B-B14F-4D97-AF65-F5344CB8AC3E}">
        <p14:creationId xmlns:p14="http://schemas.microsoft.com/office/powerpoint/2010/main" val="318910641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2" y="3295383"/>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9"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2"/>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3" y="3295384"/>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5"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7" y="3362193"/>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40466" y="2828838"/>
            <a:ext cx="1107996"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03</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9" y="2811247"/>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8"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13576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48" name="组合 47"/>
          <p:cNvGrpSpPr/>
          <p:nvPr/>
        </p:nvGrpSpPr>
        <p:grpSpPr>
          <a:xfrm>
            <a:off x="854582" y="1448897"/>
            <a:ext cx="563159" cy="1681821"/>
            <a:chOff x="1130115" y="1231708"/>
            <a:chExt cx="380273" cy="1135650"/>
          </a:xfrm>
          <a:solidFill>
            <a:srgbClr val="53BAE9"/>
          </a:solidFill>
        </p:grpSpPr>
        <p:sp>
          <p:nvSpPr>
            <p:cNvPr id="49" name="圆角矩形 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Group 61"/>
            <p:cNvGrpSpPr/>
            <p:nvPr/>
          </p:nvGrpSpPr>
          <p:grpSpPr>
            <a:xfrm>
              <a:off x="1143760" y="1231708"/>
              <a:ext cx="347391" cy="392181"/>
              <a:chOff x="1368788" y="1195980"/>
              <a:chExt cx="1009651" cy="1139821"/>
            </a:xfrm>
            <a:grpFill/>
          </p:grpSpPr>
          <p:sp>
            <p:nvSpPr>
              <p:cNvPr id="55" name="Freeform 6"/>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9"/>
              <p:cNvSpPr>
                <a:spLocks/>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圆角矩形 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843351" y="1448891"/>
            <a:ext cx="536091" cy="1685050"/>
            <a:chOff x="2319652" y="1231704"/>
            <a:chExt cx="361995" cy="1137830"/>
          </a:xfrm>
          <a:solidFill>
            <a:srgbClr val="53BAE9"/>
          </a:solidFill>
        </p:grpSpPr>
        <p:sp>
          <p:nvSpPr>
            <p:cNvPr id="59" name="圆角矩形 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2373129" y="1784512"/>
              <a:ext cx="251524" cy="585022"/>
              <a:chOff x="2373129" y="1782336"/>
              <a:chExt cx="251524" cy="585022"/>
            </a:xfrm>
            <a:grpFill/>
          </p:grpSpPr>
          <p:sp>
            <p:nvSpPr>
              <p:cNvPr id="100" name="圆角矩形 9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02" name="组合 101"/>
          <p:cNvGrpSpPr/>
          <p:nvPr/>
        </p:nvGrpSpPr>
        <p:grpSpPr>
          <a:xfrm>
            <a:off x="1663818" y="1696276"/>
            <a:ext cx="1898631" cy="1328434"/>
            <a:chOff x="1579168" y="1385688"/>
            <a:chExt cx="1282050" cy="897025"/>
          </a:xfrm>
        </p:grpSpPr>
        <p:sp>
          <p:nvSpPr>
            <p:cNvPr id="103" name="文本框 102"/>
            <p:cNvSpPr txBox="1"/>
            <p:nvPr/>
          </p:nvSpPr>
          <p:spPr>
            <a:xfrm>
              <a:off x="1579168" y="1385688"/>
              <a:ext cx="1282050" cy="519565"/>
            </a:xfrm>
            <a:prstGeom prst="rect">
              <a:avLst/>
            </a:prstGeom>
            <a:noFill/>
          </p:spPr>
          <p:txBody>
            <a:bodyPr wrap="square" rtlCol="0" anchor="ctr">
              <a:spAutoFit/>
            </a:bodyPr>
            <a:lstStyle/>
            <a:p>
              <a:r>
                <a:rPr lang="en-US" altLang="zh-CN" sz="4400" dirty="0" smtClean="0">
                  <a:solidFill>
                    <a:srgbClr val="53BAE9"/>
                  </a:solidFill>
                  <a:latin typeface="华文细黑" panose="02010600040101010101" pitchFamily="2" charset="-122"/>
                  <a:ea typeface="华文细黑" panose="02010600040101010101" pitchFamily="2" charset="-122"/>
                </a:rPr>
                <a:t>48%</a:t>
              </a:r>
              <a:endParaRPr lang="zh-CN" altLang="en-US" sz="4400" dirty="0">
                <a:solidFill>
                  <a:srgbClr val="53BAE9"/>
                </a:solidFill>
                <a:latin typeface="华文细黑" panose="02010600040101010101" pitchFamily="2" charset="-122"/>
                <a:ea typeface="华文细黑" panose="02010600040101010101" pitchFamily="2" charset="-122"/>
              </a:endParaRPr>
            </a:p>
          </p:txBody>
        </p:sp>
        <p:cxnSp>
          <p:nvCxnSpPr>
            <p:cNvPr id="104" name="直接连接符 103"/>
            <p:cNvCxnSpPr/>
            <p:nvPr/>
          </p:nvCxnSpPr>
          <p:spPr>
            <a:xfrm>
              <a:off x="1658705"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5" name="文本框 104"/>
            <p:cNvSpPr txBox="1"/>
            <p:nvPr/>
          </p:nvSpPr>
          <p:spPr>
            <a:xfrm>
              <a:off x="1579168"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7583226" y="1696276"/>
            <a:ext cx="1898631" cy="1328434"/>
            <a:chOff x="5576249" y="1385688"/>
            <a:chExt cx="1282050" cy="897025"/>
          </a:xfrm>
        </p:grpSpPr>
        <p:sp>
          <p:nvSpPr>
            <p:cNvPr id="107" name="文本框 106"/>
            <p:cNvSpPr txBox="1"/>
            <p:nvPr/>
          </p:nvSpPr>
          <p:spPr>
            <a:xfrm>
              <a:off x="5576249" y="1385688"/>
              <a:ext cx="1282050" cy="519565"/>
            </a:xfrm>
            <a:prstGeom prst="rect">
              <a:avLst/>
            </a:prstGeom>
            <a:noFill/>
          </p:spPr>
          <p:txBody>
            <a:bodyPr wrap="square" rtlCol="0" anchor="ctr">
              <a:spAutoFit/>
            </a:bodyPr>
            <a:lstStyle/>
            <a:p>
              <a:r>
                <a:rPr lang="en-US" altLang="zh-CN" sz="4400" dirty="0" smtClean="0">
                  <a:solidFill>
                    <a:srgbClr val="53BAE9"/>
                  </a:solidFill>
                  <a:latin typeface="华文细黑" panose="02010600040101010101" pitchFamily="2" charset="-122"/>
                  <a:ea typeface="华文细黑" panose="02010600040101010101" pitchFamily="2" charset="-122"/>
                </a:rPr>
                <a:t>52%</a:t>
              </a:r>
              <a:endParaRPr lang="zh-CN" altLang="en-US" sz="4400" dirty="0">
                <a:solidFill>
                  <a:srgbClr val="53BAE9"/>
                </a:solidFill>
                <a:latin typeface="华文细黑" panose="02010600040101010101" pitchFamily="2" charset="-122"/>
                <a:ea typeface="华文细黑" panose="02010600040101010101" pitchFamily="2" charset="-122"/>
              </a:endParaRPr>
            </a:p>
          </p:txBody>
        </p:sp>
        <p:cxnSp>
          <p:nvCxnSpPr>
            <p:cNvPr id="108" name="直接连接符 107"/>
            <p:cNvCxnSpPr/>
            <p:nvPr/>
          </p:nvCxnSpPr>
          <p:spPr>
            <a:xfrm>
              <a:off x="5655786"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9" name="文本框 108"/>
            <p:cNvSpPr txBox="1"/>
            <p:nvPr/>
          </p:nvSpPr>
          <p:spPr>
            <a:xfrm>
              <a:off x="5576249"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854582" y="3450780"/>
            <a:ext cx="248319" cy="741580"/>
            <a:chOff x="1130115" y="1231708"/>
            <a:chExt cx="380273" cy="1135650"/>
          </a:xfrm>
          <a:solidFill>
            <a:srgbClr val="53BAE9"/>
          </a:solidFill>
        </p:grpSpPr>
        <p:sp>
          <p:nvSpPr>
            <p:cNvPr id="111" name="圆角矩形 1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Group 61"/>
            <p:cNvGrpSpPr/>
            <p:nvPr/>
          </p:nvGrpSpPr>
          <p:grpSpPr>
            <a:xfrm>
              <a:off x="1143760" y="1231708"/>
              <a:ext cx="347391" cy="392181"/>
              <a:chOff x="1368786" y="1195986"/>
              <a:chExt cx="1009650" cy="1139826"/>
            </a:xfrm>
            <a:grpFill/>
          </p:grpSpPr>
          <p:sp>
            <p:nvSpPr>
              <p:cNvPr id="1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3" name="圆角矩形 1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1316453" y="3450780"/>
            <a:ext cx="248319" cy="741580"/>
            <a:chOff x="1130115" y="1231708"/>
            <a:chExt cx="380273" cy="1135650"/>
          </a:xfrm>
          <a:solidFill>
            <a:srgbClr val="53BAE9"/>
          </a:solidFill>
        </p:grpSpPr>
        <p:sp>
          <p:nvSpPr>
            <p:cNvPr id="121" name="圆角矩形 1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2" name="Group 61"/>
            <p:cNvGrpSpPr/>
            <p:nvPr/>
          </p:nvGrpSpPr>
          <p:grpSpPr>
            <a:xfrm>
              <a:off x="1143760" y="1231708"/>
              <a:ext cx="347391" cy="392181"/>
              <a:chOff x="1368786" y="1195986"/>
              <a:chExt cx="1009650" cy="1139826"/>
            </a:xfrm>
            <a:grpFill/>
          </p:grpSpPr>
          <p:sp>
            <p:nvSpPr>
              <p:cNvPr id="1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3" name="圆角矩形 1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圆角矩形 1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圆角矩形 1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1778325" y="3450780"/>
            <a:ext cx="248319" cy="741580"/>
            <a:chOff x="1130115" y="1231708"/>
            <a:chExt cx="380273" cy="1135650"/>
          </a:xfrm>
          <a:solidFill>
            <a:srgbClr val="53BAE9"/>
          </a:solidFill>
        </p:grpSpPr>
        <p:sp>
          <p:nvSpPr>
            <p:cNvPr id="131" name="圆角矩形 1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Group 61"/>
            <p:cNvGrpSpPr/>
            <p:nvPr/>
          </p:nvGrpSpPr>
          <p:grpSpPr>
            <a:xfrm>
              <a:off x="1143760" y="1231708"/>
              <a:ext cx="347391" cy="392181"/>
              <a:chOff x="1368786" y="1195986"/>
              <a:chExt cx="1009650" cy="1139826"/>
            </a:xfrm>
            <a:grpFill/>
          </p:grpSpPr>
          <p:sp>
            <p:nvSpPr>
              <p:cNvPr id="1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3" name="圆角矩形 1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2240197" y="3450780"/>
            <a:ext cx="248319" cy="741580"/>
            <a:chOff x="1130115" y="1231708"/>
            <a:chExt cx="380273" cy="1135650"/>
          </a:xfrm>
          <a:solidFill>
            <a:srgbClr val="53BAE9"/>
          </a:solidFill>
        </p:grpSpPr>
        <p:sp>
          <p:nvSpPr>
            <p:cNvPr id="141" name="圆角矩形 1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Group 61"/>
            <p:cNvGrpSpPr/>
            <p:nvPr/>
          </p:nvGrpSpPr>
          <p:grpSpPr>
            <a:xfrm>
              <a:off x="1143760" y="1231708"/>
              <a:ext cx="347391" cy="392181"/>
              <a:chOff x="1368786" y="1195986"/>
              <a:chExt cx="1009650" cy="1139826"/>
            </a:xfrm>
            <a:grpFill/>
          </p:grpSpPr>
          <p:sp>
            <p:nvSpPr>
              <p:cNvPr id="1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圆角矩形 1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p:cNvGrpSpPr/>
          <p:nvPr/>
        </p:nvGrpSpPr>
        <p:grpSpPr>
          <a:xfrm>
            <a:off x="2702069" y="3450780"/>
            <a:ext cx="248319" cy="741580"/>
            <a:chOff x="1130115" y="1231708"/>
            <a:chExt cx="380273" cy="1135650"/>
          </a:xfrm>
          <a:solidFill>
            <a:srgbClr val="53BAE9"/>
          </a:solidFill>
        </p:grpSpPr>
        <p:sp>
          <p:nvSpPr>
            <p:cNvPr id="151" name="圆角矩形 1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Group 61"/>
            <p:cNvGrpSpPr/>
            <p:nvPr/>
          </p:nvGrpSpPr>
          <p:grpSpPr>
            <a:xfrm>
              <a:off x="1143760" y="1231708"/>
              <a:ext cx="347391" cy="392181"/>
              <a:chOff x="1368786" y="1195986"/>
              <a:chExt cx="1009650" cy="1139826"/>
            </a:xfrm>
            <a:grpFill/>
          </p:grpSpPr>
          <p:sp>
            <p:nvSpPr>
              <p:cNvPr id="1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圆角矩形 1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圆角矩形 1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3163941" y="3450780"/>
            <a:ext cx="248319" cy="741580"/>
            <a:chOff x="1130115" y="1231708"/>
            <a:chExt cx="380273" cy="1135650"/>
          </a:xfrm>
          <a:solidFill>
            <a:srgbClr val="53BAE9"/>
          </a:solidFill>
        </p:grpSpPr>
        <p:sp>
          <p:nvSpPr>
            <p:cNvPr id="161" name="圆角矩形 1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2" name="Group 61"/>
            <p:cNvGrpSpPr/>
            <p:nvPr/>
          </p:nvGrpSpPr>
          <p:grpSpPr>
            <a:xfrm>
              <a:off x="1143760" y="1231708"/>
              <a:ext cx="347391" cy="392181"/>
              <a:chOff x="1368786" y="1195986"/>
              <a:chExt cx="1009650" cy="1139826"/>
            </a:xfrm>
            <a:grpFill/>
          </p:grpSpPr>
          <p:sp>
            <p:nvSpPr>
              <p:cNvPr id="1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3" name="圆角矩形 1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圆角矩形 1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圆角矩形 1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p:cNvGrpSpPr/>
          <p:nvPr/>
        </p:nvGrpSpPr>
        <p:grpSpPr>
          <a:xfrm>
            <a:off x="3625813" y="3450780"/>
            <a:ext cx="248319" cy="741580"/>
            <a:chOff x="1130115" y="1231708"/>
            <a:chExt cx="380273" cy="1135650"/>
          </a:xfrm>
          <a:solidFill>
            <a:srgbClr val="53BAE9"/>
          </a:solidFill>
        </p:grpSpPr>
        <p:sp>
          <p:nvSpPr>
            <p:cNvPr id="171" name="圆角矩形 1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2" name="Group 61"/>
            <p:cNvGrpSpPr/>
            <p:nvPr/>
          </p:nvGrpSpPr>
          <p:grpSpPr>
            <a:xfrm>
              <a:off x="1143760" y="1231708"/>
              <a:ext cx="347391" cy="392181"/>
              <a:chOff x="1368786" y="1195986"/>
              <a:chExt cx="1009650" cy="1139826"/>
            </a:xfrm>
            <a:grpFill/>
          </p:grpSpPr>
          <p:sp>
            <p:nvSpPr>
              <p:cNvPr id="1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3" name="圆角矩形 1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圆角矩形 1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圆角矩形 1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a:off x="4087683" y="3450780"/>
            <a:ext cx="248319" cy="741580"/>
            <a:chOff x="1130115" y="1231708"/>
            <a:chExt cx="380273" cy="1135650"/>
          </a:xfrm>
          <a:solidFill>
            <a:srgbClr val="53BAE9"/>
          </a:solidFill>
        </p:grpSpPr>
        <p:sp>
          <p:nvSpPr>
            <p:cNvPr id="181" name="圆角矩形 1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2" name="Group 61"/>
            <p:cNvGrpSpPr/>
            <p:nvPr/>
          </p:nvGrpSpPr>
          <p:grpSpPr>
            <a:xfrm>
              <a:off x="1143760" y="1231708"/>
              <a:ext cx="347391" cy="392181"/>
              <a:chOff x="1368786" y="1195986"/>
              <a:chExt cx="1009650" cy="1139826"/>
            </a:xfrm>
            <a:grpFill/>
          </p:grpSpPr>
          <p:sp>
            <p:nvSpPr>
              <p:cNvPr id="1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3" name="圆角矩形 1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圆角矩形 1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圆角矩形 1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4549555" y="3450780"/>
            <a:ext cx="248319" cy="741580"/>
            <a:chOff x="1130115" y="1231708"/>
            <a:chExt cx="380273" cy="1135650"/>
          </a:xfrm>
          <a:solidFill>
            <a:srgbClr val="53BAE9"/>
          </a:solidFill>
        </p:grpSpPr>
        <p:sp>
          <p:nvSpPr>
            <p:cNvPr id="191" name="圆角矩形 1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2" name="Group 61"/>
            <p:cNvGrpSpPr/>
            <p:nvPr/>
          </p:nvGrpSpPr>
          <p:grpSpPr>
            <a:xfrm>
              <a:off x="1143760" y="1231708"/>
              <a:ext cx="347391" cy="392181"/>
              <a:chOff x="1368786" y="1195986"/>
              <a:chExt cx="1009650" cy="1139826"/>
            </a:xfrm>
            <a:grpFill/>
          </p:grpSpPr>
          <p:sp>
            <p:nvSpPr>
              <p:cNvPr id="1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3" name="圆角矩形 1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圆角矩形 1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0" name="组合 199"/>
          <p:cNvGrpSpPr/>
          <p:nvPr/>
        </p:nvGrpSpPr>
        <p:grpSpPr>
          <a:xfrm>
            <a:off x="5011430" y="3450780"/>
            <a:ext cx="248319" cy="741580"/>
            <a:chOff x="1130115" y="1231708"/>
            <a:chExt cx="380273" cy="1135650"/>
          </a:xfrm>
          <a:solidFill>
            <a:srgbClr val="53BAE9"/>
          </a:solidFill>
        </p:grpSpPr>
        <p:sp>
          <p:nvSpPr>
            <p:cNvPr id="201" name="圆角矩形 2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Group 61"/>
            <p:cNvGrpSpPr/>
            <p:nvPr/>
          </p:nvGrpSpPr>
          <p:grpSpPr>
            <a:xfrm>
              <a:off x="1143760" y="1231708"/>
              <a:ext cx="347391" cy="392181"/>
              <a:chOff x="1368786" y="1195986"/>
              <a:chExt cx="1009650" cy="1139826"/>
            </a:xfrm>
            <a:grpFill/>
          </p:grpSpPr>
          <p:sp>
            <p:nvSpPr>
              <p:cNvPr id="2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3" name="圆角矩形 2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圆角矩形 2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0" name="组合 209"/>
          <p:cNvGrpSpPr/>
          <p:nvPr/>
        </p:nvGrpSpPr>
        <p:grpSpPr>
          <a:xfrm>
            <a:off x="854582" y="4424562"/>
            <a:ext cx="248319" cy="741580"/>
            <a:chOff x="1130115" y="1231708"/>
            <a:chExt cx="380273" cy="1135650"/>
          </a:xfrm>
          <a:solidFill>
            <a:srgbClr val="53BAE9"/>
          </a:solidFill>
        </p:grpSpPr>
        <p:sp>
          <p:nvSpPr>
            <p:cNvPr id="211" name="圆角矩形 2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2" name="Group 61"/>
            <p:cNvGrpSpPr/>
            <p:nvPr/>
          </p:nvGrpSpPr>
          <p:grpSpPr>
            <a:xfrm>
              <a:off x="1143760" y="1231708"/>
              <a:ext cx="347391" cy="392181"/>
              <a:chOff x="1368786" y="1195986"/>
              <a:chExt cx="1009650" cy="1139826"/>
            </a:xfrm>
            <a:grpFill/>
          </p:grpSpPr>
          <p:sp>
            <p:nvSpPr>
              <p:cNvPr id="2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3" name="圆角矩形 2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圆角矩形 2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圆角矩形 2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a:off x="1316453" y="4424562"/>
            <a:ext cx="248319" cy="741580"/>
            <a:chOff x="1130115" y="1231708"/>
            <a:chExt cx="380273" cy="1135650"/>
          </a:xfrm>
          <a:solidFill>
            <a:srgbClr val="53BAE9"/>
          </a:solidFill>
        </p:grpSpPr>
        <p:sp>
          <p:nvSpPr>
            <p:cNvPr id="221" name="圆角矩形 2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2" name="Group 61"/>
            <p:cNvGrpSpPr/>
            <p:nvPr/>
          </p:nvGrpSpPr>
          <p:grpSpPr>
            <a:xfrm>
              <a:off x="1143760" y="1231708"/>
              <a:ext cx="347391" cy="392181"/>
              <a:chOff x="1368786" y="1195986"/>
              <a:chExt cx="1009650" cy="1139826"/>
            </a:xfrm>
            <a:grpFill/>
          </p:grpSpPr>
          <p:sp>
            <p:nvSpPr>
              <p:cNvPr id="2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3" name="圆角矩形 2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圆角矩形 2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圆角矩形 2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a:off x="1778325" y="4424562"/>
            <a:ext cx="248319" cy="741580"/>
            <a:chOff x="1130115" y="1231708"/>
            <a:chExt cx="380273" cy="1135650"/>
          </a:xfrm>
          <a:solidFill>
            <a:srgbClr val="53BAE9"/>
          </a:solidFill>
        </p:grpSpPr>
        <p:sp>
          <p:nvSpPr>
            <p:cNvPr id="231" name="圆角矩形 2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2" name="Group 61"/>
            <p:cNvGrpSpPr/>
            <p:nvPr/>
          </p:nvGrpSpPr>
          <p:grpSpPr>
            <a:xfrm>
              <a:off x="1143760" y="1231708"/>
              <a:ext cx="347391" cy="392181"/>
              <a:chOff x="1368786" y="1195986"/>
              <a:chExt cx="1009650" cy="1139826"/>
            </a:xfrm>
            <a:grpFill/>
          </p:grpSpPr>
          <p:sp>
            <p:nvSpPr>
              <p:cNvPr id="2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3" name="圆角矩形 2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圆角矩形 2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0" name="组合 239"/>
          <p:cNvGrpSpPr/>
          <p:nvPr/>
        </p:nvGrpSpPr>
        <p:grpSpPr>
          <a:xfrm>
            <a:off x="2240197" y="4424562"/>
            <a:ext cx="248319" cy="741580"/>
            <a:chOff x="1130115" y="1231708"/>
            <a:chExt cx="380273" cy="1135650"/>
          </a:xfrm>
          <a:solidFill>
            <a:srgbClr val="53BAE9"/>
          </a:solidFill>
        </p:grpSpPr>
        <p:sp>
          <p:nvSpPr>
            <p:cNvPr id="241" name="圆角矩形 2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2" name="Group 61"/>
            <p:cNvGrpSpPr/>
            <p:nvPr/>
          </p:nvGrpSpPr>
          <p:grpSpPr>
            <a:xfrm>
              <a:off x="1143760" y="1231708"/>
              <a:ext cx="347391" cy="392181"/>
              <a:chOff x="1368786" y="1195986"/>
              <a:chExt cx="1009650" cy="1139826"/>
            </a:xfrm>
            <a:grpFill/>
          </p:grpSpPr>
          <p:sp>
            <p:nvSpPr>
              <p:cNvPr id="2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3" name="圆角矩形 2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圆角矩形 2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圆角矩形 2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a:off x="2702069" y="4424562"/>
            <a:ext cx="248319" cy="741580"/>
            <a:chOff x="1130115" y="1231708"/>
            <a:chExt cx="380273" cy="1135650"/>
          </a:xfrm>
          <a:solidFill>
            <a:srgbClr val="CBEAF8"/>
          </a:solidFill>
        </p:grpSpPr>
        <p:sp>
          <p:nvSpPr>
            <p:cNvPr id="251" name="圆角矩形 2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2" name="Group 61"/>
            <p:cNvGrpSpPr/>
            <p:nvPr/>
          </p:nvGrpSpPr>
          <p:grpSpPr>
            <a:xfrm>
              <a:off x="1143760" y="1231708"/>
              <a:ext cx="347391" cy="392181"/>
              <a:chOff x="1368786" y="1195986"/>
              <a:chExt cx="1009650" cy="1139826"/>
            </a:xfrm>
            <a:grpFill/>
          </p:grpSpPr>
          <p:sp>
            <p:nvSpPr>
              <p:cNvPr id="2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3" name="圆角矩形 2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圆角矩形 2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圆角矩形 2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0" name="组合 259"/>
          <p:cNvGrpSpPr/>
          <p:nvPr/>
        </p:nvGrpSpPr>
        <p:grpSpPr>
          <a:xfrm>
            <a:off x="3163941" y="4424562"/>
            <a:ext cx="248319" cy="741580"/>
            <a:chOff x="1130115" y="1231708"/>
            <a:chExt cx="380273" cy="1135650"/>
          </a:xfrm>
          <a:solidFill>
            <a:srgbClr val="CBEAF8"/>
          </a:solidFill>
        </p:grpSpPr>
        <p:sp>
          <p:nvSpPr>
            <p:cNvPr id="261" name="圆角矩形 2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2" name="Group 61"/>
            <p:cNvGrpSpPr/>
            <p:nvPr/>
          </p:nvGrpSpPr>
          <p:grpSpPr>
            <a:xfrm>
              <a:off x="1143760" y="1231708"/>
              <a:ext cx="347391" cy="392181"/>
              <a:chOff x="1368786" y="1195986"/>
              <a:chExt cx="1009650" cy="1139826"/>
            </a:xfrm>
            <a:grpFill/>
          </p:grpSpPr>
          <p:sp>
            <p:nvSpPr>
              <p:cNvPr id="2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3" name="圆角矩形 2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圆角矩形 2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圆角矩形 2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0" name="组合 269"/>
          <p:cNvGrpSpPr/>
          <p:nvPr/>
        </p:nvGrpSpPr>
        <p:grpSpPr>
          <a:xfrm>
            <a:off x="3625813" y="4424562"/>
            <a:ext cx="248319" cy="741580"/>
            <a:chOff x="1130115" y="1231708"/>
            <a:chExt cx="380273" cy="1135650"/>
          </a:xfrm>
          <a:solidFill>
            <a:srgbClr val="CBEAF8"/>
          </a:solidFill>
        </p:grpSpPr>
        <p:sp>
          <p:nvSpPr>
            <p:cNvPr id="271" name="圆角矩形 2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2" name="Group 61"/>
            <p:cNvGrpSpPr/>
            <p:nvPr/>
          </p:nvGrpSpPr>
          <p:grpSpPr>
            <a:xfrm>
              <a:off x="1143760" y="1231708"/>
              <a:ext cx="347391" cy="392181"/>
              <a:chOff x="1368786" y="1195986"/>
              <a:chExt cx="1009650" cy="1139826"/>
            </a:xfrm>
            <a:grpFill/>
          </p:grpSpPr>
          <p:sp>
            <p:nvSpPr>
              <p:cNvPr id="2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3" name="圆角矩形 2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圆角矩形 2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圆角矩形 2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0" name="组合 279"/>
          <p:cNvGrpSpPr/>
          <p:nvPr/>
        </p:nvGrpSpPr>
        <p:grpSpPr>
          <a:xfrm>
            <a:off x="4087683" y="4424562"/>
            <a:ext cx="248319" cy="741580"/>
            <a:chOff x="1130115" y="1231708"/>
            <a:chExt cx="380273" cy="1135650"/>
          </a:xfrm>
          <a:solidFill>
            <a:srgbClr val="CBEAF8"/>
          </a:solidFill>
        </p:grpSpPr>
        <p:sp>
          <p:nvSpPr>
            <p:cNvPr id="281" name="圆角矩形 2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2" name="Group 61"/>
            <p:cNvGrpSpPr/>
            <p:nvPr/>
          </p:nvGrpSpPr>
          <p:grpSpPr>
            <a:xfrm>
              <a:off x="1143760" y="1231708"/>
              <a:ext cx="347391" cy="392181"/>
              <a:chOff x="1368786" y="1195986"/>
              <a:chExt cx="1009650" cy="1139826"/>
            </a:xfrm>
            <a:grpFill/>
          </p:grpSpPr>
          <p:sp>
            <p:nvSpPr>
              <p:cNvPr id="2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3" name="圆角矩形 2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圆角矩形 2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圆角矩形 2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圆角矩形 2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0" name="组合 289"/>
          <p:cNvGrpSpPr/>
          <p:nvPr/>
        </p:nvGrpSpPr>
        <p:grpSpPr>
          <a:xfrm>
            <a:off x="4549555" y="4424562"/>
            <a:ext cx="248319" cy="741580"/>
            <a:chOff x="1130115" y="1231708"/>
            <a:chExt cx="380273" cy="1135650"/>
          </a:xfrm>
          <a:solidFill>
            <a:srgbClr val="CBEAF8"/>
          </a:solidFill>
        </p:grpSpPr>
        <p:sp>
          <p:nvSpPr>
            <p:cNvPr id="291" name="圆角矩形 2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2" name="Group 61"/>
            <p:cNvGrpSpPr/>
            <p:nvPr/>
          </p:nvGrpSpPr>
          <p:grpSpPr>
            <a:xfrm>
              <a:off x="1143760" y="1231708"/>
              <a:ext cx="347391" cy="392181"/>
              <a:chOff x="1368786" y="1195986"/>
              <a:chExt cx="1009650" cy="1139826"/>
            </a:xfrm>
            <a:grpFill/>
          </p:grpSpPr>
          <p:sp>
            <p:nvSpPr>
              <p:cNvPr id="2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3" name="圆角矩形 2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圆角矩形 2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圆角矩形 2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0" name="组合 299"/>
          <p:cNvGrpSpPr/>
          <p:nvPr/>
        </p:nvGrpSpPr>
        <p:grpSpPr>
          <a:xfrm>
            <a:off x="5011430" y="4424562"/>
            <a:ext cx="248319" cy="741580"/>
            <a:chOff x="1130115" y="1231708"/>
            <a:chExt cx="380273" cy="1135650"/>
          </a:xfrm>
          <a:solidFill>
            <a:srgbClr val="CBEAF8"/>
          </a:solidFill>
        </p:grpSpPr>
        <p:sp>
          <p:nvSpPr>
            <p:cNvPr id="301" name="圆角矩形 3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2" name="Group 61"/>
            <p:cNvGrpSpPr/>
            <p:nvPr/>
          </p:nvGrpSpPr>
          <p:grpSpPr>
            <a:xfrm>
              <a:off x="1143760" y="1231708"/>
              <a:ext cx="347391" cy="392181"/>
              <a:chOff x="1368786" y="1195986"/>
              <a:chExt cx="1009650" cy="1139826"/>
            </a:xfrm>
            <a:grpFill/>
          </p:grpSpPr>
          <p:sp>
            <p:nvSpPr>
              <p:cNvPr id="3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03" name="圆角矩形 3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圆角矩形 3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圆角矩形 3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圆角矩形 3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a:off x="6807725" y="3450982"/>
            <a:ext cx="236319" cy="742800"/>
            <a:chOff x="2319652" y="1231704"/>
            <a:chExt cx="361995" cy="1137830"/>
          </a:xfrm>
          <a:solidFill>
            <a:srgbClr val="53BAE9"/>
          </a:solidFill>
        </p:grpSpPr>
        <p:sp>
          <p:nvSpPr>
            <p:cNvPr id="311" name="圆角矩形 31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圆角矩形 31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圆角矩形 31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4" name="组合 313"/>
            <p:cNvGrpSpPr/>
            <p:nvPr/>
          </p:nvGrpSpPr>
          <p:grpSpPr>
            <a:xfrm>
              <a:off x="2373129" y="1784512"/>
              <a:ext cx="251524" cy="585022"/>
              <a:chOff x="2373129" y="1782336"/>
              <a:chExt cx="251524" cy="585022"/>
            </a:xfrm>
            <a:grpFill/>
          </p:grpSpPr>
          <p:sp>
            <p:nvSpPr>
              <p:cNvPr id="316" name="圆角矩形 31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圆角矩形 31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8" name="组合 317"/>
          <p:cNvGrpSpPr/>
          <p:nvPr/>
        </p:nvGrpSpPr>
        <p:grpSpPr>
          <a:xfrm>
            <a:off x="7270930" y="3450982"/>
            <a:ext cx="236319" cy="742800"/>
            <a:chOff x="2319652" y="1231704"/>
            <a:chExt cx="361995" cy="1137830"/>
          </a:xfrm>
          <a:solidFill>
            <a:srgbClr val="53BAE9"/>
          </a:solidFill>
        </p:grpSpPr>
        <p:sp>
          <p:nvSpPr>
            <p:cNvPr id="319" name="圆角矩形 31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圆角矩形 31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圆角矩形 32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2" name="组合 321"/>
            <p:cNvGrpSpPr/>
            <p:nvPr/>
          </p:nvGrpSpPr>
          <p:grpSpPr>
            <a:xfrm>
              <a:off x="2373129" y="1784512"/>
              <a:ext cx="251524" cy="585022"/>
              <a:chOff x="2373129" y="1782336"/>
              <a:chExt cx="251524" cy="585022"/>
            </a:xfrm>
            <a:grpFill/>
          </p:grpSpPr>
          <p:sp>
            <p:nvSpPr>
              <p:cNvPr id="324" name="圆角矩形 32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圆角矩形 32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6" name="组合 325"/>
          <p:cNvGrpSpPr/>
          <p:nvPr/>
        </p:nvGrpSpPr>
        <p:grpSpPr>
          <a:xfrm>
            <a:off x="7734134" y="3450982"/>
            <a:ext cx="236319" cy="742800"/>
            <a:chOff x="2319652" y="1231704"/>
            <a:chExt cx="361995" cy="1137830"/>
          </a:xfrm>
          <a:solidFill>
            <a:srgbClr val="53BAE9"/>
          </a:solidFill>
        </p:grpSpPr>
        <p:sp>
          <p:nvSpPr>
            <p:cNvPr id="327" name="圆角矩形 32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圆角矩形 32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圆角矩形 32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0" name="组合 329"/>
            <p:cNvGrpSpPr/>
            <p:nvPr/>
          </p:nvGrpSpPr>
          <p:grpSpPr>
            <a:xfrm>
              <a:off x="2373129" y="1784512"/>
              <a:ext cx="251524" cy="585022"/>
              <a:chOff x="2373129" y="1782336"/>
              <a:chExt cx="251524" cy="585022"/>
            </a:xfrm>
            <a:grpFill/>
          </p:grpSpPr>
          <p:sp>
            <p:nvSpPr>
              <p:cNvPr id="332" name="圆角矩形 33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圆角矩形 33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4" name="组合 333"/>
          <p:cNvGrpSpPr/>
          <p:nvPr/>
        </p:nvGrpSpPr>
        <p:grpSpPr>
          <a:xfrm>
            <a:off x="8197338" y="3450982"/>
            <a:ext cx="236319" cy="742800"/>
            <a:chOff x="2319652" y="1231704"/>
            <a:chExt cx="361995" cy="1137830"/>
          </a:xfrm>
          <a:solidFill>
            <a:srgbClr val="53BAE9"/>
          </a:solidFill>
        </p:grpSpPr>
        <p:sp>
          <p:nvSpPr>
            <p:cNvPr id="335" name="圆角矩形 33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圆角矩形 33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圆角矩形 33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8" name="组合 337"/>
            <p:cNvGrpSpPr/>
            <p:nvPr/>
          </p:nvGrpSpPr>
          <p:grpSpPr>
            <a:xfrm>
              <a:off x="2373129" y="1784512"/>
              <a:ext cx="251524" cy="585022"/>
              <a:chOff x="2373129" y="1782336"/>
              <a:chExt cx="251524" cy="585022"/>
            </a:xfrm>
            <a:grpFill/>
          </p:grpSpPr>
          <p:sp>
            <p:nvSpPr>
              <p:cNvPr id="340" name="圆角矩形 33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圆角矩形 34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42" name="组合 341"/>
          <p:cNvGrpSpPr/>
          <p:nvPr/>
        </p:nvGrpSpPr>
        <p:grpSpPr>
          <a:xfrm>
            <a:off x="8660543" y="3450982"/>
            <a:ext cx="236319" cy="742800"/>
            <a:chOff x="2319652" y="1231704"/>
            <a:chExt cx="361995" cy="1137830"/>
          </a:xfrm>
          <a:solidFill>
            <a:srgbClr val="53BAE9"/>
          </a:solidFill>
        </p:grpSpPr>
        <p:sp>
          <p:nvSpPr>
            <p:cNvPr id="343" name="圆角矩形 34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圆角矩形 34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圆角矩形 34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6" name="组合 345"/>
            <p:cNvGrpSpPr/>
            <p:nvPr/>
          </p:nvGrpSpPr>
          <p:grpSpPr>
            <a:xfrm>
              <a:off x="2373129" y="1784512"/>
              <a:ext cx="251524" cy="585022"/>
              <a:chOff x="2373129" y="1782336"/>
              <a:chExt cx="251524" cy="585022"/>
            </a:xfrm>
            <a:grpFill/>
          </p:grpSpPr>
          <p:sp>
            <p:nvSpPr>
              <p:cNvPr id="348" name="圆角矩形 34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圆角矩形 34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0" name="组合 349"/>
          <p:cNvGrpSpPr/>
          <p:nvPr/>
        </p:nvGrpSpPr>
        <p:grpSpPr>
          <a:xfrm>
            <a:off x="9123749" y="3450982"/>
            <a:ext cx="236319" cy="742800"/>
            <a:chOff x="2319652" y="1231704"/>
            <a:chExt cx="361995" cy="1137830"/>
          </a:xfrm>
          <a:solidFill>
            <a:srgbClr val="53BAE9"/>
          </a:solidFill>
        </p:grpSpPr>
        <p:sp>
          <p:nvSpPr>
            <p:cNvPr id="351" name="圆角矩形 35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圆角矩形 35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圆角矩形 35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4" name="组合 353"/>
            <p:cNvGrpSpPr/>
            <p:nvPr/>
          </p:nvGrpSpPr>
          <p:grpSpPr>
            <a:xfrm>
              <a:off x="2373129" y="1784512"/>
              <a:ext cx="251524" cy="585022"/>
              <a:chOff x="2373129" y="1782336"/>
              <a:chExt cx="251524" cy="585022"/>
            </a:xfrm>
            <a:grpFill/>
          </p:grpSpPr>
          <p:sp>
            <p:nvSpPr>
              <p:cNvPr id="356" name="圆角矩形 35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圆角矩形 35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8" name="组合 357"/>
          <p:cNvGrpSpPr/>
          <p:nvPr/>
        </p:nvGrpSpPr>
        <p:grpSpPr>
          <a:xfrm>
            <a:off x="9586953" y="3450982"/>
            <a:ext cx="236319" cy="742800"/>
            <a:chOff x="2319652" y="1231704"/>
            <a:chExt cx="361995" cy="1137830"/>
          </a:xfrm>
          <a:solidFill>
            <a:srgbClr val="53BAE9"/>
          </a:solidFill>
        </p:grpSpPr>
        <p:sp>
          <p:nvSpPr>
            <p:cNvPr id="359" name="圆角矩形 3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圆角矩形 3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圆角矩形 3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2" name="组合 361"/>
            <p:cNvGrpSpPr/>
            <p:nvPr/>
          </p:nvGrpSpPr>
          <p:grpSpPr>
            <a:xfrm>
              <a:off x="2373129" y="1784512"/>
              <a:ext cx="251524" cy="585022"/>
              <a:chOff x="2373129" y="1782336"/>
              <a:chExt cx="251524" cy="585022"/>
            </a:xfrm>
            <a:grpFill/>
          </p:grpSpPr>
          <p:sp>
            <p:nvSpPr>
              <p:cNvPr id="364" name="圆角矩形 36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圆角矩形 36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6" name="组合 365"/>
          <p:cNvGrpSpPr/>
          <p:nvPr/>
        </p:nvGrpSpPr>
        <p:grpSpPr>
          <a:xfrm>
            <a:off x="10050158" y="3450982"/>
            <a:ext cx="236319" cy="742800"/>
            <a:chOff x="2319652" y="1231704"/>
            <a:chExt cx="361995" cy="1137830"/>
          </a:xfrm>
          <a:solidFill>
            <a:srgbClr val="53BAE9"/>
          </a:solidFill>
        </p:grpSpPr>
        <p:sp>
          <p:nvSpPr>
            <p:cNvPr id="367" name="圆角矩形 36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圆角矩形 36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圆角矩形 36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0" name="组合 369"/>
            <p:cNvGrpSpPr/>
            <p:nvPr/>
          </p:nvGrpSpPr>
          <p:grpSpPr>
            <a:xfrm>
              <a:off x="2373129" y="1784512"/>
              <a:ext cx="251524" cy="585022"/>
              <a:chOff x="2373129" y="1782336"/>
              <a:chExt cx="251524" cy="585022"/>
            </a:xfrm>
            <a:grpFill/>
          </p:grpSpPr>
          <p:sp>
            <p:nvSpPr>
              <p:cNvPr id="372" name="圆角矩形 37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圆角矩形 37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74" name="组合 373"/>
          <p:cNvGrpSpPr/>
          <p:nvPr/>
        </p:nvGrpSpPr>
        <p:grpSpPr>
          <a:xfrm>
            <a:off x="10513362" y="3450982"/>
            <a:ext cx="236319" cy="742800"/>
            <a:chOff x="2319652" y="1231704"/>
            <a:chExt cx="361995" cy="1137830"/>
          </a:xfrm>
          <a:solidFill>
            <a:srgbClr val="53BAE9"/>
          </a:solidFill>
        </p:grpSpPr>
        <p:sp>
          <p:nvSpPr>
            <p:cNvPr id="375" name="圆角矩形 37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圆角矩形 37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圆角矩形 37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8" name="组合 377"/>
            <p:cNvGrpSpPr/>
            <p:nvPr/>
          </p:nvGrpSpPr>
          <p:grpSpPr>
            <a:xfrm>
              <a:off x="2373129" y="1784512"/>
              <a:ext cx="251524" cy="585022"/>
              <a:chOff x="2373129" y="1782336"/>
              <a:chExt cx="251524" cy="585022"/>
            </a:xfrm>
            <a:grpFill/>
          </p:grpSpPr>
          <p:sp>
            <p:nvSpPr>
              <p:cNvPr id="380" name="圆角矩形 37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圆角矩形 38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2" name="组合 381"/>
          <p:cNvGrpSpPr/>
          <p:nvPr/>
        </p:nvGrpSpPr>
        <p:grpSpPr>
          <a:xfrm>
            <a:off x="10976573" y="3450982"/>
            <a:ext cx="236319" cy="742800"/>
            <a:chOff x="2319652" y="1231704"/>
            <a:chExt cx="361995" cy="1137830"/>
          </a:xfrm>
          <a:solidFill>
            <a:srgbClr val="53BAE9"/>
          </a:solidFill>
        </p:grpSpPr>
        <p:sp>
          <p:nvSpPr>
            <p:cNvPr id="383" name="圆角矩形 38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圆角矩形 38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圆角矩形 38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6" name="组合 385"/>
            <p:cNvGrpSpPr/>
            <p:nvPr/>
          </p:nvGrpSpPr>
          <p:grpSpPr>
            <a:xfrm>
              <a:off x="2373129" y="1784512"/>
              <a:ext cx="251524" cy="585022"/>
              <a:chOff x="2373129" y="1782336"/>
              <a:chExt cx="251524" cy="585022"/>
            </a:xfrm>
            <a:grpFill/>
          </p:grpSpPr>
          <p:sp>
            <p:nvSpPr>
              <p:cNvPr id="388" name="圆角矩形 38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圆角矩形 38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0" name="组合 389"/>
          <p:cNvGrpSpPr/>
          <p:nvPr/>
        </p:nvGrpSpPr>
        <p:grpSpPr>
          <a:xfrm>
            <a:off x="6807725" y="4424763"/>
            <a:ext cx="236319" cy="742800"/>
            <a:chOff x="2319652" y="1231704"/>
            <a:chExt cx="361995" cy="1137830"/>
          </a:xfrm>
          <a:solidFill>
            <a:srgbClr val="53BAE9"/>
          </a:solidFill>
        </p:grpSpPr>
        <p:sp>
          <p:nvSpPr>
            <p:cNvPr id="391" name="圆角矩形 39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圆角矩形 39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圆角矩形 39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4" name="组合 393"/>
            <p:cNvGrpSpPr/>
            <p:nvPr/>
          </p:nvGrpSpPr>
          <p:grpSpPr>
            <a:xfrm>
              <a:off x="2373129" y="1784512"/>
              <a:ext cx="251524" cy="585022"/>
              <a:chOff x="2373129" y="1782336"/>
              <a:chExt cx="251524" cy="585022"/>
            </a:xfrm>
            <a:grpFill/>
          </p:grpSpPr>
          <p:sp>
            <p:nvSpPr>
              <p:cNvPr id="396" name="圆角矩形 39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圆角矩形 39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8" name="组合 397"/>
          <p:cNvGrpSpPr/>
          <p:nvPr/>
        </p:nvGrpSpPr>
        <p:grpSpPr>
          <a:xfrm>
            <a:off x="7270930" y="4424763"/>
            <a:ext cx="236319" cy="742800"/>
            <a:chOff x="2319652" y="1231704"/>
            <a:chExt cx="361995" cy="1137830"/>
          </a:xfrm>
          <a:solidFill>
            <a:srgbClr val="53BAE9"/>
          </a:solidFill>
        </p:grpSpPr>
        <p:sp>
          <p:nvSpPr>
            <p:cNvPr id="399" name="圆角矩形 39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圆角矩形 39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圆角矩形 40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2" name="组合 401"/>
            <p:cNvGrpSpPr/>
            <p:nvPr/>
          </p:nvGrpSpPr>
          <p:grpSpPr>
            <a:xfrm>
              <a:off x="2373129" y="1784512"/>
              <a:ext cx="251524" cy="585022"/>
              <a:chOff x="2373129" y="1782336"/>
              <a:chExt cx="251524" cy="585022"/>
            </a:xfrm>
            <a:grpFill/>
          </p:grpSpPr>
          <p:sp>
            <p:nvSpPr>
              <p:cNvPr id="404" name="圆角矩形 40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圆角矩形 40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06" name="组合 405"/>
          <p:cNvGrpSpPr/>
          <p:nvPr/>
        </p:nvGrpSpPr>
        <p:grpSpPr>
          <a:xfrm>
            <a:off x="7734134" y="4424763"/>
            <a:ext cx="236319" cy="742800"/>
            <a:chOff x="2319652" y="1231704"/>
            <a:chExt cx="361995" cy="1137830"/>
          </a:xfrm>
          <a:solidFill>
            <a:srgbClr val="53BAE9"/>
          </a:solidFill>
        </p:grpSpPr>
        <p:sp>
          <p:nvSpPr>
            <p:cNvPr id="407" name="圆角矩形 40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圆角矩形 40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圆角矩形 40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0" name="组合 409"/>
            <p:cNvGrpSpPr/>
            <p:nvPr/>
          </p:nvGrpSpPr>
          <p:grpSpPr>
            <a:xfrm>
              <a:off x="2373129" y="1784512"/>
              <a:ext cx="251524" cy="585022"/>
              <a:chOff x="2373129" y="1782336"/>
              <a:chExt cx="251524" cy="585022"/>
            </a:xfrm>
            <a:grpFill/>
          </p:grpSpPr>
          <p:sp>
            <p:nvSpPr>
              <p:cNvPr id="412" name="圆角矩形 41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圆角矩形 41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14" name="组合 413"/>
          <p:cNvGrpSpPr/>
          <p:nvPr/>
        </p:nvGrpSpPr>
        <p:grpSpPr>
          <a:xfrm>
            <a:off x="8197338" y="4424763"/>
            <a:ext cx="236319" cy="742800"/>
            <a:chOff x="2319652" y="1231704"/>
            <a:chExt cx="361995" cy="1137830"/>
          </a:xfrm>
          <a:solidFill>
            <a:srgbClr val="53BAE9"/>
          </a:solidFill>
        </p:grpSpPr>
        <p:sp>
          <p:nvSpPr>
            <p:cNvPr id="415" name="圆角矩形 41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圆角矩形 41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圆角矩形 41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8" name="组合 417"/>
            <p:cNvGrpSpPr/>
            <p:nvPr/>
          </p:nvGrpSpPr>
          <p:grpSpPr>
            <a:xfrm>
              <a:off x="2373129" y="1784512"/>
              <a:ext cx="251524" cy="585022"/>
              <a:chOff x="2373129" y="1782336"/>
              <a:chExt cx="251524" cy="585022"/>
            </a:xfrm>
            <a:grpFill/>
          </p:grpSpPr>
          <p:sp>
            <p:nvSpPr>
              <p:cNvPr id="420" name="圆角矩形 41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圆角矩形 42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22" name="组合 421"/>
          <p:cNvGrpSpPr/>
          <p:nvPr/>
        </p:nvGrpSpPr>
        <p:grpSpPr>
          <a:xfrm>
            <a:off x="8660543" y="4424763"/>
            <a:ext cx="236319" cy="742800"/>
            <a:chOff x="2319652" y="1231704"/>
            <a:chExt cx="361995" cy="1137830"/>
          </a:xfrm>
          <a:solidFill>
            <a:srgbClr val="53BAE9"/>
          </a:solidFill>
        </p:grpSpPr>
        <p:sp>
          <p:nvSpPr>
            <p:cNvPr id="423" name="圆角矩形 42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圆角矩形 42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圆角矩形 42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6" name="组合 425"/>
            <p:cNvGrpSpPr/>
            <p:nvPr/>
          </p:nvGrpSpPr>
          <p:grpSpPr>
            <a:xfrm>
              <a:off x="2373129" y="1784512"/>
              <a:ext cx="251524" cy="585022"/>
              <a:chOff x="2373129" y="1782336"/>
              <a:chExt cx="251524" cy="585022"/>
            </a:xfrm>
            <a:grpFill/>
          </p:grpSpPr>
          <p:sp>
            <p:nvSpPr>
              <p:cNvPr id="428" name="圆角矩形 42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圆角矩形 42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0" name="组合 429"/>
          <p:cNvGrpSpPr/>
          <p:nvPr/>
        </p:nvGrpSpPr>
        <p:grpSpPr>
          <a:xfrm>
            <a:off x="9123749" y="4424763"/>
            <a:ext cx="236319" cy="742800"/>
            <a:chOff x="2319652" y="1231704"/>
            <a:chExt cx="361995" cy="1137830"/>
          </a:xfrm>
          <a:solidFill>
            <a:srgbClr val="53BAE9"/>
          </a:solidFill>
        </p:grpSpPr>
        <p:sp>
          <p:nvSpPr>
            <p:cNvPr id="431" name="圆角矩形 43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圆角矩形 43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圆角矩形 43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4" name="组合 433"/>
            <p:cNvGrpSpPr/>
            <p:nvPr/>
          </p:nvGrpSpPr>
          <p:grpSpPr>
            <a:xfrm>
              <a:off x="2373129" y="1784512"/>
              <a:ext cx="251524" cy="585022"/>
              <a:chOff x="2373129" y="1782336"/>
              <a:chExt cx="251524" cy="585022"/>
            </a:xfrm>
            <a:grpFill/>
          </p:grpSpPr>
          <p:sp>
            <p:nvSpPr>
              <p:cNvPr id="436" name="圆角矩形 43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圆角矩形 43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8" name="组合 437"/>
          <p:cNvGrpSpPr/>
          <p:nvPr/>
        </p:nvGrpSpPr>
        <p:grpSpPr>
          <a:xfrm>
            <a:off x="9586953" y="4424763"/>
            <a:ext cx="236319" cy="742800"/>
            <a:chOff x="2319652" y="1231704"/>
            <a:chExt cx="361995" cy="1137830"/>
          </a:xfrm>
          <a:solidFill>
            <a:srgbClr val="CBEAF8"/>
          </a:solidFill>
        </p:grpSpPr>
        <p:sp>
          <p:nvSpPr>
            <p:cNvPr id="439" name="圆角矩形 43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圆角矩形 43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圆角矩形 44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2" name="组合 441"/>
            <p:cNvGrpSpPr/>
            <p:nvPr/>
          </p:nvGrpSpPr>
          <p:grpSpPr>
            <a:xfrm>
              <a:off x="2373129" y="1784512"/>
              <a:ext cx="251524" cy="585022"/>
              <a:chOff x="2373129" y="1782336"/>
              <a:chExt cx="251524" cy="585022"/>
            </a:xfrm>
            <a:grpFill/>
          </p:grpSpPr>
          <p:sp>
            <p:nvSpPr>
              <p:cNvPr id="444" name="圆角矩形 44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46" name="组合 445"/>
          <p:cNvGrpSpPr/>
          <p:nvPr/>
        </p:nvGrpSpPr>
        <p:grpSpPr>
          <a:xfrm>
            <a:off x="10050158" y="4424763"/>
            <a:ext cx="236319" cy="742800"/>
            <a:chOff x="2319652" y="1231704"/>
            <a:chExt cx="361995" cy="1137830"/>
          </a:xfrm>
          <a:solidFill>
            <a:srgbClr val="CBEAF8"/>
          </a:solidFill>
        </p:grpSpPr>
        <p:sp>
          <p:nvSpPr>
            <p:cNvPr id="447" name="圆角矩形 44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0" name="组合 449"/>
            <p:cNvGrpSpPr/>
            <p:nvPr/>
          </p:nvGrpSpPr>
          <p:grpSpPr>
            <a:xfrm>
              <a:off x="2373129" y="1784512"/>
              <a:ext cx="251524" cy="585022"/>
              <a:chOff x="2373129" y="1782336"/>
              <a:chExt cx="251524" cy="585022"/>
            </a:xfrm>
            <a:grpFill/>
          </p:grpSpPr>
          <p:sp>
            <p:nvSpPr>
              <p:cNvPr id="452" name="圆角矩形 45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54" name="组合 453"/>
          <p:cNvGrpSpPr/>
          <p:nvPr/>
        </p:nvGrpSpPr>
        <p:grpSpPr>
          <a:xfrm>
            <a:off x="10513362" y="4424763"/>
            <a:ext cx="236319" cy="742800"/>
            <a:chOff x="2319652" y="1231704"/>
            <a:chExt cx="361995" cy="1137830"/>
          </a:xfrm>
          <a:solidFill>
            <a:srgbClr val="CBEAF8"/>
          </a:solidFill>
        </p:grpSpPr>
        <p:sp>
          <p:nvSpPr>
            <p:cNvPr id="455" name="圆角矩形 45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8" name="组合 457"/>
            <p:cNvGrpSpPr/>
            <p:nvPr/>
          </p:nvGrpSpPr>
          <p:grpSpPr>
            <a:xfrm>
              <a:off x="2373129" y="1784512"/>
              <a:ext cx="251524" cy="585022"/>
              <a:chOff x="2373129" y="1782336"/>
              <a:chExt cx="251524" cy="585022"/>
            </a:xfrm>
            <a:grpFill/>
          </p:grpSpPr>
          <p:sp>
            <p:nvSpPr>
              <p:cNvPr id="460" name="圆角矩形 45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62" name="组合 461"/>
          <p:cNvGrpSpPr/>
          <p:nvPr/>
        </p:nvGrpSpPr>
        <p:grpSpPr>
          <a:xfrm>
            <a:off x="10976573" y="4424763"/>
            <a:ext cx="236319" cy="742800"/>
            <a:chOff x="2319652" y="1231704"/>
            <a:chExt cx="361995" cy="1137830"/>
          </a:xfrm>
          <a:solidFill>
            <a:srgbClr val="CBEAF8"/>
          </a:solidFill>
        </p:grpSpPr>
        <p:sp>
          <p:nvSpPr>
            <p:cNvPr id="463" name="圆角矩形 46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6" name="组合 465"/>
            <p:cNvGrpSpPr/>
            <p:nvPr/>
          </p:nvGrpSpPr>
          <p:grpSpPr>
            <a:xfrm>
              <a:off x="2373129" y="1784512"/>
              <a:ext cx="251524" cy="585022"/>
              <a:chOff x="2373129" y="1782336"/>
              <a:chExt cx="251524" cy="585022"/>
            </a:xfrm>
            <a:grpFill/>
          </p:grpSpPr>
          <p:sp>
            <p:nvSpPr>
              <p:cNvPr id="468" name="圆角矩形 46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圆角矩形 46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70" name="矩形 55"/>
          <p:cNvSpPr/>
          <p:nvPr/>
        </p:nvSpPr>
        <p:spPr>
          <a:xfrm>
            <a:off x="692336" y="5368320"/>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
        <p:nvSpPr>
          <p:cNvPr id="471" name="矩形 55"/>
          <p:cNvSpPr/>
          <p:nvPr/>
        </p:nvSpPr>
        <p:spPr>
          <a:xfrm>
            <a:off x="6723850" y="5368320"/>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377151666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472" name="组合 471"/>
          <p:cNvGrpSpPr/>
          <p:nvPr/>
        </p:nvGrpSpPr>
        <p:grpSpPr>
          <a:xfrm>
            <a:off x="431878" y="1536916"/>
            <a:ext cx="11328247" cy="4416422"/>
            <a:chOff x="505976" y="1417708"/>
            <a:chExt cx="8131822" cy="3170266"/>
          </a:xfrm>
        </p:grpSpPr>
        <p:sp>
          <p:nvSpPr>
            <p:cNvPr id="473" name="矩形 472"/>
            <p:cNvSpPr/>
            <p:nvPr/>
          </p:nvSpPr>
          <p:spPr>
            <a:xfrm>
              <a:off x="505976" y="1417708"/>
              <a:ext cx="8130024" cy="372017"/>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74" name="矩形 473"/>
            <p:cNvSpPr/>
            <p:nvPr/>
          </p:nvSpPr>
          <p:spPr>
            <a:xfrm>
              <a:off x="636172" y="1504297"/>
              <a:ext cx="771563"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Description</a:t>
              </a:r>
              <a:endPar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5" name="矩形 474"/>
            <p:cNvSpPr/>
            <p:nvPr/>
          </p:nvSpPr>
          <p:spPr>
            <a:xfrm>
              <a:off x="2180926" y="1504297"/>
              <a:ext cx="883824"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Our company</a:t>
              </a:r>
              <a:endPar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6" name="矩形 475"/>
            <p:cNvSpPr/>
            <p:nvPr/>
          </p:nvSpPr>
          <p:spPr>
            <a:xfrm>
              <a:off x="3905202" y="1504297"/>
              <a:ext cx="899934"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one</a:t>
              </a:r>
            </a:p>
          </p:txBody>
        </p:sp>
        <p:sp>
          <p:nvSpPr>
            <p:cNvPr id="477" name="矩形 476"/>
            <p:cNvSpPr/>
            <p:nvPr/>
          </p:nvSpPr>
          <p:spPr>
            <a:xfrm>
              <a:off x="5653142" y="1504297"/>
              <a:ext cx="903984"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two</a:t>
              </a:r>
            </a:p>
          </p:txBody>
        </p:sp>
        <p:sp>
          <p:nvSpPr>
            <p:cNvPr id="478" name="矩形 477"/>
            <p:cNvSpPr/>
            <p:nvPr/>
          </p:nvSpPr>
          <p:spPr>
            <a:xfrm>
              <a:off x="7411724" y="1504297"/>
              <a:ext cx="984533"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three</a:t>
              </a:r>
            </a:p>
          </p:txBody>
        </p:sp>
        <p:sp>
          <p:nvSpPr>
            <p:cNvPr id="479" name="矩形 478"/>
            <p:cNvSpPr/>
            <p:nvPr/>
          </p:nvSpPr>
          <p:spPr>
            <a:xfrm>
              <a:off x="585264" y="1970130"/>
              <a:ext cx="596289"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Affordable</a:t>
              </a:r>
            </a:p>
          </p:txBody>
        </p:sp>
        <p:sp>
          <p:nvSpPr>
            <p:cNvPr id="480" name="矩形 479"/>
            <p:cNvSpPr/>
            <p:nvPr/>
          </p:nvSpPr>
          <p:spPr>
            <a:xfrm>
              <a:off x="578362" y="2529780"/>
              <a:ext cx="600893"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Attainable</a:t>
              </a:r>
            </a:p>
          </p:txBody>
        </p:sp>
        <p:sp>
          <p:nvSpPr>
            <p:cNvPr id="481" name="矩形 480"/>
            <p:cNvSpPr/>
            <p:nvPr/>
          </p:nvSpPr>
          <p:spPr>
            <a:xfrm>
              <a:off x="576059" y="3089430"/>
              <a:ext cx="649221"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one</a:t>
              </a:r>
            </a:p>
          </p:txBody>
        </p:sp>
        <p:sp>
          <p:nvSpPr>
            <p:cNvPr id="482" name="矩形 481"/>
            <p:cNvSpPr/>
            <p:nvPr/>
          </p:nvSpPr>
          <p:spPr>
            <a:xfrm>
              <a:off x="572033" y="3649081"/>
              <a:ext cx="648070"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two</a:t>
              </a:r>
            </a:p>
          </p:txBody>
        </p:sp>
        <p:sp>
          <p:nvSpPr>
            <p:cNvPr id="483" name="矩形 482"/>
            <p:cNvSpPr/>
            <p:nvPr/>
          </p:nvSpPr>
          <p:spPr>
            <a:xfrm>
              <a:off x="573182" y="4208730"/>
              <a:ext cx="725166"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three</a:t>
              </a:r>
            </a:p>
          </p:txBody>
        </p:sp>
        <p:cxnSp>
          <p:nvCxnSpPr>
            <p:cNvPr id="484" name="直接连接符 483"/>
            <p:cNvCxnSpPr/>
            <p:nvPr/>
          </p:nvCxnSpPr>
          <p:spPr>
            <a:xfrm>
              <a:off x="506203" y="234937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506203" y="290902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a:off x="506203" y="346867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506203" y="402832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a:off x="506203" y="4587974"/>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grpSp>
          <p:nvGrpSpPr>
            <p:cNvPr id="489" name="组合 488"/>
            <p:cNvGrpSpPr/>
            <p:nvPr/>
          </p:nvGrpSpPr>
          <p:grpSpPr>
            <a:xfrm>
              <a:off x="2440430" y="1932960"/>
              <a:ext cx="275140" cy="260688"/>
              <a:chOff x="2430830" y="2019625"/>
              <a:chExt cx="294889" cy="279400"/>
            </a:xfrm>
          </p:grpSpPr>
          <p:sp>
            <p:nvSpPr>
              <p:cNvPr id="532" name="椭圆 53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3" name="矩形 532"/>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0" name="组合 489"/>
            <p:cNvGrpSpPr/>
            <p:nvPr/>
          </p:nvGrpSpPr>
          <p:grpSpPr>
            <a:xfrm>
              <a:off x="2440430" y="2492933"/>
              <a:ext cx="275140" cy="260688"/>
              <a:chOff x="2430830" y="2019625"/>
              <a:chExt cx="294889" cy="279400"/>
            </a:xfrm>
          </p:grpSpPr>
          <p:sp>
            <p:nvSpPr>
              <p:cNvPr id="530" name="椭圆 52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1" name="矩形 530"/>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1" name="组合 490"/>
            <p:cNvGrpSpPr/>
            <p:nvPr/>
          </p:nvGrpSpPr>
          <p:grpSpPr>
            <a:xfrm>
              <a:off x="2440430" y="3052583"/>
              <a:ext cx="275140" cy="260688"/>
              <a:chOff x="2430830" y="2019625"/>
              <a:chExt cx="294889" cy="279400"/>
            </a:xfrm>
          </p:grpSpPr>
          <p:sp>
            <p:nvSpPr>
              <p:cNvPr id="528" name="椭圆 52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9" name="矩形 528"/>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2" name="组合 491"/>
            <p:cNvGrpSpPr/>
            <p:nvPr/>
          </p:nvGrpSpPr>
          <p:grpSpPr>
            <a:xfrm>
              <a:off x="2440430" y="3612233"/>
              <a:ext cx="275140" cy="260688"/>
              <a:chOff x="2430830" y="2019625"/>
              <a:chExt cx="294889" cy="279400"/>
            </a:xfrm>
          </p:grpSpPr>
          <p:sp>
            <p:nvSpPr>
              <p:cNvPr id="526" name="椭圆 52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7" name="矩形 526"/>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3" name="组合 492"/>
            <p:cNvGrpSpPr/>
            <p:nvPr/>
          </p:nvGrpSpPr>
          <p:grpSpPr>
            <a:xfrm>
              <a:off x="2440430" y="4171883"/>
              <a:ext cx="275140" cy="260688"/>
              <a:chOff x="2430830" y="2019625"/>
              <a:chExt cx="294889" cy="279400"/>
            </a:xfrm>
          </p:grpSpPr>
          <p:sp>
            <p:nvSpPr>
              <p:cNvPr id="524" name="椭圆 52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5" name="矩形 524"/>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4" name="组合 493"/>
            <p:cNvGrpSpPr/>
            <p:nvPr/>
          </p:nvGrpSpPr>
          <p:grpSpPr>
            <a:xfrm>
              <a:off x="4221493" y="2492933"/>
              <a:ext cx="275140" cy="260688"/>
              <a:chOff x="2430830" y="2019625"/>
              <a:chExt cx="294889" cy="279400"/>
            </a:xfrm>
          </p:grpSpPr>
          <p:sp>
            <p:nvSpPr>
              <p:cNvPr id="522" name="椭圆 52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3" name="矩形 522"/>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5" name="组合 494"/>
            <p:cNvGrpSpPr/>
            <p:nvPr/>
          </p:nvGrpSpPr>
          <p:grpSpPr>
            <a:xfrm>
              <a:off x="4221493" y="3612233"/>
              <a:ext cx="275140" cy="260688"/>
              <a:chOff x="2430830" y="2019625"/>
              <a:chExt cx="294889" cy="279400"/>
            </a:xfrm>
          </p:grpSpPr>
          <p:sp>
            <p:nvSpPr>
              <p:cNvPr id="520" name="椭圆 51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1" name="矩形 520"/>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6" name="组合 495"/>
            <p:cNvGrpSpPr/>
            <p:nvPr/>
          </p:nvGrpSpPr>
          <p:grpSpPr>
            <a:xfrm>
              <a:off x="4221493" y="4171883"/>
              <a:ext cx="275140" cy="260688"/>
              <a:chOff x="2430830" y="2019625"/>
              <a:chExt cx="294889" cy="279400"/>
            </a:xfrm>
          </p:grpSpPr>
          <p:sp>
            <p:nvSpPr>
              <p:cNvPr id="518" name="椭圆 51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9" name="矩形 518"/>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7" name="组合 496"/>
            <p:cNvGrpSpPr/>
            <p:nvPr/>
          </p:nvGrpSpPr>
          <p:grpSpPr>
            <a:xfrm>
              <a:off x="5971458" y="1932960"/>
              <a:ext cx="275140" cy="260688"/>
              <a:chOff x="2430830" y="2019625"/>
              <a:chExt cx="294889" cy="279400"/>
            </a:xfrm>
          </p:grpSpPr>
          <p:sp>
            <p:nvSpPr>
              <p:cNvPr id="516" name="椭圆 51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7" name="矩形 516"/>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8" name="组合 497"/>
            <p:cNvGrpSpPr/>
            <p:nvPr/>
          </p:nvGrpSpPr>
          <p:grpSpPr>
            <a:xfrm>
              <a:off x="5971458" y="3052583"/>
              <a:ext cx="275140" cy="260688"/>
              <a:chOff x="2430830" y="2019625"/>
              <a:chExt cx="294889" cy="279400"/>
            </a:xfrm>
          </p:grpSpPr>
          <p:sp>
            <p:nvSpPr>
              <p:cNvPr id="514" name="椭圆 51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5" name="矩形 514"/>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9" name="组合 498"/>
            <p:cNvGrpSpPr/>
            <p:nvPr/>
          </p:nvGrpSpPr>
          <p:grpSpPr>
            <a:xfrm>
              <a:off x="5971458" y="4171883"/>
              <a:ext cx="275140" cy="260688"/>
              <a:chOff x="2430830" y="2019625"/>
              <a:chExt cx="294889" cy="279400"/>
            </a:xfrm>
          </p:grpSpPr>
          <p:sp>
            <p:nvSpPr>
              <p:cNvPr id="512" name="椭圆 51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3" name="矩形 512"/>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0" name="组合 499"/>
            <p:cNvGrpSpPr/>
            <p:nvPr/>
          </p:nvGrpSpPr>
          <p:grpSpPr>
            <a:xfrm>
              <a:off x="7770315" y="2492933"/>
              <a:ext cx="275140" cy="260688"/>
              <a:chOff x="2430830" y="2019625"/>
              <a:chExt cx="294889" cy="279400"/>
            </a:xfrm>
          </p:grpSpPr>
          <p:sp>
            <p:nvSpPr>
              <p:cNvPr id="510" name="椭圆 50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1" name="矩形 510"/>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1" name="组合 500"/>
            <p:cNvGrpSpPr/>
            <p:nvPr/>
          </p:nvGrpSpPr>
          <p:grpSpPr>
            <a:xfrm>
              <a:off x="7770315" y="3052583"/>
              <a:ext cx="275140" cy="260688"/>
              <a:chOff x="2430830" y="2019625"/>
              <a:chExt cx="294889" cy="279400"/>
            </a:xfrm>
          </p:grpSpPr>
          <p:sp>
            <p:nvSpPr>
              <p:cNvPr id="508" name="椭圆 50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9" name="矩形 508"/>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2" name="组合 501"/>
            <p:cNvGrpSpPr/>
            <p:nvPr/>
          </p:nvGrpSpPr>
          <p:grpSpPr>
            <a:xfrm>
              <a:off x="7770315" y="3612233"/>
              <a:ext cx="275140" cy="260688"/>
              <a:chOff x="2430830" y="2019625"/>
              <a:chExt cx="294889" cy="279400"/>
            </a:xfrm>
          </p:grpSpPr>
          <p:sp>
            <p:nvSpPr>
              <p:cNvPr id="506" name="椭圆 50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7" name="矩形 506"/>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3" name="组合 502"/>
            <p:cNvGrpSpPr/>
            <p:nvPr/>
          </p:nvGrpSpPr>
          <p:grpSpPr>
            <a:xfrm>
              <a:off x="7770315" y="4171883"/>
              <a:ext cx="275140" cy="260688"/>
              <a:chOff x="2430830" y="2019625"/>
              <a:chExt cx="294889" cy="279400"/>
            </a:xfrm>
          </p:grpSpPr>
          <p:sp>
            <p:nvSpPr>
              <p:cNvPr id="504" name="椭圆 50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5" name="矩形 504"/>
              <p:cNvSpPr/>
              <p:nvPr/>
            </p:nvSpPr>
            <p:spPr>
              <a:xfrm>
                <a:off x="2430830" y="2047279"/>
                <a:ext cx="280203"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spTree>
    <p:extLst>
      <p:ext uri="{BB962C8B-B14F-4D97-AF65-F5344CB8AC3E}">
        <p14:creationId xmlns:p14="http://schemas.microsoft.com/office/powerpoint/2010/main" val="166896147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74" name="组合 73"/>
          <p:cNvGrpSpPr/>
          <p:nvPr/>
        </p:nvGrpSpPr>
        <p:grpSpPr>
          <a:xfrm>
            <a:off x="1822341" y="1727670"/>
            <a:ext cx="4096328" cy="623124"/>
            <a:chOff x="1740584" y="1618441"/>
            <a:chExt cx="4096328" cy="623124"/>
          </a:xfrm>
        </p:grpSpPr>
        <p:sp>
          <p:nvSpPr>
            <p:cNvPr id="75" name="文本框 74"/>
            <p:cNvSpPr txBox="1"/>
            <p:nvPr/>
          </p:nvSpPr>
          <p:spPr>
            <a:xfrm>
              <a:off x="1740584" y="1618441"/>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Cloud automatic</a:t>
              </a:r>
            </a:p>
          </p:txBody>
        </p:sp>
        <p:sp>
          <p:nvSpPr>
            <p:cNvPr id="76" name="文本框 75"/>
            <p:cNvSpPr txBox="1"/>
            <p:nvPr/>
          </p:nvSpPr>
          <p:spPr>
            <a:xfrm>
              <a:off x="1747457" y="1979955"/>
              <a:ext cx="4089455"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77" name="组合 76"/>
          <p:cNvGrpSpPr/>
          <p:nvPr/>
        </p:nvGrpSpPr>
        <p:grpSpPr>
          <a:xfrm>
            <a:off x="617423" y="1744046"/>
            <a:ext cx="759651" cy="759649"/>
            <a:chOff x="3424768" y="1611109"/>
            <a:chExt cx="759650" cy="759649"/>
          </a:xfrm>
        </p:grpSpPr>
        <p:sp>
          <p:nvSpPr>
            <p:cNvPr id="78" name="椭圆 77"/>
            <p:cNvSpPr/>
            <p:nvPr/>
          </p:nvSpPr>
          <p:spPr>
            <a:xfrm>
              <a:off x="3424768" y="1611109"/>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9"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80" name="组合 79"/>
          <p:cNvGrpSpPr/>
          <p:nvPr/>
        </p:nvGrpSpPr>
        <p:grpSpPr>
          <a:xfrm>
            <a:off x="1822340" y="4983480"/>
            <a:ext cx="4102615" cy="626715"/>
            <a:chOff x="945667" y="3120446"/>
            <a:chExt cx="4102614" cy="626715"/>
          </a:xfrm>
        </p:grpSpPr>
        <p:sp>
          <p:nvSpPr>
            <p:cNvPr id="81" name="文本框 80"/>
            <p:cNvSpPr txBox="1"/>
            <p:nvPr/>
          </p:nvSpPr>
          <p:spPr>
            <a:xfrm>
              <a:off x="945667" y="312044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Visual graphic</a:t>
              </a:r>
            </a:p>
          </p:txBody>
        </p:sp>
        <p:sp>
          <p:nvSpPr>
            <p:cNvPr id="82" name="文本框 81"/>
            <p:cNvSpPr txBox="1"/>
            <p:nvPr/>
          </p:nvSpPr>
          <p:spPr>
            <a:xfrm>
              <a:off x="990456" y="3485551"/>
              <a:ext cx="4057825"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83" name="组合 82"/>
          <p:cNvGrpSpPr/>
          <p:nvPr/>
        </p:nvGrpSpPr>
        <p:grpSpPr>
          <a:xfrm>
            <a:off x="617423" y="5001654"/>
            <a:ext cx="759651" cy="759649"/>
            <a:chOff x="617423" y="4931143"/>
            <a:chExt cx="759650" cy="759649"/>
          </a:xfrm>
        </p:grpSpPr>
        <p:sp>
          <p:nvSpPr>
            <p:cNvPr id="84" name="椭圆 83"/>
            <p:cNvSpPr/>
            <p:nvPr/>
          </p:nvSpPr>
          <p:spPr>
            <a:xfrm>
              <a:off x="617423" y="4931143"/>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85" name="组合 84"/>
            <p:cNvGrpSpPr/>
            <p:nvPr/>
          </p:nvGrpSpPr>
          <p:grpSpPr>
            <a:xfrm>
              <a:off x="778568" y="5104701"/>
              <a:ext cx="437360" cy="412532"/>
              <a:chOff x="244475" y="2743200"/>
              <a:chExt cx="727075" cy="685800"/>
            </a:xfrm>
            <a:solidFill>
              <a:schemeClr val="bg1"/>
            </a:solidFill>
          </p:grpSpPr>
          <p:sp>
            <p:nvSpPr>
              <p:cNvPr id="86"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7"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8"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89" name="组合 88"/>
          <p:cNvGrpSpPr/>
          <p:nvPr/>
        </p:nvGrpSpPr>
        <p:grpSpPr>
          <a:xfrm>
            <a:off x="1822341" y="3321088"/>
            <a:ext cx="3975963" cy="680355"/>
            <a:chOff x="998341" y="3119210"/>
            <a:chExt cx="3975963" cy="680355"/>
          </a:xfrm>
        </p:grpSpPr>
        <p:sp>
          <p:nvSpPr>
            <p:cNvPr id="90" name="文本框 89"/>
            <p:cNvSpPr txBox="1"/>
            <p:nvPr/>
          </p:nvSpPr>
          <p:spPr>
            <a:xfrm>
              <a:off x="998341" y="311921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Date reliable</a:t>
              </a:r>
            </a:p>
          </p:txBody>
        </p:sp>
        <p:sp>
          <p:nvSpPr>
            <p:cNvPr id="91" name="文本框 90"/>
            <p:cNvSpPr txBox="1"/>
            <p:nvPr/>
          </p:nvSpPr>
          <p:spPr>
            <a:xfrm>
              <a:off x="1026999" y="3537955"/>
              <a:ext cx="3947305"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92" name="组合 91"/>
          <p:cNvGrpSpPr/>
          <p:nvPr/>
        </p:nvGrpSpPr>
        <p:grpSpPr>
          <a:xfrm>
            <a:off x="617423" y="3366082"/>
            <a:ext cx="759651" cy="759649"/>
            <a:chOff x="617423" y="3306571"/>
            <a:chExt cx="759650" cy="759649"/>
          </a:xfrm>
        </p:grpSpPr>
        <p:sp>
          <p:nvSpPr>
            <p:cNvPr id="93" name="椭圆 92"/>
            <p:cNvSpPr/>
            <p:nvPr/>
          </p:nvSpPr>
          <p:spPr>
            <a:xfrm>
              <a:off x="617423" y="3306571"/>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94" name="组合 93"/>
            <p:cNvGrpSpPr/>
            <p:nvPr/>
          </p:nvGrpSpPr>
          <p:grpSpPr>
            <a:xfrm>
              <a:off x="794575" y="3445057"/>
              <a:ext cx="405347" cy="482677"/>
              <a:chOff x="10787673" y="2508217"/>
              <a:chExt cx="478426" cy="569698"/>
            </a:xfrm>
            <a:solidFill>
              <a:schemeClr val="bg1"/>
            </a:solidFill>
          </p:grpSpPr>
          <p:sp>
            <p:nvSpPr>
              <p:cNvPr id="95"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6" name="Freeform 26"/>
              <p:cNvSpPr>
                <a:spLocks/>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7" name="Freeform 27"/>
              <p:cNvSpPr>
                <a:spLocks/>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8" name="Freeform 28"/>
              <p:cNvSpPr>
                <a:spLocks/>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9" name="Freeform 29"/>
              <p:cNvSpPr>
                <a:spLocks/>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00" name="组合 99"/>
          <p:cNvGrpSpPr/>
          <p:nvPr/>
        </p:nvGrpSpPr>
        <p:grpSpPr>
          <a:xfrm>
            <a:off x="6408727" y="1748276"/>
            <a:ext cx="751188" cy="751188"/>
            <a:chOff x="6443245" y="1611109"/>
            <a:chExt cx="751188" cy="751188"/>
          </a:xfrm>
        </p:grpSpPr>
        <p:sp>
          <p:nvSpPr>
            <p:cNvPr id="101" name="椭圆 100"/>
            <p:cNvSpPr/>
            <p:nvPr/>
          </p:nvSpPr>
          <p:spPr>
            <a:xfrm>
              <a:off x="6443245" y="1611109"/>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2"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03" name="组合 102"/>
          <p:cNvGrpSpPr/>
          <p:nvPr/>
        </p:nvGrpSpPr>
        <p:grpSpPr>
          <a:xfrm>
            <a:off x="7609414" y="1709286"/>
            <a:ext cx="3965165" cy="659891"/>
            <a:chOff x="7421701" y="1550774"/>
            <a:chExt cx="3965165" cy="659891"/>
          </a:xfrm>
        </p:grpSpPr>
        <p:sp>
          <p:nvSpPr>
            <p:cNvPr id="104" name="文本框 103"/>
            <p:cNvSpPr txBox="1"/>
            <p:nvPr/>
          </p:nvSpPr>
          <p:spPr>
            <a:xfrm>
              <a:off x="7421701" y="155077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Coordinate</a:t>
              </a:r>
            </a:p>
          </p:txBody>
        </p:sp>
        <p:sp>
          <p:nvSpPr>
            <p:cNvPr id="105" name="文本框 104"/>
            <p:cNvSpPr txBox="1"/>
            <p:nvPr/>
          </p:nvSpPr>
          <p:spPr>
            <a:xfrm>
              <a:off x="7456505" y="1949055"/>
              <a:ext cx="3930361"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06" name="组合 105"/>
          <p:cNvGrpSpPr/>
          <p:nvPr/>
        </p:nvGrpSpPr>
        <p:grpSpPr>
          <a:xfrm>
            <a:off x="6408727" y="3370310"/>
            <a:ext cx="751188" cy="751188"/>
            <a:chOff x="6443245" y="3204483"/>
            <a:chExt cx="751188" cy="751188"/>
          </a:xfrm>
        </p:grpSpPr>
        <p:sp>
          <p:nvSpPr>
            <p:cNvPr id="107" name="椭圆 106"/>
            <p:cNvSpPr/>
            <p:nvPr/>
          </p:nvSpPr>
          <p:spPr>
            <a:xfrm>
              <a:off x="6443245" y="3204483"/>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8"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09" name="组合 108"/>
          <p:cNvGrpSpPr/>
          <p:nvPr/>
        </p:nvGrpSpPr>
        <p:grpSpPr>
          <a:xfrm>
            <a:off x="7609414" y="3325906"/>
            <a:ext cx="3965164" cy="670719"/>
            <a:chOff x="7421701" y="3170968"/>
            <a:chExt cx="3965164" cy="670719"/>
          </a:xfrm>
        </p:grpSpPr>
        <p:sp>
          <p:nvSpPr>
            <p:cNvPr id="110" name="文本框 109"/>
            <p:cNvSpPr txBox="1"/>
            <p:nvPr/>
          </p:nvSpPr>
          <p:spPr>
            <a:xfrm>
              <a:off x="7421701" y="3170968"/>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Team work</a:t>
              </a:r>
            </a:p>
          </p:txBody>
        </p:sp>
        <p:sp>
          <p:nvSpPr>
            <p:cNvPr id="111" name="文本框 110"/>
            <p:cNvSpPr txBox="1"/>
            <p:nvPr/>
          </p:nvSpPr>
          <p:spPr>
            <a:xfrm>
              <a:off x="7456504" y="3580077"/>
              <a:ext cx="3930361"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12" name="组合 111"/>
          <p:cNvGrpSpPr/>
          <p:nvPr/>
        </p:nvGrpSpPr>
        <p:grpSpPr>
          <a:xfrm>
            <a:off x="6408727" y="5005882"/>
            <a:ext cx="751188" cy="751188"/>
            <a:chOff x="6408726" y="4948938"/>
            <a:chExt cx="751188" cy="751188"/>
          </a:xfrm>
        </p:grpSpPr>
        <p:sp>
          <p:nvSpPr>
            <p:cNvPr id="113" name="椭圆 112"/>
            <p:cNvSpPr/>
            <p:nvPr/>
          </p:nvSpPr>
          <p:spPr>
            <a:xfrm>
              <a:off x="6408726" y="4948938"/>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14" name="组合 113"/>
            <p:cNvGrpSpPr/>
            <p:nvPr/>
          </p:nvGrpSpPr>
          <p:grpSpPr>
            <a:xfrm>
              <a:off x="6542859" y="5083605"/>
              <a:ext cx="482923" cy="481855"/>
              <a:chOff x="3175" y="4763"/>
              <a:chExt cx="717550" cy="715963"/>
            </a:xfrm>
            <a:solidFill>
              <a:schemeClr val="bg1"/>
            </a:solidFill>
          </p:grpSpPr>
          <p:sp>
            <p:nvSpPr>
              <p:cNvPr id="115" name="Freeform 9"/>
              <p:cNvSpPr>
                <a:spLocks/>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6"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7" name="Freeform 11"/>
              <p:cNvSpPr>
                <a:spLocks/>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18" name="组合 117"/>
          <p:cNvGrpSpPr/>
          <p:nvPr/>
        </p:nvGrpSpPr>
        <p:grpSpPr>
          <a:xfrm>
            <a:off x="7609414" y="4983483"/>
            <a:ext cx="3930361" cy="626714"/>
            <a:chOff x="7405758" y="4791094"/>
            <a:chExt cx="3930361" cy="626714"/>
          </a:xfrm>
        </p:grpSpPr>
        <p:sp>
          <p:nvSpPr>
            <p:cNvPr id="119" name="文本框 118"/>
            <p:cNvSpPr txBox="1"/>
            <p:nvPr/>
          </p:nvSpPr>
          <p:spPr>
            <a:xfrm>
              <a:off x="7421700" y="479109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Rigorous</a:t>
              </a:r>
            </a:p>
          </p:txBody>
        </p:sp>
        <p:sp>
          <p:nvSpPr>
            <p:cNvPr id="120" name="文本框 119"/>
            <p:cNvSpPr txBox="1"/>
            <p:nvPr/>
          </p:nvSpPr>
          <p:spPr>
            <a:xfrm>
              <a:off x="7405758" y="5156198"/>
              <a:ext cx="3930361"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spTree>
    <p:extLst>
      <p:ext uri="{BB962C8B-B14F-4D97-AF65-F5344CB8AC3E}">
        <p14:creationId xmlns:p14="http://schemas.microsoft.com/office/powerpoint/2010/main" val="176422169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59" name="Group 81"/>
          <p:cNvGrpSpPr/>
          <p:nvPr/>
        </p:nvGrpSpPr>
        <p:grpSpPr>
          <a:xfrm>
            <a:off x="8016236" y="4120212"/>
            <a:ext cx="980017" cy="1134534"/>
            <a:chOff x="5028984" y="2913471"/>
            <a:chExt cx="735013" cy="850900"/>
          </a:xfrm>
        </p:grpSpPr>
        <p:sp>
          <p:nvSpPr>
            <p:cNvPr id="60"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Oval 7"/>
            <p:cNvSpPr>
              <a:spLocks noChangeArrowheads="1"/>
            </p:cNvSpPr>
            <p:nvPr/>
          </p:nvSpPr>
          <p:spPr bwMode="auto">
            <a:xfrm>
              <a:off x="5198847" y="3107146"/>
              <a:ext cx="565150" cy="566737"/>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Oval 14"/>
            <p:cNvSpPr>
              <a:spLocks noChangeArrowheads="1"/>
            </p:cNvSpPr>
            <p:nvPr/>
          </p:nvSpPr>
          <p:spPr bwMode="auto">
            <a:xfrm>
              <a:off x="5028984" y="2913471"/>
              <a:ext cx="406400" cy="636587"/>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78"/>
          <p:cNvGrpSpPr/>
          <p:nvPr/>
        </p:nvGrpSpPr>
        <p:grpSpPr>
          <a:xfrm>
            <a:off x="3375667" y="4061555"/>
            <a:ext cx="800100" cy="1270000"/>
            <a:chOff x="2122272" y="2869478"/>
            <a:chExt cx="600075" cy="952500"/>
          </a:xfrm>
        </p:grpSpPr>
        <p:sp>
          <p:nvSpPr>
            <p:cNvPr id="65"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Oval 12"/>
            <p:cNvSpPr>
              <a:spLocks noChangeArrowheads="1"/>
            </p:cNvSpPr>
            <p:nvPr/>
          </p:nvSpPr>
          <p:spPr bwMode="auto">
            <a:xfrm>
              <a:off x="2312772" y="2949984"/>
              <a:ext cx="409575" cy="635000"/>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20"/>
            <p:cNvSpPr>
              <a:spLocks noChangeArrowheads="1"/>
            </p:cNvSpPr>
            <p:nvPr/>
          </p:nvSpPr>
          <p:spPr bwMode="auto">
            <a:xfrm>
              <a:off x="2122272" y="2869478"/>
              <a:ext cx="293688" cy="830262"/>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77"/>
          <p:cNvGrpSpPr/>
          <p:nvPr/>
        </p:nvGrpSpPr>
        <p:grpSpPr>
          <a:xfrm>
            <a:off x="1655329" y="4291373"/>
            <a:ext cx="984251" cy="1193800"/>
            <a:chOff x="942759" y="2869021"/>
            <a:chExt cx="738188" cy="895350"/>
          </a:xfrm>
        </p:grpSpPr>
        <p:sp>
          <p:nvSpPr>
            <p:cNvPr id="70"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Oval 17"/>
            <p:cNvSpPr>
              <a:spLocks noChangeArrowheads="1"/>
            </p:cNvSpPr>
            <p:nvPr/>
          </p:nvSpPr>
          <p:spPr bwMode="auto">
            <a:xfrm>
              <a:off x="942759" y="2869021"/>
              <a:ext cx="520700" cy="523875"/>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Oval 29"/>
            <p:cNvSpPr>
              <a:spLocks noChangeArrowheads="1"/>
            </p:cNvSpPr>
            <p:nvPr/>
          </p:nvSpPr>
          <p:spPr bwMode="auto">
            <a:xfrm>
              <a:off x="1271372" y="3073087"/>
              <a:ext cx="409575" cy="409575"/>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1" name="Group 82"/>
          <p:cNvGrpSpPr/>
          <p:nvPr/>
        </p:nvGrpSpPr>
        <p:grpSpPr>
          <a:xfrm>
            <a:off x="9345370" y="4604642"/>
            <a:ext cx="898335" cy="880533"/>
            <a:chOff x="6224853" y="3161578"/>
            <a:chExt cx="673750" cy="660400"/>
          </a:xfrm>
        </p:grpSpPr>
        <p:sp>
          <p:nvSpPr>
            <p:cNvPr id="122"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Oval 25"/>
            <p:cNvSpPr>
              <a:spLocks noChangeArrowheads="1"/>
            </p:cNvSpPr>
            <p:nvPr/>
          </p:nvSpPr>
          <p:spPr bwMode="auto">
            <a:xfrm>
              <a:off x="6224853" y="3254784"/>
              <a:ext cx="406400" cy="409575"/>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Oval 31"/>
            <p:cNvSpPr>
              <a:spLocks noChangeArrowheads="1"/>
            </p:cNvSpPr>
            <p:nvPr/>
          </p:nvSpPr>
          <p:spPr bwMode="auto">
            <a:xfrm>
              <a:off x="6412828" y="3161578"/>
              <a:ext cx="485775" cy="484187"/>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3"/>
          <p:cNvSpPr/>
          <p:nvPr/>
        </p:nvSpPr>
        <p:spPr>
          <a:xfrm>
            <a:off x="6710476" y="1613862"/>
            <a:ext cx="1113973" cy="1113971"/>
          </a:xfrm>
          <a:prstGeom prst="ellipse">
            <a:avLst/>
          </a:prstGeom>
          <a:solidFill>
            <a:srgbClr val="ABDEF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7" name="Oval 14"/>
          <p:cNvSpPr/>
          <p:nvPr/>
        </p:nvSpPr>
        <p:spPr>
          <a:xfrm>
            <a:off x="4367552" y="1613862"/>
            <a:ext cx="1113973" cy="1113971"/>
          </a:xfrm>
          <a:prstGeom prst="ellipse">
            <a:avLst/>
          </a:prstGeom>
          <a:solidFill>
            <a:srgbClr val="ABDEF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8" name="Freeform 5"/>
          <p:cNvSpPr>
            <a:spLocks/>
          </p:cNvSpPr>
          <p:nvPr/>
        </p:nvSpPr>
        <p:spPr bwMode="auto">
          <a:xfrm>
            <a:off x="5173138" y="2190167"/>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5"/>
          <p:cNvSpPr>
            <a:spLocks/>
          </p:cNvSpPr>
          <p:nvPr/>
        </p:nvSpPr>
        <p:spPr bwMode="auto">
          <a:xfrm>
            <a:off x="0" y="5151966"/>
            <a:ext cx="12192000" cy="1706034"/>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TextBox 9"/>
          <p:cNvSpPr txBox="1"/>
          <p:nvPr/>
        </p:nvSpPr>
        <p:spPr>
          <a:xfrm>
            <a:off x="1034780" y="5816577"/>
            <a:ext cx="10122443" cy="736740"/>
          </a:xfrm>
          <a:prstGeom prst="rect">
            <a:avLst/>
          </a:prstGeom>
          <a:noFill/>
        </p:spPr>
        <p:txBody>
          <a:bodyPr wrap="square" lIns="0" tIns="0" rIns="0" bIns="0" rtlCol="0">
            <a:spAutoFit/>
          </a:bodyPr>
          <a:lstStyle/>
          <a:p>
            <a:pPr lvl="0" algn="ctr">
              <a:lnSpc>
                <a:spcPct val="114000"/>
              </a:lnSpc>
            </a:pPr>
            <a:r>
              <a:rPr lang="en-US" altLang="zh-CN" sz="1400" dirty="0">
                <a:solidFill>
                  <a:schemeClr val="bg1"/>
                </a:solidFill>
                <a:latin typeface="Segoe UI Light" panose="020B0502040204020203" pitchFamily="34" charset="0"/>
                <a:cs typeface="Segoe UI Light" panose="020B0502040204020203"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131" name="Oval 11"/>
          <p:cNvSpPr/>
          <p:nvPr/>
        </p:nvSpPr>
        <p:spPr>
          <a:xfrm>
            <a:off x="5173138" y="1048537"/>
            <a:ext cx="1788893" cy="1788891"/>
          </a:xfrm>
          <a:prstGeom prst="ellipse">
            <a:avLst/>
          </a:prstGeom>
          <a:solidFill>
            <a:srgbClr val="53BAE9"/>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2" name="Oval 12"/>
          <p:cNvSpPr/>
          <p:nvPr/>
        </p:nvSpPr>
        <p:spPr>
          <a:xfrm>
            <a:off x="6339023" y="2482025"/>
            <a:ext cx="1459644" cy="1459644"/>
          </a:xfrm>
          <a:prstGeom prst="ellipse">
            <a:avLst/>
          </a:prstGeom>
          <a:solidFill>
            <a:srgbClr val="53BAE9"/>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3" name="Oval 15"/>
          <p:cNvSpPr/>
          <p:nvPr/>
        </p:nvSpPr>
        <p:spPr>
          <a:xfrm>
            <a:off x="4379103" y="2482025"/>
            <a:ext cx="1459644" cy="1459644"/>
          </a:xfrm>
          <a:prstGeom prst="ellipse">
            <a:avLst/>
          </a:prstGeom>
          <a:solidFill>
            <a:srgbClr val="53BAE9"/>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4" name="Text Placeholder 3"/>
          <p:cNvSpPr txBox="1">
            <a:spLocks/>
          </p:cNvSpPr>
          <p:nvPr/>
        </p:nvSpPr>
        <p:spPr>
          <a:xfrm>
            <a:off x="8048627" y="1765006"/>
            <a:ext cx="128721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5" name="Text Placeholder 3"/>
          <p:cNvSpPr txBox="1">
            <a:spLocks/>
          </p:cNvSpPr>
          <p:nvPr/>
        </p:nvSpPr>
        <p:spPr>
          <a:xfrm>
            <a:off x="8048624" y="2094248"/>
            <a:ext cx="2824411"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6" name="Text Placeholder 3"/>
          <p:cNvSpPr txBox="1">
            <a:spLocks/>
          </p:cNvSpPr>
          <p:nvPr/>
        </p:nvSpPr>
        <p:spPr>
          <a:xfrm>
            <a:off x="8048627" y="2857924"/>
            <a:ext cx="128721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7" name="Text Placeholder 3"/>
          <p:cNvSpPr txBox="1">
            <a:spLocks/>
          </p:cNvSpPr>
          <p:nvPr/>
        </p:nvSpPr>
        <p:spPr>
          <a:xfrm>
            <a:off x="8048624" y="3187165"/>
            <a:ext cx="2824411"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8" name="Text Placeholder 3"/>
          <p:cNvSpPr txBox="1">
            <a:spLocks/>
          </p:cNvSpPr>
          <p:nvPr/>
        </p:nvSpPr>
        <p:spPr>
          <a:xfrm>
            <a:off x="2856165" y="1765006"/>
            <a:ext cx="128721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9" name="Text Placeholder 3"/>
          <p:cNvSpPr txBox="1">
            <a:spLocks/>
          </p:cNvSpPr>
          <p:nvPr/>
        </p:nvSpPr>
        <p:spPr>
          <a:xfrm>
            <a:off x="1318965" y="2094248"/>
            <a:ext cx="2824411"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40" name="Text Placeholder 3"/>
          <p:cNvSpPr txBox="1">
            <a:spLocks/>
          </p:cNvSpPr>
          <p:nvPr/>
        </p:nvSpPr>
        <p:spPr>
          <a:xfrm>
            <a:off x="2856165" y="2857924"/>
            <a:ext cx="128721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41" name="Text Placeholder 3"/>
          <p:cNvSpPr txBox="1">
            <a:spLocks/>
          </p:cNvSpPr>
          <p:nvPr/>
        </p:nvSpPr>
        <p:spPr>
          <a:xfrm>
            <a:off x="1318965" y="3187165"/>
            <a:ext cx="2824411"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Tree>
    <p:extLst>
      <p:ext uri="{BB962C8B-B14F-4D97-AF65-F5344CB8AC3E}">
        <p14:creationId xmlns:p14="http://schemas.microsoft.com/office/powerpoint/2010/main" val="359785769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2" y="3295383"/>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9"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2"/>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3" y="3295384"/>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5"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7" y="3362193"/>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40466" y="2828838"/>
            <a:ext cx="1107996"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04</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9" y="2811247"/>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8"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61354899"/>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48" name="空心弧 47"/>
          <p:cNvSpPr/>
          <p:nvPr/>
        </p:nvSpPr>
        <p:spPr>
          <a:xfrm>
            <a:off x="798972" y="1841136"/>
            <a:ext cx="2146861" cy="2146861"/>
          </a:xfrm>
          <a:prstGeom prst="blockArc">
            <a:avLst>
              <a:gd name="adj1" fmla="val 13517990"/>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49" name="矩形 48"/>
          <p:cNvSpPr/>
          <p:nvPr/>
        </p:nvSpPr>
        <p:spPr>
          <a:xfrm>
            <a:off x="1321611"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82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0" name="矩形 49"/>
          <p:cNvSpPr/>
          <p:nvPr/>
        </p:nvSpPr>
        <p:spPr>
          <a:xfrm>
            <a:off x="684784"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1" name="矩形 50"/>
          <p:cNvSpPr/>
          <p:nvPr/>
        </p:nvSpPr>
        <p:spPr>
          <a:xfrm>
            <a:off x="1130852" y="4415296"/>
            <a:ext cx="1483098"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2" name="空心弧 51"/>
          <p:cNvSpPr/>
          <p:nvPr/>
        </p:nvSpPr>
        <p:spPr>
          <a:xfrm>
            <a:off x="3614704" y="1841136"/>
            <a:ext cx="2146861" cy="2146861"/>
          </a:xfrm>
          <a:prstGeom prst="blockArc">
            <a:avLst>
              <a:gd name="adj1" fmla="val 15650879"/>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3" name="矩形 52"/>
          <p:cNvSpPr/>
          <p:nvPr/>
        </p:nvSpPr>
        <p:spPr>
          <a:xfrm>
            <a:off x="4137342"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76</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4" name="矩形 53"/>
          <p:cNvSpPr/>
          <p:nvPr/>
        </p:nvSpPr>
        <p:spPr>
          <a:xfrm>
            <a:off x="3500517"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5" name="矩形 54"/>
          <p:cNvSpPr/>
          <p:nvPr/>
        </p:nvSpPr>
        <p:spPr>
          <a:xfrm>
            <a:off x="3946585" y="4415296"/>
            <a:ext cx="1483098"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6" name="空心弧 55"/>
          <p:cNvSpPr/>
          <p:nvPr/>
        </p:nvSpPr>
        <p:spPr>
          <a:xfrm>
            <a:off x="6430437" y="1841136"/>
            <a:ext cx="2146861" cy="2146861"/>
          </a:xfrm>
          <a:prstGeom prst="blockArc">
            <a:avLst>
              <a:gd name="adj1" fmla="val 11922043"/>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7" name="矩形 56"/>
          <p:cNvSpPr/>
          <p:nvPr/>
        </p:nvSpPr>
        <p:spPr>
          <a:xfrm>
            <a:off x="6953076"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92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8" name="矩形 57"/>
          <p:cNvSpPr/>
          <p:nvPr/>
        </p:nvSpPr>
        <p:spPr>
          <a:xfrm>
            <a:off x="6316249"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4" name="矩形 73"/>
          <p:cNvSpPr/>
          <p:nvPr/>
        </p:nvSpPr>
        <p:spPr>
          <a:xfrm>
            <a:off x="6762318" y="4415296"/>
            <a:ext cx="1483098"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75" name="空心弧 74"/>
          <p:cNvSpPr/>
          <p:nvPr/>
        </p:nvSpPr>
        <p:spPr>
          <a:xfrm>
            <a:off x="9246172" y="1841136"/>
            <a:ext cx="2146861" cy="2146861"/>
          </a:xfrm>
          <a:prstGeom prst="blockArc">
            <a:avLst>
              <a:gd name="adj1" fmla="val 19498456"/>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76" name="矩形 75"/>
          <p:cNvSpPr/>
          <p:nvPr/>
        </p:nvSpPr>
        <p:spPr>
          <a:xfrm>
            <a:off x="9768811"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54</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77" name="矩形 76"/>
          <p:cNvSpPr/>
          <p:nvPr/>
        </p:nvSpPr>
        <p:spPr>
          <a:xfrm>
            <a:off x="9131984"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8" name="矩形 77"/>
          <p:cNvSpPr/>
          <p:nvPr/>
        </p:nvSpPr>
        <p:spPr>
          <a:xfrm>
            <a:off x="9578052" y="4415296"/>
            <a:ext cx="1483098"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Tree>
    <p:extLst>
      <p:ext uri="{BB962C8B-B14F-4D97-AF65-F5344CB8AC3E}">
        <p14:creationId xmlns:p14="http://schemas.microsoft.com/office/powerpoint/2010/main" val="308950645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8" name="矩形 27"/>
          <p:cNvSpPr/>
          <p:nvPr/>
        </p:nvSpPr>
        <p:spPr>
          <a:xfrm>
            <a:off x="619359" y="2191994"/>
            <a:ext cx="1600605" cy="731803"/>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20%</a:t>
            </a:r>
          </a:p>
        </p:txBody>
      </p:sp>
      <p:sp>
        <p:nvSpPr>
          <p:cNvPr id="29" name="矩形 28"/>
          <p:cNvSpPr/>
          <p:nvPr/>
        </p:nvSpPr>
        <p:spPr>
          <a:xfrm>
            <a:off x="2219965" y="2191994"/>
            <a:ext cx="5479433" cy="731803"/>
          </a:xfrm>
          <a:prstGeom prst="rect">
            <a:avLst/>
          </a:prstGeom>
          <a:solidFill>
            <a:srgbClr val="53BAE9">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50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30" name="矩形 29"/>
          <p:cNvSpPr/>
          <p:nvPr/>
        </p:nvSpPr>
        <p:spPr>
          <a:xfrm>
            <a:off x="7699397" y="2191994"/>
            <a:ext cx="3873249" cy="731803"/>
          </a:xfrm>
          <a:prstGeom prst="rect">
            <a:avLst/>
          </a:prstGeom>
          <a:solidFill>
            <a:srgbClr val="53BAE9">
              <a:alpha val="5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30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31" name="矩形 30"/>
          <p:cNvSpPr/>
          <p:nvPr/>
        </p:nvSpPr>
        <p:spPr>
          <a:xfrm>
            <a:off x="619357" y="4213756"/>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32" name="矩形 31"/>
          <p:cNvSpPr/>
          <p:nvPr/>
        </p:nvSpPr>
        <p:spPr>
          <a:xfrm>
            <a:off x="619359" y="3627301"/>
            <a:ext cx="1768433"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33" name="矩形 32"/>
          <p:cNvSpPr/>
          <p:nvPr/>
        </p:nvSpPr>
        <p:spPr>
          <a:xfrm>
            <a:off x="619357" y="5046382"/>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4" name="矩形 43"/>
          <p:cNvSpPr/>
          <p:nvPr/>
        </p:nvSpPr>
        <p:spPr>
          <a:xfrm>
            <a:off x="4363925" y="4213756"/>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5" name="矩形 44"/>
          <p:cNvSpPr/>
          <p:nvPr/>
        </p:nvSpPr>
        <p:spPr>
          <a:xfrm>
            <a:off x="4363926" y="3627301"/>
            <a:ext cx="1768433"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46" name="矩形 45"/>
          <p:cNvSpPr/>
          <p:nvPr/>
        </p:nvSpPr>
        <p:spPr>
          <a:xfrm>
            <a:off x="4363925" y="5046382"/>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7" name="矩形 46"/>
          <p:cNvSpPr/>
          <p:nvPr/>
        </p:nvSpPr>
        <p:spPr>
          <a:xfrm>
            <a:off x="8108490" y="4213756"/>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59" name="矩形 58"/>
          <p:cNvSpPr/>
          <p:nvPr/>
        </p:nvSpPr>
        <p:spPr>
          <a:xfrm>
            <a:off x="8108493" y="3627301"/>
            <a:ext cx="1768433"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60" name="矩形 59"/>
          <p:cNvSpPr/>
          <p:nvPr/>
        </p:nvSpPr>
        <p:spPr>
          <a:xfrm>
            <a:off x="8108490" y="5046382"/>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38632442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552149" y="236019"/>
            <a:ext cx="3087704" cy="1107996"/>
          </a:xfrm>
          <a:prstGeom prst="rect">
            <a:avLst/>
          </a:prstGeom>
        </p:spPr>
        <p:txBody>
          <a:bodyPr wrap="none" anchor="ctr">
            <a:spAutoFit/>
          </a:bodyPr>
          <a:lstStyle/>
          <a:p>
            <a:pPr algn="ctr">
              <a:lnSpc>
                <a:spcPct val="150000"/>
              </a:lnSpc>
            </a:pPr>
            <a:r>
              <a:rPr lang="en-US" altLang="zh-CN" sz="4400" dirty="0">
                <a:solidFill>
                  <a:srgbClr val="53BAE9"/>
                </a:solidFill>
                <a:latin typeface="华文细黑" panose="02010600040101010101" pitchFamily="2" charset="-122"/>
                <a:ea typeface="华文细黑" panose="02010600040101010101" pitchFamily="2" charset="-122"/>
                <a:cs typeface="Segoe UI Light" panose="020B0502040204020203" pitchFamily="34" charset="0"/>
              </a:rPr>
              <a:t>CONTENTS</a:t>
            </a:r>
          </a:p>
        </p:txBody>
      </p:sp>
      <p:sp>
        <p:nvSpPr>
          <p:cNvPr id="31" name="矩形 30"/>
          <p:cNvSpPr/>
          <p:nvPr/>
        </p:nvSpPr>
        <p:spPr>
          <a:xfrm>
            <a:off x="287435"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32" name="组合 31"/>
          <p:cNvGrpSpPr/>
          <p:nvPr/>
        </p:nvGrpSpPr>
        <p:grpSpPr>
          <a:xfrm>
            <a:off x="308865" y="2161861"/>
            <a:ext cx="2599731" cy="2566915"/>
            <a:chOff x="1111832" y="2615227"/>
            <a:chExt cx="2077878" cy="2051650"/>
          </a:xfrm>
        </p:grpSpPr>
        <p:sp>
          <p:nvSpPr>
            <p:cNvPr id="33" name="文本框 32"/>
            <p:cNvSpPr txBox="1"/>
            <p:nvPr/>
          </p:nvSpPr>
          <p:spPr>
            <a:xfrm>
              <a:off x="1666980" y="2615227"/>
              <a:ext cx="967583"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01</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34" name="文本框 33"/>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1111832" y="4248685"/>
              <a:ext cx="2077878" cy="418192"/>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37" name="矩形 36"/>
          <p:cNvSpPr/>
          <p:nvPr/>
        </p:nvSpPr>
        <p:spPr>
          <a:xfrm>
            <a:off x="3260471"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38" name="组合 37"/>
          <p:cNvGrpSpPr/>
          <p:nvPr/>
        </p:nvGrpSpPr>
        <p:grpSpPr>
          <a:xfrm>
            <a:off x="3281901" y="2161861"/>
            <a:ext cx="2599731" cy="2566915"/>
            <a:chOff x="1111832" y="2615227"/>
            <a:chExt cx="2077878" cy="2051650"/>
          </a:xfrm>
        </p:grpSpPr>
        <p:sp>
          <p:nvSpPr>
            <p:cNvPr id="40" name="文本框 39"/>
            <p:cNvSpPr txBox="1"/>
            <p:nvPr/>
          </p:nvSpPr>
          <p:spPr>
            <a:xfrm>
              <a:off x="1666979" y="2615227"/>
              <a:ext cx="967583"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02</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42" name="文本框 41"/>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111832" y="4248685"/>
              <a:ext cx="2077878" cy="418192"/>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49" name="矩形 48"/>
          <p:cNvSpPr/>
          <p:nvPr/>
        </p:nvSpPr>
        <p:spPr>
          <a:xfrm>
            <a:off x="6233507"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52" name="组合 51"/>
          <p:cNvGrpSpPr/>
          <p:nvPr/>
        </p:nvGrpSpPr>
        <p:grpSpPr>
          <a:xfrm>
            <a:off x="6254937" y="2161861"/>
            <a:ext cx="2599731" cy="2566915"/>
            <a:chOff x="1111832" y="2615227"/>
            <a:chExt cx="2077878" cy="2051650"/>
          </a:xfrm>
        </p:grpSpPr>
        <p:sp>
          <p:nvSpPr>
            <p:cNvPr id="54" name="文本框 53"/>
            <p:cNvSpPr txBox="1"/>
            <p:nvPr/>
          </p:nvSpPr>
          <p:spPr>
            <a:xfrm>
              <a:off x="1666979" y="2615227"/>
              <a:ext cx="967583"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03</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56" name="文本框 5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1111832" y="4248685"/>
              <a:ext cx="2077878" cy="418192"/>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61" name="矩形 60"/>
          <p:cNvSpPr/>
          <p:nvPr/>
        </p:nvSpPr>
        <p:spPr>
          <a:xfrm>
            <a:off x="9206543"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62" name="组合 61"/>
          <p:cNvGrpSpPr/>
          <p:nvPr/>
        </p:nvGrpSpPr>
        <p:grpSpPr>
          <a:xfrm>
            <a:off x="9227973" y="2161861"/>
            <a:ext cx="2599731" cy="2566915"/>
            <a:chOff x="1111832" y="2615227"/>
            <a:chExt cx="2077878" cy="2051650"/>
          </a:xfrm>
        </p:grpSpPr>
        <p:sp>
          <p:nvSpPr>
            <p:cNvPr id="63" name="文本框 62"/>
            <p:cNvSpPr txBox="1"/>
            <p:nvPr/>
          </p:nvSpPr>
          <p:spPr>
            <a:xfrm>
              <a:off x="1666979" y="2615227"/>
              <a:ext cx="967583"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04</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1111832" y="4248685"/>
              <a:ext cx="2077878" cy="418192"/>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24" name="任意多边形 23"/>
          <p:cNvSpPr/>
          <p:nvPr/>
        </p:nvSpPr>
        <p:spPr>
          <a:xfrm rot="900000">
            <a:off x="5549533" y="5804600"/>
            <a:ext cx="1092937" cy="755668"/>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1099305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24" name="组合 23"/>
          <p:cNvGrpSpPr/>
          <p:nvPr/>
        </p:nvGrpSpPr>
        <p:grpSpPr bwMode="auto">
          <a:xfrm>
            <a:off x="503236" y="1961716"/>
            <a:ext cx="8049011" cy="3953187"/>
            <a:chOff x="1403350" y="2276475"/>
            <a:chExt cx="7416800" cy="3897371"/>
          </a:xfrm>
          <a:solidFill>
            <a:srgbClr val="ABDEF4"/>
          </a:solidFill>
        </p:grpSpPr>
        <p:sp>
          <p:nvSpPr>
            <p:cNvPr id="25" name="Freeform 243"/>
            <p:cNvSpPr>
              <a:spLocks/>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44"/>
            <p:cNvSpPr>
              <a:spLocks/>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 name="Freeform 245"/>
            <p:cNvSpPr>
              <a:spLocks/>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246"/>
            <p:cNvSpPr>
              <a:spLocks/>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247"/>
            <p:cNvSpPr>
              <a:spLocks/>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248"/>
            <p:cNvSpPr>
              <a:spLocks/>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249"/>
            <p:cNvSpPr>
              <a:spLocks/>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250"/>
            <p:cNvSpPr>
              <a:spLocks/>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251"/>
            <p:cNvSpPr>
              <a:spLocks/>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252"/>
            <p:cNvSpPr>
              <a:spLocks/>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253"/>
            <p:cNvSpPr>
              <a:spLocks/>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254"/>
            <p:cNvSpPr>
              <a:spLocks/>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255"/>
            <p:cNvSpPr>
              <a:spLocks/>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256"/>
            <p:cNvSpPr>
              <a:spLocks/>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257"/>
            <p:cNvSpPr>
              <a:spLocks/>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258"/>
            <p:cNvSpPr>
              <a:spLocks/>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259"/>
            <p:cNvSpPr>
              <a:spLocks/>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260"/>
            <p:cNvSpPr>
              <a:spLocks/>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261"/>
            <p:cNvSpPr>
              <a:spLocks/>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262"/>
            <p:cNvSpPr>
              <a:spLocks/>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263"/>
            <p:cNvSpPr>
              <a:spLocks/>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264"/>
            <p:cNvSpPr>
              <a:spLocks/>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265"/>
            <p:cNvSpPr>
              <a:spLocks/>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39"/>
            <p:cNvSpPr>
              <a:spLocks/>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40"/>
            <p:cNvSpPr>
              <a:spLocks/>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41"/>
            <p:cNvSpPr>
              <a:spLocks/>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42"/>
            <p:cNvSpPr>
              <a:spLocks/>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43"/>
            <p:cNvSpPr>
              <a:spLocks/>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44"/>
            <p:cNvSpPr>
              <a:spLocks/>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45"/>
            <p:cNvSpPr>
              <a:spLocks/>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46"/>
            <p:cNvSpPr>
              <a:spLocks/>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47"/>
            <p:cNvSpPr>
              <a:spLocks/>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48"/>
            <p:cNvSpPr>
              <a:spLocks/>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49"/>
            <p:cNvSpPr>
              <a:spLocks/>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50"/>
            <p:cNvSpPr>
              <a:spLocks/>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51"/>
            <p:cNvSpPr>
              <a:spLocks/>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52"/>
            <p:cNvSpPr>
              <a:spLocks/>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53"/>
            <p:cNvSpPr>
              <a:spLocks/>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54"/>
            <p:cNvSpPr>
              <a:spLocks/>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55"/>
            <p:cNvSpPr>
              <a:spLocks/>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56"/>
            <p:cNvSpPr>
              <a:spLocks/>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57"/>
            <p:cNvSpPr>
              <a:spLocks/>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59"/>
            <p:cNvSpPr>
              <a:spLocks/>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60"/>
            <p:cNvSpPr>
              <a:spLocks/>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66"/>
            <p:cNvSpPr>
              <a:spLocks/>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67"/>
            <p:cNvSpPr>
              <a:spLocks/>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68"/>
            <p:cNvSpPr>
              <a:spLocks/>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69"/>
            <p:cNvSpPr>
              <a:spLocks/>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70"/>
            <p:cNvSpPr>
              <a:spLocks/>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71"/>
            <p:cNvSpPr>
              <a:spLocks/>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72"/>
            <p:cNvSpPr>
              <a:spLocks/>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73"/>
            <p:cNvSpPr>
              <a:spLocks/>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74"/>
            <p:cNvSpPr>
              <a:spLocks/>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75"/>
            <p:cNvSpPr>
              <a:spLocks/>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76"/>
            <p:cNvSpPr>
              <a:spLocks/>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77"/>
            <p:cNvSpPr>
              <a:spLocks/>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78"/>
            <p:cNvSpPr>
              <a:spLocks/>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79"/>
            <p:cNvSpPr>
              <a:spLocks/>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85"/>
            <p:cNvSpPr>
              <a:spLocks/>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86"/>
            <p:cNvSpPr>
              <a:spLocks/>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87"/>
            <p:cNvSpPr>
              <a:spLocks/>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88"/>
            <p:cNvSpPr>
              <a:spLocks/>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89"/>
            <p:cNvSpPr>
              <a:spLocks/>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90"/>
            <p:cNvSpPr>
              <a:spLocks/>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91"/>
            <p:cNvSpPr>
              <a:spLocks/>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92"/>
            <p:cNvSpPr>
              <a:spLocks/>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93"/>
            <p:cNvSpPr>
              <a:spLocks/>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94"/>
            <p:cNvSpPr>
              <a:spLocks/>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95"/>
            <p:cNvSpPr>
              <a:spLocks/>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96"/>
            <p:cNvSpPr>
              <a:spLocks/>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97"/>
            <p:cNvSpPr>
              <a:spLocks/>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98"/>
            <p:cNvSpPr>
              <a:spLocks/>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99"/>
            <p:cNvSpPr>
              <a:spLocks/>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00"/>
            <p:cNvSpPr>
              <a:spLocks/>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01"/>
            <p:cNvSpPr>
              <a:spLocks/>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03"/>
            <p:cNvSpPr>
              <a:spLocks/>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04"/>
            <p:cNvSpPr>
              <a:spLocks/>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05"/>
            <p:cNvSpPr>
              <a:spLocks/>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06"/>
            <p:cNvSpPr>
              <a:spLocks/>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07"/>
            <p:cNvSpPr>
              <a:spLocks/>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08"/>
            <p:cNvSpPr>
              <a:spLocks/>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09"/>
            <p:cNvSpPr>
              <a:spLocks/>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10"/>
            <p:cNvSpPr>
              <a:spLocks/>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11"/>
            <p:cNvSpPr>
              <a:spLocks/>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12"/>
            <p:cNvSpPr>
              <a:spLocks/>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13"/>
            <p:cNvSpPr>
              <a:spLocks/>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14"/>
            <p:cNvSpPr>
              <a:spLocks/>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15"/>
            <p:cNvSpPr>
              <a:spLocks/>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16"/>
            <p:cNvSpPr>
              <a:spLocks/>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17"/>
            <p:cNvSpPr>
              <a:spLocks/>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18"/>
            <p:cNvSpPr>
              <a:spLocks/>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19"/>
            <p:cNvSpPr>
              <a:spLocks/>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20"/>
            <p:cNvSpPr>
              <a:spLocks/>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21"/>
            <p:cNvSpPr>
              <a:spLocks/>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22"/>
            <p:cNvSpPr>
              <a:spLocks/>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23"/>
            <p:cNvSpPr>
              <a:spLocks/>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24"/>
            <p:cNvSpPr>
              <a:spLocks/>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25"/>
            <p:cNvSpPr>
              <a:spLocks/>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26"/>
            <p:cNvSpPr>
              <a:spLocks/>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27"/>
            <p:cNvSpPr>
              <a:spLocks/>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28"/>
            <p:cNvSpPr>
              <a:spLocks/>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29"/>
            <p:cNvSpPr>
              <a:spLocks/>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30"/>
            <p:cNvSpPr>
              <a:spLocks/>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31"/>
            <p:cNvSpPr>
              <a:spLocks/>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32"/>
            <p:cNvSpPr>
              <a:spLocks/>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33"/>
            <p:cNvSpPr>
              <a:spLocks/>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34"/>
            <p:cNvSpPr>
              <a:spLocks/>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35"/>
            <p:cNvSpPr>
              <a:spLocks/>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36"/>
            <p:cNvSpPr>
              <a:spLocks/>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37"/>
            <p:cNvSpPr>
              <a:spLocks/>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38"/>
            <p:cNvSpPr>
              <a:spLocks/>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39"/>
            <p:cNvSpPr>
              <a:spLocks/>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40"/>
            <p:cNvSpPr>
              <a:spLocks/>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41"/>
            <p:cNvSpPr>
              <a:spLocks/>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42"/>
            <p:cNvSpPr>
              <a:spLocks/>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43"/>
            <p:cNvSpPr>
              <a:spLocks/>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44"/>
            <p:cNvSpPr>
              <a:spLocks/>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45"/>
            <p:cNvSpPr>
              <a:spLocks/>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46"/>
            <p:cNvSpPr>
              <a:spLocks/>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47"/>
            <p:cNvSpPr>
              <a:spLocks/>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48"/>
            <p:cNvSpPr>
              <a:spLocks/>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49"/>
            <p:cNvSpPr>
              <a:spLocks/>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50"/>
            <p:cNvSpPr>
              <a:spLocks/>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52"/>
            <p:cNvSpPr>
              <a:spLocks/>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55"/>
            <p:cNvSpPr>
              <a:spLocks/>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57"/>
            <p:cNvSpPr>
              <a:spLocks/>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158"/>
            <p:cNvSpPr>
              <a:spLocks/>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159"/>
            <p:cNvSpPr>
              <a:spLocks/>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160"/>
            <p:cNvSpPr>
              <a:spLocks/>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161"/>
            <p:cNvSpPr>
              <a:spLocks/>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162"/>
            <p:cNvSpPr>
              <a:spLocks/>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163"/>
            <p:cNvSpPr>
              <a:spLocks/>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164"/>
            <p:cNvSpPr>
              <a:spLocks/>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165"/>
            <p:cNvSpPr>
              <a:spLocks/>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166"/>
            <p:cNvSpPr>
              <a:spLocks/>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167"/>
            <p:cNvSpPr>
              <a:spLocks/>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168"/>
            <p:cNvSpPr>
              <a:spLocks/>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169"/>
            <p:cNvSpPr>
              <a:spLocks/>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170"/>
            <p:cNvSpPr>
              <a:spLocks/>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171"/>
            <p:cNvSpPr>
              <a:spLocks/>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172"/>
            <p:cNvSpPr>
              <a:spLocks/>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173"/>
            <p:cNvSpPr>
              <a:spLocks/>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174"/>
            <p:cNvSpPr>
              <a:spLocks/>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175"/>
            <p:cNvSpPr>
              <a:spLocks/>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176"/>
            <p:cNvSpPr>
              <a:spLocks/>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177"/>
            <p:cNvSpPr>
              <a:spLocks/>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178"/>
            <p:cNvSpPr>
              <a:spLocks/>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179"/>
            <p:cNvSpPr>
              <a:spLocks/>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180"/>
            <p:cNvSpPr>
              <a:spLocks/>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181"/>
            <p:cNvSpPr>
              <a:spLocks/>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182"/>
            <p:cNvSpPr>
              <a:spLocks/>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183"/>
            <p:cNvSpPr>
              <a:spLocks/>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184"/>
            <p:cNvSpPr>
              <a:spLocks/>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185"/>
            <p:cNvSpPr>
              <a:spLocks/>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186"/>
            <p:cNvSpPr>
              <a:spLocks/>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187"/>
            <p:cNvSpPr>
              <a:spLocks/>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188"/>
            <p:cNvSpPr>
              <a:spLocks/>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189"/>
            <p:cNvSpPr>
              <a:spLocks/>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190"/>
            <p:cNvSpPr>
              <a:spLocks/>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191"/>
            <p:cNvSpPr>
              <a:spLocks/>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192"/>
            <p:cNvSpPr>
              <a:spLocks/>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193"/>
            <p:cNvSpPr>
              <a:spLocks/>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194"/>
            <p:cNvSpPr>
              <a:spLocks/>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195"/>
            <p:cNvSpPr>
              <a:spLocks/>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196"/>
            <p:cNvSpPr>
              <a:spLocks/>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197"/>
            <p:cNvSpPr>
              <a:spLocks/>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198"/>
            <p:cNvSpPr>
              <a:spLocks/>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199"/>
            <p:cNvSpPr>
              <a:spLocks/>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00"/>
            <p:cNvSpPr>
              <a:spLocks/>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01"/>
            <p:cNvSpPr>
              <a:spLocks/>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02"/>
            <p:cNvSpPr>
              <a:spLocks/>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03"/>
            <p:cNvSpPr>
              <a:spLocks/>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04"/>
            <p:cNvSpPr>
              <a:spLocks/>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06"/>
            <p:cNvSpPr>
              <a:spLocks/>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07"/>
            <p:cNvSpPr>
              <a:spLocks/>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08"/>
            <p:cNvSpPr>
              <a:spLocks/>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09"/>
            <p:cNvSpPr>
              <a:spLocks/>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10"/>
            <p:cNvSpPr>
              <a:spLocks/>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11"/>
            <p:cNvSpPr>
              <a:spLocks/>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12"/>
            <p:cNvSpPr>
              <a:spLocks/>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13"/>
            <p:cNvSpPr>
              <a:spLocks/>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14"/>
            <p:cNvSpPr>
              <a:spLocks/>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15"/>
            <p:cNvSpPr>
              <a:spLocks/>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16"/>
            <p:cNvSpPr>
              <a:spLocks/>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17"/>
            <p:cNvSpPr>
              <a:spLocks/>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18"/>
            <p:cNvSpPr>
              <a:spLocks/>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19"/>
            <p:cNvSpPr>
              <a:spLocks/>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20"/>
            <p:cNvSpPr>
              <a:spLocks/>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21"/>
            <p:cNvSpPr>
              <a:spLocks/>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22"/>
            <p:cNvSpPr>
              <a:spLocks/>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24"/>
            <p:cNvSpPr>
              <a:spLocks/>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25"/>
            <p:cNvSpPr>
              <a:spLocks/>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26"/>
            <p:cNvSpPr>
              <a:spLocks/>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27"/>
            <p:cNvSpPr>
              <a:spLocks/>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28"/>
            <p:cNvSpPr>
              <a:spLocks/>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29"/>
            <p:cNvSpPr>
              <a:spLocks/>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30"/>
            <p:cNvSpPr>
              <a:spLocks/>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31"/>
            <p:cNvSpPr>
              <a:spLocks/>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232"/>
            <p:cNvSpPr>
              <a:spLocks/>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233"/>
            <p:cNvSpPr>
              <a:spLocks/>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234"/>
            <p:cNvSpPr>
              <a:spLocks/>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235"/>
            <p:cNvSpPr>
              <a:spLocks/>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236"/>
            <p:cNvSpPr>
              <a:spLocks/>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237"/>
            <p:cNvSpPr>
              <a:spLocks/>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238"/>
            <p:cNvSpPr>
              <a:spLocks/>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239"/>
            <p:cNvSpPr>
              <a:spLocks/>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240"/>
            <p:cNvSpPr>
              <a:spLocks/>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241"/>
            <p:cNvSpPr>
              <a:spLocks/>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267"/>
            <p:cNvSpPr>
              <a:spLocks/>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268"/>
            <p:cNvSpPr>
              <a:spLocks/>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269"/>
            <p:cNvSpPr>
              <a:spLocks/>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270"/>
            <p:cNvSpPr>
              <a:spLocks/>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272"/>
            <p:cNvSpPr>
              <a:spLocks/>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273"/>
            <p:cNvSpPr>
              <a:spLocks/>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274"/>
            <p:cNvSpPr>
              <a:spLocks/>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275"/>
            <p:cNvSpPr>
              <a:spLocks/>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276"/>
            <p:cNvSpPr>
              <a:spLocks/>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277"/>
            <p:cNvSpPr>
              <a:spLocks/>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278"/>
            <p:cNvSpPr>
              <a:spLocks/>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279"/>
            <p:cNvSpPr>
              <a:spLocks/>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280"/>
            <p:cNvSpPr>
              <a:spLocks/>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8" name="Freeform 281"/>
            <p:cNvSpPr>
              <a:spLocks/>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9" name="Freeform 282"/>
            <p:cNvSpPr>
              <a:spLocks/>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0" name="Freeform 283"/>
            <p:cNvSpPr>
              <a:spLocks/>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1" name="Freeform 284"/>
            <p:cNvSpPr>
              <a:spLocks/>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2" name="Freeform 285"/>
            <p:cNvSpPr>
              <a:spLocks/>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3" name="Freeform 286"/>
            <p:cNvSpPr>
              <a:spLocks/>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4" name="Freeform 287"/>
            <p:cNvSpPr>
              <a:spLocks/>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5" name="Freeform 288"/>
            <p:cNvSpPr>
              <a:spLocks/>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6" name="Freeform 289"/>
            <p:cNvSpPr>
              <a:spLocks/>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7" name="Freeform 290"/>
            <p:cNvSpPr>
              <a:spLocks/>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8" name="Freeform 291"/>
            <p:cNvSpPr>
              <a:spLocks/>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9" name="Freeform 292"/>
            <p:cNvSpPr>
              <a:spLocks/>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0" name="Freeform 293"/>
            <p:cNvSpPr>
              <a:spLocks/>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1" name="Freeform 294"/>
            <p:cNvSpPr>
              <a:spLocks/>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2" name="Freeform 295"/>
            <p:cNvSpPr>
              <a:spLocks/>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3" name="Freeform 296"/>
            <p:cNvSpPr>
              <a:spLocks/>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4" name="Freeform 297"/>
            <p:cNvSpPr>
              <a:spLocks/>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5" name="Freeform 298"/>
            <p:cNvSpPr>
              <a:spLocks/>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6" name="Freeform 299"/>
            <p:cNvSpPr>
              <a:spLocks/>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7" name="Freeform 300"/>
            <p:cNvSpPr>
              <a:spLocks/>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8" name="Freeform 301"/>
            <p:cNvSpPr>
              <a:spLocks/>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9" name="Freeform 302"/>
            <p:cNvSpPr>
              <a:spLocks/>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0" name="Freeform 303"/>
            <p:cNvSpPr>
              <a:spLocks/>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1" name="Freeform 304"/>
            <p:cNvSpPr>
              <a:spLocks/>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2" name="Freeform 305"/>
            <p:cNvSpPr>
              <a:spLocks/>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3" name="Freeform 306"/>
            <p:cNvSpPr>
              <a:spLocks/>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4" name="Freeform 307"/>
            <p:cNvSpPr>
              <a:spLocks/>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5" name="Freeform 308"/>
            <p:cNvSpPr>
              <a:spLocks/>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6" name="Freeform 309"/>
            <p:cNvSpPr>
              <a:spLocks/>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7" name="Freeform 310"/>
            <p:cNvSpPr>
              <a:spLocks/>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8" name="Freeform 311"/>
            <p:cNvSpPr>
              <a:spLocks/>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9" name="Freeform 312"/>
            <p:cNvSpPr>
              <a:spLocks/>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0" name="Freeform 313"/>
            <p:cNvSpPr>
              <a:spLocks/>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1" name="Freeform 314"/>
            <p:cNvSpPr>
              <a:spLocks/>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2" name="Freeform 315"/>
            <p:cNvSpPr>
              <a:spLocks/>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3" name="Freeform 316"/>
            <p:cNvSpPr>
              <a:spLocks/>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4" name="Freeform 317"/>
            <p:cNvSpPr>
              <a:spLocks/>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5" name="Freeform 318"/>
            <p:cNvSpPr>
              <a:spLocks/>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6" name="Freeform 319"/>
            <p:cNvSpPr>
              <a:spLocks/>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7" name="Freeform 320"/>
            <p:cNvSpPr>
              <a:spLocks/>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8" name="Freeform 321"/>
            <p:cNvSpPr>
              <a:spLocks/>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9" name="Freeform 322"/>
            <p:cNvSpPr>
              <a:spLocks/>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grpSp>
        <p:nvGrpSpPr>
          <p:cNvPr id="310" name="组合 309"/>
          <p:cNvGrpSpPr/>
          <p:nvPr/>
        </p:nvGrpSpPr>
        <p:grpSpPr>
          <a:xfrm>
            <a:off x="8514480" y="2469754"/>
            <a:ext cx="3174285" cy="2937115"/>
            <a:chOff x="8594896" y="1660013"/>
            <a:chExt cx="3174285" cy="2937115"/>
          </a:xfrm>
        </p:grpSpPr>
        <p:grpSp>
          <p:nvGrpSpPr>
            <p:cNvPr id="311" name="组合 310"/>
            <p:cNvGrpSpPr/>
            <p:nvPr/>
          </p:nvGrpSpPr>
          <p:grpSpPr>
            <a:xfrm>
              <a:off x="8594896" y="1660013"/>
              <a:ext cx="3174285" cy="461665"/>
              <a:chOff x="6330755" y="1694731"/>
              <a:chExt cx="2305245" cy="335273"/>
            </a:xfrm>
          </p:grpSpPr>
          <p:sp>
            <p:nvSpPr>
              <p:cNvPr id="329" name="矩形 328"/>
              <p:cNvSpPr/>
              <p:nvPr/>
            </p:nvSpPr>
            <p:spPr>
              <a:xfrm>
                <a:off x="6934889" y="1704154"/>
                <a:ext cx="588124" cy="189988"/>
              </a:xfrm>
              <a:prstGeom prst="rect">
                <a:avLst/>
              </a:prstGeom>
            </p:spPr>
            <p:txBody>
              <a:bodyPr wrap="none" anchor="ctr">
                <a:spAutoFit/>
              </a:bodyPr>
              <a:lstStyle/>
              <a:p>
                <a:r>
                  <a:rPr lang="en-US" altLang="zh-CN" sz="1100" b="1" dirty="0" smtClean="0">
                    <a:solidFill>
                      <a:srgbClr val="53BAE9"/>
                    </a:solidFill>
                    <a:latin typeface="华文细黑" panose="02010600040101010101" pitchFamily="2" charset="-122"/>
                    <a:ea typeface="华文细黑" panose="02010600040101010101" pitchFamily="2" charset="-122"/>
                    <a:cs typeface="Arial" panose="020B0604020202020204" pitchFamily="34" charset="0"/>
                  </a:rPr>
                  <a:t>New Yorrk</a:t>
                </a:r>
                <a:endParaRPr lang="en-US" altLang="zh-CN" sz="1100" b="1" dirty="0">
                  <a:solidFill>
                    <a:srgbClr val="53BAE9"/>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30" name="矩形 329"/>
              <p:cNvSpPr/>
              <p:nvPr/>
            </p:nvSpPr>
            <p:spPr>
              <a:xfrm>
                <a:off x="7026906" y="1926523"/>
                <a:ext cx="1609094" cy="45719"/>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31" name="矩形 330"/>
              <p:cNvSpPr/>
              <p:nvPr/>
            </p:nvSpPr>
            <p:spPr>
              <a:xfrm>
                <a:off x="6330755" y="1694731"/>
                <a:ext cx="694421" cy="335273"/>
              </a:xfrm>
              <a:prstGeom prst="rect">
                <a:avLst/>
              </a:prstGeom>
            </p:spPr>
            <p:txBody>
              <a:bodyPr wrap="square" anchor="ctr">
                <a:spAutoFit/>
              </a:bodyPr>
              <a:lstStyle/>
              <a:p>
                <a:r>
                  <a:rPr lang="en-US" altLang="zh-CN" sz="2400" dirty="0">
                    <a:solidFill>
                      <a:srgbClr val="53BAE9"/>
                    </a:solidFill>
                    <a:latin typeface="华文细黑" panose="02010600040101010101" pitchFamily="2" charset="-122"/>
                    <a:ea typeface="华文细黑" panose="02010600040101010101" pitchFamily="2" charset="-122"/>
                    <a:cs typeface="Arial" panose="020B0604020202020204" pitchFamily="34" charset="0"/>
                  </a:rPr>
                  <a:t>200</a:t>
                </a:r>
              </a:p>
            </p:txBody>
          </p:sp>
        </p:grpSp>
        <p:grpSp>
          <p:nvGrpSpPr>
            <p:cNvPr id="312" name="组合 311"/>
            <p:cNvGrpSpPr/>
            <p:nvPr/>
          </p:nvGrpSpPr>
          <p:grpSpPr>
            <a:xfrm>
              <a:off x="8842782" y="2289099"/>
              <a:ext cx="2480008" cy="463389"/>
              <a:chOff x="6510776" y="2151589"/>
              <a:chExt cx="1801044" cy="336525"/>
            </a:xfrm>
          </p:grpSpPr>
          <p:grpSp>
            <p:nvGrpSpPr>
              <p:cNvPr id="325" name="组合 324"/>
              <p:cNvGrpSpPr/>
              <p:nvPr/>
            </p:nvGrpSpPr>
            <p:grpSpPr>
              <a:xfrm>
                <a:off x="6934889" y="2151589"/>
                <a:ext cx="1376931" cy="271518"/>
                <a:chOff x="6934889" y="2151589"/>
                <a:chExt cx="1376931" cy="271518"/>
              </a:xfrm>
            </p:grpSpPr>
            <p:sp>
              <p:nvSpPr>
                <p:cNvPr id="327" name="矩形 326"/>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8" name="矩形 327"/>
                <p:cNvSpPr/>
                <p:nvPr/>
              </p:nvSpPr>
              <p:spPr>
                <a:xfrm>
                  <a:off x="6934889" y="2151589"/>
                  <a:ext cx="342491"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sp>
            <p:nvSpPr>
              <p:cNvPr id="326" name="矩形 325"/>
              <p:cNvSpPr/>
              <p:nvPr/>
            </p:nvSpPr>
            <p:spPr>
              <a:xfrm>
                <a:off x="6510776" y="2152841"/>
                <a:ext cx="584124"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60</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3" name="组合 312"/>
            <p:cNvGrpSpPr/>
            <p:nvPr/>
          </p:nvGrpSpPr>
          <p:grpSpPr>
            <a:xfrm>
              <a:off x="8842781" y="2876529"/>
              <a:ext cx="1891315" cy="461665"/>
              <a:chOff x="6510775" y="2578196"/>
              <a:chExt cx="1373520" cy="335273"/>
            </a:xfrm>
          </p:grpSpPr>
          <p:sp>
            <p:nvSpPr>
              <p:cNvPr id="322" name="矩形 321"/>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3" name="矩形 322"/>
              <p:cNvSpPr/>
              <p:nvPr/>
            </p:nvSpPr>
            <p:spPr>
              <a:xfrm>
                <a:off x="6934889" y="2591641"/>
                <a:ext cx="4507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24" name="矩形 323"/>
              <p:cNvSpPr/>
              <p:nvPr/>
            </p:nvSpPr>
            <p:spPr>
              <a:xfrm>
                <a:off x="6510775" y="2578196"/>
                <a:ext cx="584125"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48</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4" name="组合 313"/>
            <p:cNvGrpSpPr/>
            <p:nvPr/>
          </p:nvGrpSpPr>
          <p:grpSpPr>
            <a:xfrm>
              <a:off x="8892358" y="3433782"/>
              <a:ext cx="2430433" cy="474982"/>
              <a:chOff x="6546779" y="2982886"/>
              <a:chExt cx="1765041" cy="344944"/>
            </a:xfrm>
          </p:grpSpPr>
          <p:sp>
            <p:nvSpPr>
              <p:cNvPr id="319" name="矩形 318"/>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0" name="矩形 319"/>
              <p:cNvSpPr/>
              <p:nvPr/>
            </p:nvSpPr>
            <p:spPr>
              <a:xfrm>
                <a:off x="6934889" y="3054789"/>
                <a:ext cx="342491"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21" name="矩形 320"/>
              <p:cNvSpPr/>
              <p:nvPr/>
            </p:nvSpPr>
            <p:spPr>
              <a:xfrm>
                <a:off x="6546779" y="2982886"/>
                <a:ext cx="5481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57</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5" name="组合 314"/>
            <p:cNvGrpSpPr/>
            <p:nvPr/>
          </p:nvGrpSpPr>
          <p:grpSpPr>
            <a:xfrm>
              <a:off x="8594896" y="4135463"/>
              <a:ext cx="2849931" cy="461665"/>
              <a:chOff x="6330755" y="3492466"/>
              <a:chExt cx="2069691" cy="335273"/>
            </a:xfrm>
          </p:grpSpPr>
          <p:sp>
            <p:nvSpPr>
              <p:cNvPr id="316" name="矩形 315"/>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17" name="矩形 316"/>
              <p:cNvSpPr/>
              <p:nvPr/>
            </p:nvSpPr>
            <p:spPr>
              <a:xfrm>
                <a:off x="6934889" y="3523437"/>
                <a:ext cx="4507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18" name="矩形 317"/>
              <p:cNvSpPr/>
              <p:nvPr/>
            </p:nvSpPr>
            <p:spPr>
              <a:xfrm>
                <a:off x="6330755" y="3492466"/>
                <a:ext cx="6944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139</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32" name="组合 331"/>
          <p:cNvGrpSpPr/>
          <p:nvPr/>
        </p:nvGrpSpPr>
        <p:grpSpPr>
          <a:xfrm>
            <a:off x="5427940" y="2514703"/>
            <a:ext cx="1298753" cy="3271264"/>
            <a:chOff x="4030831" y="2034838"/>
            <a:chExt cx="943186" cy="2375673"/>
          </a:xfrm>
        </p:grpSpPr>
        <p:sp>
          <p:nvSpPr>
            <p:cNvPr id="333" name="椭圆 332"/>
            <p:cNvSpPr/>
            <p:nvPr/>
          </p:nvSpPr>
          <p:spPr>
            <a:xfrm>
              <a:off x="4407609" y="2034838"/>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p:nvPr/>
          </p:nvCxnSpPr>
          <p:spPr>
            <a:xfrm>
              <a:off x="4502423" y="2224467"/>
              <a:ext cx="0" cy="15142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5" name="组合 334"/>
            <p:cNvGrpSpPr/>
            <p:nvPr/>
          </p:nvGrpSpPr>
          <p:grpSpPr>
            <a:xfrm>
              <a:off x="4030831" y="3859916"/>
              <a:ext cx="943186" cy="550595"/>
              <a:chOff x="531294" y="3523849"/>
              <a:chExt cx="943186" cy="550595"/>
            </a:xfrm>
          </p:grpSpPr>
          <p:sp>
            <p:nvSpPr>
              <p:cNvPr id="336" name="矩形 335"/>
              <p:cNvSpPr/>
              <p:nvPr/>
            </p:nvSpPr>
            <p:spPr>
              <a:xfrm>
                <a:off x="622212" y="3523849"/>
                <a:ext cx="762981" cy="201164"/>
              </a:xfrm>
              <a:prstGeom prst="rect">
                <a:avLst/>
              </a:prstGeom>
            </p:spPr>
            <p:txBody>
              <a:bodyPr wrap="square" anchor="ctr">
                <a:spAutoFit/>
              </a:bodyPr>
              <a:lstStyle/>
              <a:p>
                <a:pPr algn="ctr"/>
                <a:r>
                  <a:rPr lang="en-US" altLang="zh-CN" sz="1200" b="1" dirty="0">
                    <a:solidFill>
                      <a:srgbClr val="53BAE9"/>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37" name="矩形 336"/>
              <p:cNvSpPr/>
              <p:nvPr/>
            </p:nvSpPr>
            <p:spPr>
              <a:xfrm>
                <a:off x="531294" y="3712350"/>
                <a:ext cx="943186"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38" name="组合 337"/>
          <p:cNvGrpSpPr/>
          <p:nvPr/>
        </p:nvGrpSpPr>
        <p:grpSpPr>
          <a:xfrm>
            <a:off x="867323" y="3651153"/>
            <a:ext cx="1298753" cy="1567695"/>
            <a:chOff x="718798" y="2860154"/>
            <a:chExt cx="943186" cy="1138499"/>
          </a:xfrm>
        </p:grpSpPr>
        <p:sp>
          <p:nvSpPr>
            <p:cNvPr id="339" name="椭圆 338"/>
            <p:cNvSpPr/>
            <p:nvPr/>
          </p:nvSpPr>
          <p:spPr>
            <a:xfrm>
              <a:off x="1095575" y="2860154"/>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0" name="组合 339"/>
            <p:cNvGrpSpPr/>
            <p:nvPr/>
          </p:nvGrpSpPr>
          <p:grpSpPr>
            <a:xfrm>
              <a:off x="718798" y="3448060"/>
              <a:ext cx="943186" cy="550593"/>
              <a:chOff x="718798" y="3523848"/>
              <a:chExt cx="943186" cy="550593"/>
            </a:xfrm>
          </p:grpSpPr>
          <p:sp>
            <p:nvSpPr>
              <p:cNvPr id="342" name="矩形 341"/>
              <p:cNvSpPr/>
              <p:nvPr/>
            </p:nvSpPr>
            <p:spPr>
              <a:xfrm>
                <a:off x="808899" y="3523848"/>
                <a:ext cx="762981" cy="201164"/>
              </a:xfrm>
              <a:prstGeom prst="rect">
                <a:avLst/>
              </a:prstGeom>
            </p:spPr>
            <p:txBody>
              <a:bodyPr wrap="square" anchor="ctr">
                <a:spAutoFit/>
              </a:bodyPr>
              <a:lstStyle/>
              <a:p>
                <a:pPr algn="ctr"/>
                <a:r>
                  <a:rPr lang="en-US" altLang="zh-CN" sz="1200" b="1" dirty="0">
                    <a:solidFill>
                      <a:srgbClr val="53BAE9"/>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43" name="矩形 342"/>
              <p:cNvSpPr/>
              <p:nvPr/>
            </p:nvSpPr>
            <p:spPr>
              <a:xfrm>
                <a:off x="718798" y="3712347"/>
                <a:ext cx="943186"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cxnSp>
          <p:nvCxnSpPr>
            <p:cNvPr id="341" name="直接连接符 340"/>
            <p:cNvCxnSpPr/>
            <p:nvPr/>
          </p:nvCxnSpPr>
          <p:spPr>
            <a:xfrm>
              <a:off x="1190390" y="3049841"/>
              <a:ext cx="0" cy="38184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45" name="矩形 344"/>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19688688"/>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344" name="矩形 343"/>
          <p:cNvSpPr/>
          <p:nvPr/>
        </p:nvSpPr>
        <p:spPr>
          <a:xfrm>
            <a:off x="773792" y="5100248"/>
            <a:ext cx="2129328" cy="1058591"/>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矩形 344"/>
          <p:cNvSpPr/>
          <p:nvPr/>
        </p:nvSpPr>
        <p:spPr>
          <a:xfrm>
            <a:off x="2903120" y="4747383"/>
            <a:ext cx="2129328" cy="1411454"/>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矩形 345"/>
          <p:cNvSpPr/>
          <p:nvPr/>
        </p:nvSpPr>
        <p:spPr>
          <a:xfrm>
            <a:off x="5031337" y="4276897"/>
            <a:ext cx="2129328" cy="1881940"/>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矩形 346"/>
          <p:cNvSpPr/>
          <p:nvPr/>
        </p:nvSpPr>
        <p:spPr>
          <a:xfrm>
            <a:off x="7159555" y="3884827"/>
            <a:ext cx="2129328" cy="2274010"/>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矩形 55"/>
          <p:cNvSpPr/>
          <p:nvPr/>
        </p:nvSpPr>
        <p:spPr>
          <a:xfrm>
            <a:off x="829409" y="4109656"/>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49" name="矩形 55"/>
          <p:cNvSpPr/>
          <p:nvPr/>
        </p:nvSpPr>
        <p:spPr>
          <a:xfrm>
            <a:off x="2953811" y="3784155"/>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0" name="矩形 55"/>
          <p:cNvSpPr/>
          <p:nvPr/>
        </p:nvSpPr>
        <p:spPr>
          <a:xfrm>
            <a:off x="5084989" y="3296507"/>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1" name="矩形 55"/>
          <p:cNvSpPr/>
          <p:nvPr/>
        </p:nvSpPr>
        <p:spPr>
          <a:xfrm>
            <a:off x="7213633" y="2984788"/>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2" name="矩形 351"/>
          <p:cNvSpPr/>
          <p:nvPr/>
        </p:nvSpPr>
        <p:spPr>
          <a:xfrm>
            <a:off x="1544199" y="5684257"/>
            <a:ext cx="590738"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2011 </a:t>
            </a:r>
            <a:endParaRPr lang="zh-CN" altLang="en-US" sz="1600" dirty="0">
              <a:latin typeface="HelveticaNeueLT Pro 67 MdCn" panose="020B0606030502030204" pitchFamily="34" charset="0"/>
            </a:endParaRPr>
          </a:p>
        </p:txBody>
      </p:sp>
      <p:sp>
        <p:nvSpPr>
          <p:cNvPr id="353" name="矩形 352"/>
          <p:cNvSpPr/>
          <p:nvPr/>
        </p:nvSpPr>
        <p:spPr>
          <a:xfrm>
            <a:off x="3662442" y="5684257"/>
            <a:ext cx="603049"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2012 </a:t>
            </a:r>
            <a:endParaRPr lang="zh-CN" altLang="en-US" sz="1600" dirty="0">
              <a:latin typeface="HelveticaNeueLT Pro 67 MdCn" panose="020B0606030502030204" pitchFamily="34" charset="0"/>
            </a:endParaRPr>
          </a:p>
        </p:txBody>
      </p:sp>
      <p:sp>
        <p:nvSpPr>
          <p:cNvPr id="354" name="矩形 353"/>
          <p:cNvSpPr/>
          <p:nvPr/>
        </p:nvSpPr>
        <p:spPr>
          <a:xfrm>
            <a:off x="5793622" y="5684257"/>
            <a:ext cx="603049"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2013 </a:t>
            </a:r>
            <a:endParaRPr lang="zh-CN" altLang="en-US" sz="1600" dirty="0">
              <a:latin typeface="HelveticaNeueLT Pro 67 MdCn" panose="020B0606030502030204" pitchFamily="34" charset="0"/>
            </a:endParaRPr>
          </a:p>
        </p:txBody>
      </p:sp>
      <p:sp>
        <p:nvSpPr>
          <p:cNvPr id="355" name="矩形 354"/>
          <p:cNvSpPr/>
          <p:nvPr/>
        </p:nvSpPr>
        <p:spPr>
          <a:xfrm>
            <a:off x="7922266" y="5684257"/>
            <a:ext cx="603049"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2014 </a:t>
            </a:r>
            <a:endParaRPr lang="zh-CN" altLang="en-US" sz="1600" dirty="0">
              <a:latin typeface="HelveticaNeueLT Pro 67 MdCn" panose="020B0606030502030204" pitchFamily="34" charset="0"/>
            </a:endParaRPr>
          </a:p>
        </p:txBody>
      </p:sp>
      <p:sp>
        <p:nvSpPr>
          <p:cNvPr id="356" name="矩形 355"/>
          <p:cNvSpPr/>
          <p:nvPr/>
        </p:nvSpPr>
        <p:spPr>
          <a:xfrm>
            <a:off x="9287769" y="3409229"/>
            <a:ext cx="2129328" cy="2749608"/>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10050909" y="5684257"/>
            <a:ext cx="603049"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2015 </a:t>
            </a:r>
            <a:endParaRPr lang="zh-CN" altLang="en-US" sz="1600" dirty="0">
              <a:latin typeface="HelveticaNeueLT Pro 67 MdCn" panose="020B0606030502030204" pitchFamily="34" charset="0"/>
            </a:endParaRPr>
          </a:p>
        </p:txBody>
      </p:sp>
      <p:grpSp>
        <p:nvGrpSpPr>
          <p:cNvPr id="358" name="组合 357"/>
          <p:cNvGrpSpPr/>
          <p:nvPr/>
        </p:nvGrpSpPr>
        <p:grpSpPr>
          <a:xfrm>
            <a:off x="9635042" y="1550848"/>
            <a:ext cx="1434783" cy="1532713"/>
            <a:chOff x="6876272" y="1083981"/>
            <a:chExt cx="1537251" cy="1642176"/>
          </a:xfrm>
          <a:solidFill>
            <a:srgbClr val="2A53C4">
              <a:alpha val="70000"/>
            </a:srgbClr>
          </a:solidFill>
        </p:grpSpPr>
        <p:sp>
          <p:nvSpPr>
            <p:cNvPr id="359" name="任意多边形 358"/>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nvGrpSpPr>
            <p:cNvPr id="360" name="组合 359"/>
            <p:cNvGrpSpPr/>
            <p:nvPr/>
          </p:nvGrpSpPr>
          <p:grpSpPr>
            <a:xfrm>
              <a:off x="7003872" y="1259048"/>
              <a:ext cx="1282050" cy="1042359"/>
              <a:chOff x="4984441" y="3312181"/>
              <a:chExt cx="1282050" cy="1042359"/>
            </a:xfrm>
            <a:grpFill/>
          </p:grpSpPr>
          <p:sp>
            <p:nvSpPr>
              <p:cNvPr id="361" name="文本框 360"/>
              <p:cNvSpPr txBox="1"/>
              <p:nvPr/>
            </p:nvSpPr>
            <p:spPr>
              <a:xfrm>
                <a:off x="4984441" y="3312181"/>
                <a:ext cx="1282050" cy="692491"/>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362" name="直接连接符 361"/>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63" name="文本框 362"/>
              <p:cNvSpPr txBox="1"/>
              <p:nvPr/>
            </p:nvSpPr>
            <p:spPr>
              <a:xfrm>
                <a:off x="4984441" y="4024782"/>
                <a:ext cx="1282050" cy="329758"/>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764553103"/>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80" name="任意多边形 79"/>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37702" y="1850029"/>
            <a:ext cx="10516599" cy="2000229"/>
            <a:chOff x="837701" y="1782714"/>
            <a:chExt cx="10516598" cy="2000229"/>
          </a:xfrm>
        </p:grpSpPr>
        <p:sp>
          <p:nvSpPr>
            <p:cNvPr id="31" name="任意多边形 30"/>
            <p:cNvSpPr/>
            <p:nvPr/>
          </p:nvSpPr>
          <p:spPr>
            <a:xfrm rot="900000">
              <a:off x="5461139" y="1782714"/>
              <a:ext cx="1269722" cy="877899"/>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1" y="3075057"/>
              <a:ext cx="10516598"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007654" y="3075056"/>
                <a:ext cx="6176690" cy="707886"/>
              </a:xfrm>
              <a:prstGeom prst="rect">
                <a:avLst/>
              </a:prstGeom>
              <a:noFill/>
            </p:spPr>
            <p:txBody>
              <a:bodyPr wrap="none" rtlCol="0" anchor="ctr">
                <a:spAutoFit/>
              </a:bodyPr>
              <a:lstStyle/>
              <a:p>
                <a:pPr algn="ctr"/>
                <a:r>
                  <a:rPr lang="en-US" altLang="zh-CN" sz="4000" dirty="0" smtClean="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THANKS FOR WATCHING</a:t>
                </a:r>
              </a:p>
            </p:txBody>
          </p:sp>
        </p:grpSp>
      </p:grpSp>
    </p:spTree>
    <p:extLst>
      <p:ext uri="{BB962C8B-B14F-4D97-AF65-F5344CB8AC3E}">
        <p14:creationId xmlns:p14="http://schemas.microsoft.com/office/powerpoint/2010/main" val="3722585243"/>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526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2" y="3295383"/>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9"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2"/>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3" y="3295384"/>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5"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7" y="3362193"/>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40466" y="2828838"/>
            <a:ext cx="1107996"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01</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9" y="2811247"/>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8"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3227205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474853" y="3854872"/>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158635" y="1179901"/>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842416" y="3854872"/>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91071" y="1179901"/>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grpSp>
        <p:nvGrpSpPr>
          <p:cNvPr id="8" name="组合 7"/>
          <p:cNvGrpSpPr/>
          <p:nvPr/>
        </p:nvGrpSpPr>
        <p:grpSpPr>
          <a:xfrm>
            <a:off x="791071" y="3854872"/>
            <a:ext cx="2558515" cy="2558515"/>
            <a:chOff x="690413" y="2899241"/>
            <a:chExt cx="1872051" cy="1872051"/>
          </a:xfrm>
        </p:grpSpPr>
        <p:sp>
          <p:nvSpPr>
            <p:cNvPr id="9" name="矩形 8"/>
            <p:cNvSpPr/>
            <p:nvPr/>
          </p:nvSpPr>
          <p:spPr>
            <a:xfrm>
              <a:off x="690413" y="289924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985413" y="3294300"/>
              <a:ext cx="1282050" cy="982839"/>
              <a:chOff x="4984441" y="3312181"/>
              <a:chExt cx="1282050" cy="982839"/>
            </a:xfrm>
          </p:grpSpPr>
          <p:sp>
            <p:nvSpPr>
              <p:cNvPr id="11" name="文本框 10"/>
              <p:cNvSpPr txBox="1"/>
              <p:nvPr/>
            </p:nvSpPr>
            <p:spPr>
              <a:xfrm>
                <a:off x="4984441" y="3312181"/>
                <a:ext cx="1282050" cy="562996"/>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12" name="直接连接符 11"/>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984441" y="4024782"/>
                <a:ext cx="1282050" cy="270238"/>
              </a:xfrm>
              <a:prstGeom prst="rect">
                <a:avLst/>
              </a:prstGeom>
              <a:noFill/>
            </p:spPr>
            <p:txBody>
              <a:bodyPr wrap="square" rtlCol="0">
                <a:spAutoFit/>
              </a:bodyPr>
              <a:lstStyle/>
              <a:p>
                <a:pPr algn="ctr"/>
                <a:r>
                  <a:rPr lang="en-US" altLang="zh-CN" sz="1800" b="1" dirty="0" smtClean="0">
                    <a:solidFill>
                      <a:schemeClr val="bg1"/>
                    </a:solidFill>
                    <a:latin typeface="微软雅黑" panose="020B0503020204020204" pitchFamily="34" charset="-122"/>
                    <a:ea typeface="微软雅黑" panose="020B0503020204020204" pitchFamily="34" charset="-122"/>
                  </a:rPr>
                  <a:t>From 2014 </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8842416" y="1179901"/>
            <a:ext cx="2558515" cy="2558515"/>
            <a:chOff x="6581536" y="941981"/>
            <a:chExt cx="1872051" cy="1872051"/>
          </a:xfrm>
        </p:grpSpPr>
        <p:sp>
          <p:nvSpPr>
            <p:cNvPr id="15" name="矩形 14"/>
            <p:cNvSpPr/>
            <p:nvPr/>
          </p:nvSpPr>
          <p:spPr>
            <a:xfrm>
              <a:off x="6581536" y="94198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876536" y="1337039"/>
              <a:ext cx="1282050" cy="982839"/>
              <a:chOff x="4984441" y="3312181"/>
              <a:chExt cx="1282050" cy="982839"/>
            </a:xfrm>
          </p:grpSpPr>
          <p:sp>
            <p:nvSpPr>
              <p:cNvPr id="17" name="文本框 16"/>
              <p:cNvSpPr txBox="1"/>
              <p:nvPr/>
            </p:nvSpPr>
            <p:spPr>
              <a:xfrm>
                <a:off x="4984441" y="3312181"/>
                <a:ext cx="1282050" cy="562996"/>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59%</a:t>
                </a:r>
                <a:endParaRPr lang="zh-CN" altLang="en-US" sz="4400" dirty="0">
                  <a:solidFill>
                    <a:schemeClr val="bg1"/>
                  </a:solidFill>
                  <a:latin typeface="HelveticaNeueLT Pro 67 MdCn" panose="020B0606030502030204" pitchFamily="34" charset="0"/>
                </a:endParaRPr>
              </a:p>
            </p:txBody>
          </p:sp>
          <p:cxnSp>
            <p:nvCxnSpPr>
              <p:cNvPr id="18" name="直接连接符 17"/>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84441" y="4024782"/>
                <a:ext cx="1282050" cy="270238"/>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grpSp>
        <p:nvGrpSpPr>
          <p:cNvPr id="20" name="组合 19"/>
          <p:cNvGrpSpPr/>
          <p:nvPr/>
        </p:nvGrpSpPr>
        <p:grpSpPr>
          <a:xfrm>
            <a:off x="3474853" y="1179901"/>
            <a:ext cx="2558515" cy="2558515"/>
            <a:chOff x="2654121" y="941981"/>
            <a:chExt cx="1872051" cy="1872051"/>
          </a:xfrm>
        </p:grpSpPr>
        <p:sp>
          <p:nvSpPr>
            <p:cNvPr id="21" name="矩形 20"/>
            <p:cNvSpPr/>
            <p:nvPr/>
          </p:nvSpPr>
          <p:spPr>
            <a:xfrm>
              <a:off x="2654121" y="94198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2700301" y="1244582"/>
              <a:ext cx="1779691" cy="1393400"/>
              <a:chOff x="2700301" y="1332022"/>
              <a:chExt cx="1779691" cy="1393400"/>
            </a:xfrm>
          </p:grpSpPr>
          <p:sp>
            <p:nvSpPr>
              <p:cNvPr id="23"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矩形 55"/>
              <p:cNvSpPr/>
              <p:nvPr/>
            </p:nvSpPr>
            <p:spPr>
              <a:xfrm>
                <a:off x="2700301" y="2063339"/>
                <a:ext cx="1779691" cy="662083"/>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grpSp>
        <p:nvGrpSpPr>
          <p:cNvPr id="25" name="组合 24"/>
          <p:cNvGrpSpPr/>
          <p:nvPr/>
        </p:nvGrpSpPr>
        <p:grpSpPr>
          <a:xfrm>
            <a:off x="6158635" y="3854872"/>
            <a:ext cx="2558515" cy="2558515"/>
            <a:chOff x="4617829" y="2899241"/>
            <a:chExt cx="1872051" cy="1872051"/>
          </a:xfrm>
        </p:grpSpPr>
        <p:sp>
          <p:nvSpPr>
            <p:cNvPr id="26" name="矩形 25"/>
            <p:cNvSpPr/>
            <p:nvPr/>
          </p:nvSpPr>
          <p:spPr>
            <a:xfrm>
              <a:off x="4617829" y="289924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664009" y="3205386"/>
              <a:ext cx="1779691" cy="1386312"/>
              <a:chOff x="4664008" y="3300636"/>
              <a:chExt cx="1779691" cy="1386312"/>
            </a:xfrm>
          </p:grpSpPr>
          <p:grpSp>
            <p:nvGrpSpPr>
              <p:cNvPr id="28" name="组合 27"/>
              <p:cNvGrpSpPr>
                <a:grpSpLocks noChangeAspect="1"/>
              </p:cNvGrpSpPr>
              <p:nvPr/>
            </p:nvGrpSpPr>
            <p:grpSpPr>
              <a:xfrm>
                <a:off x="5165110" y="3300636"/>
                <a:ext cx="777487" cy="687441"/>
                <a:chOff x="3676115" y="1160462"/>
                <a:chExt cx="5659574" cy="5004107"/>
              </a:xfrm>
              <a:solidFill>
                <a:schemeClr val="bg1"/>
              </a:solidFill>
            </p:grpSpPr>
            <p:sp>
              <p:nvSpPr>
                <p:cNvPr id="30" name="任意多边形 29"/>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圆角矩形 30"/>
                <p:cNvSpPr/>
                <p:nvPr/>
              </p:nvSpPr>
              <p:spPr>
                <a:xfrm rot="18000000">
                  <a:off x="4361123" y="1903929"/>
                  <a:ext cx="2151747" cy="66481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任意多边形 31"/>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任意多边形 32"/>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矩形 55"/>
              <p:cNvSpPr/>
              <p:nvPr/>
            </p:nvSpPr>
            <p:spPr>
              <a:xfrm>
                <a:off x="4664008" y="4024865"/>
                <a:ext cx="1779691" cy="662083"/>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07129735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pic>
        <p:nvPicPr>
          <p:cNvPr id="44" name="图片 4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157634" y="1431113"/>
            <a:ext cx="2714079"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2941" y="1431113"/>
            <a:ext cx="2714079"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6" name="图片 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994982" y="1431113"/>
            <a:ext cx="2714079"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47" name="矩形 55"/>
          <p:cNvSpPr/>
          <p:nvPr/>
        </p:nvSpPr>
        <p:spPr>
          <a:xfrm>
            <a:off x="1002508" y="5682393"/>
            <a:ext cx="10186984" cy="535531"/>
          </a:xfrm>
          <a:prstGeom prst="rect">
            <a:avLst/>
          </a:prstGeom>
        </p:spPr>
        <p:txBody>
          <a:bodyPr wrap="square">
            <a:spAutoFit/>
          </a:bodyPr>
          <a:lstStyle/>
          <a:p>
            <a:pPr algn="ctr">
              <a:lnSpc>
                <a:spcPct val="120000"/>
              </a:lnSpc>
            </a:pPr>
            <a:r>
              <a:rPr lang="zh-CN" altLang="zh-CN" sz="12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2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200" dirty="0">
              <a:latin typeface="华文细黑" panose="02010600040101010101" pitchFamily="2" charset="-122"/>
              <a:ea typeface="华文细黑" panose="02010600040101010101" pitchFamily="2" charset="-122"/>
              <a:cs typeface="Open Sans" panose="020B0606030504020204" pitchFamily="34" charset="0"/>
            </a:endParaRPr>
          </a:p>
        </p:txBody>
      </p:sp>
      <p:grpSp>
        <p:nvGrpSpPr>
          <p:cNvPr id="48" name="组合 47"/>
          <p:cNvGrpSpPr/>
          <p:nvPr/>
        </p:nvGrpSpPr>
        <p:grpSpPr>
          <a:xfrm>
            <a:off x="3320287" y="1431113"/>
            <a:ext cx="2714079" cy="3959115"/>
            <a:chOff x="3320287" y="1160656"/>
            <a:chExt cx="2714078" cy="3959115"/>
          </a:xfrm>
          <a:gradFill>
            <a:gsLst>
              <a:gs pos="0">
                <a:srgbClr val="2A53C4"/>
              </a:gs>
              <a:gs pos="100000">
                <a:srgbClr val="F72862">
                  <a:alpha val="70000"/>
                </a:srgbClr>
              </a:gs>
            </a:gsLst>
            <a:lin ang="5400000" scaled="1"/>
          </a:gradFill>
        </p:grpSpPr>
        <p:sp>
          <p:nvSpPr>
            <p:cNvPr id="49" name="矩形 48"/>
            <p:cNvSpPr/>
            <p:nvPr/>
          </p:nvSpPr>
          <p:spPr>
            <a:xfrm>
              <a:off x="3320287" y="1160656"/>
              <a:ext cx="2714078" cy="3959115"/>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799099" y="1586674"/>
              <a:ext cx="1756454" cy="769441"/>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51" name="直接连接符 50"/>
            <p:cNvCxnSpPr/>
            <p:nvPr/>
          </p:nvCxnSpPr>
          <p:spPr>
            <a:xfrm>
              <a:off x="4025799" y="2548363"/>
              <a:ext cx="1303055"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3799099" y="2562962"/>
              <a:ext cx="1756454"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3320288" y="3083558"/>
              <a:ext cx="2714075" cy="1311128"/>
            </a:xfrm>
            <a:prstGeom prst="rect">
              <a:avLst/>
            </a:prstGeom>
            <a:noFill/>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Tree>
    <p:extLst>
      <p:ext uri="{BB962C8B-B14F-4D97-AF65-F5344CB8AC3E}">
        <p14:creationId xmlns:p14="http://schemas.microsoft.com/office/powerpoint/2010/main" val="368328735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2" name="矩形 55"/>
          <p:cNvSpPr/>
          <p:nvPr/>
        </p:nvSpPr>
        <p:spPr>
          <a:xfrm>
            <a:off x="694922" y="4488840"/>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elit, sed do eiusmod tempor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23" name="直接连接符 22"/>
          <p:cNvCxnSpPr/>
          <p:nvPr/>
        </p:nvCxnSpPr>
        <p:spPr>
          <a:xfrm>
            <a:off x="994819"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847846" y="5527945"/>
            <a:ext cx="693399" cy="693398"/>
            <a:chOff x="1033538" y="3776927"/>
            <a:chExt cx="482721" cy="482721"/>
          </a:xfrm>
        </p:grpSpPr>
        <p:sp>
          <p:nvSpPr>
            <p:cNvPr id="25"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Group 60"/>
            <p:cNvGrpSpPr/>
            <p:nvPr/>
          </p:nvGrpSpPr>
          <p:grpSpPr>
            <a:xfrm>
              <a:off x="1101203" y="3848357"/>
              <a:ext cx="347391" cy="411291"/>
              <a:chOff x="1375885" y="1198807"/>
              <a:chExt cx="1009650" cy="1195367"/>
            </a:xfrm>
            <a:solidFill>
              <a:srgbClr val="FFC000"/>
            </a:solidFill>
          </p:grpSpPr>
          <p:grpSp>
            <p:nvGrpSpPr>
              <p:cNvPr id="27" name="Group 61"/>
              <p:cNvGrpSpPr/>
              <p:nvPr/>
            </p:nvGrpSpPr>
            <p:grpSpPr>
              <a:xfrm>
                <a:off x="1375885" y="1198807"/>
                <a:ext cx="1009650" cy="1139826"/>
                <a:chOff x="1368786" y="1195986"/>
                <a:chExt cx="1009650" cy="1139826"/>
              </a:xfrm>
              <a:grpFill/>
            </p:grpSpPr>
            <p:sp>
              <p:nvSpPr>
                <p:cNvPr id="2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文本框 31"/>
          <p:cNvSpPr txBox="1"/>
          <p:nvPr/>
        </p:nvSpPr>
        <p:spPr>
          <a:xfrm>
            <a:off x="1579786" y="5582259"/>
            <a:ext cx="1841583"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sp>
        <p:nvSpPr>
          <p:cNvPr id="33" name="矩形 55"/>
          <p:cNvSpPr/>
          <p:nvPr/>
        </p:nvSpPr>
        <p:spPr>
          <a:xfrm>
            <a:off x="4518134" y="4488840"/>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4" name="直接连接符 53"/>
          <p:cNvCxnSpPr/>
          <p:nvPr/>
        </p:nvCxnSpPr>
        <p:spPr>
          <a:xfrm>
            <a:off x="4818031"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5" name="矩形 55"/>
          <p:cNvSpPr/>
          <p:nvPr/>
        </p:nvSpPr>
        <p:spPr>
          <a:xfrm>
            <a:off x="8341346" y="4488840"/>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6" name="直接连接符 55"/>
          <p:cNvCxnSpPr/>
          <p:nvPr/>
        </p:nvCxnSpPr>
        <p:spPr>
          <a:xfrm>
            <a:off x="8641244"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7" name="矩形 39"/>
          <p:cNvSpPr/>
          <p:nvPr/>
        </p:nvSpPr>
        <p:spPr>
          <a:xfrm>
            <a:off x="847847" y="3597602"/>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847846" y="4081676"/>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9" name="矩形 39"/>
          <p:cNvSpPr/>
          <p:nvPr/>
        </p:nvSpPr>
        <p:spPr>
          <a:xfrm>
            <a:off x="4671059" y="3597602"/>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0" name="矩形 59"/>
          <p:cNvSpPr/>
          <p:nvPr/>
        </p:nvSpPr>
        <p:spPr>
          <a:xfrm>
            <a:off x="4671059" y="4081676"/>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1" name="矩形 39"/>
          <p:cNvSpPr/>
          <p:nvPr/>
        </p:nvSpPr>
        <p:spPr>
          <a:xfrm>
            <a:off x="8494273" y="3597602"/>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8494271" y="4081676"/>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4671058" y="5527945"/>
            <a:ext cx="693399" cy="693398"/>
            <a:chOff x="1033538" y="3776927"/>
            <a:chExt cx="482721" cy="482721"/>
          </a:xfrm>
        </p:grpSpPr>
        <p:sp>
          <p:nvSpPr>
            <p:cNvPr id="64"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Group 60"/>
            <p:cNvGrpSpPr/>
            <p:nvPr/>
          </p:nvGrpSpPr>
          <p:grpSpPr>
            <a:xfrm>
              <a:off x="1101203" y="3848357"/>
              <a:ext cx="347391" cy="411291"/>
              <a:chOff x="1375885" y="1198807"/>
              <a:chExt cx="1009650" cy="1195367"/>
            </a:xfrm>
            <a:solidFill>
              <a:srgbClr val="FFC000"/>
            </a:solidFill>
          </p:grpSpPr>
          <p:grpSp>
            <p:nvGrpSpPr>
              <p:cNvPr id="66" name="Group 61"/>
              <p:cNvGrpSpPr/>
              <p:nvPr/>
            </p:nvGrpSpPr>
            <p:grpSpPr>
              <a:xfrm>
                <a:off x="1375885" y="1198807"/>
                <a:ext cx="1009650" cy="1139826"/>
                <a:chOff x="1368786" y="1195986"/>
                <a:chExt cx="1009650" cy="1139826"/>
              </a:xfrm>
              <a:grpFill/>
            </p:grpSpPr>
            <p:sp>
              <p:nvSpPr>
                <p:cNvPr id="6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5402998" y="5582259"/>
            <a:ext cx="1841583"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grpSp>
        <p:nvGrpSpPr>
          <p:cNvPr id="72" name="组合 71"/>
          <p:cNvGrpSpPr/>
          <p:nvPr/>
        </p:nvGrpSpPr>
        <p:grpSpPr>
          <a:xfrm>
            <a:off x="8494271" y="5527945"/>
            <a:ext cx="693399" cy="693398"/>
            <a:chOff x="1033538" y="3776927"/>
            <a:chExt cx="482721" cy="482721"/>
          </a:xfrm>
        </p:grpSpPr>
        <p:sp>
          <p:nvSpPr>
            <p:cNvPr id="73"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Group 60"/>
            <p:cNvGrpSpPr/>
            <p:nvPr/>
          </p:nvGrpSpPr>
          <p:grpSpPr>
            <a:xfrm>
              <a:off x="1101203" y="3848357"/>
              <a:ext cx="347391" cy="411291"/>
              <a:chOff x="1375885" y="1198807"/>
              <a:chExt cx="1009650" cy="1195367"/>
            </a:xfrm>
            <a:solidFill>
              <a:srgbClr val="FFC000"/>
            </a:solidFill>
          </p:grpSpPr>
          <p:grpSp>
            <p:nvGrpSpPr>
              <p:cNvPr id="75" name="Group 61"/>
              <p:cNvGrpSpPr/>
              <p:nvPr/>
            </p:nvGrpSpPr>
            <p:grpSpPr>
              <a:xfrm>
                <a:off x="1375885" y="1198807"/>
                <a:ext cx="1009650" cy="1139826"/>
                <a:chOff x="1368786" y="1195986"/>
                <a:chExt cx="1009650" cy="1139826"/>
              </a:xfrm>
              <a:grpFill/>
            </p:grpSpPr>
            <p:sp>
              <p:nvSpPr>
                <p:cNvPr id="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9226210" y="5582259"/>
            <a:ext cx="1841583"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pic>
        <p:nvPicPr>
          <p:cNvPr id="81" name="图片 8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0214" y="1583303"/>
            <a:ext cx="2725148" cy="1609483"/>
          </a:xfrm>
          <a:prstGeom prst="rect">
            <a:avLst/>
          </a:prstGeom>
        </p:spPr>
      </p:pic>
      <p:pic>
        <p:nvPicPr>
          <p:cNvPr id="82" name="图片 8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91937" y="1888129"/>
            <a:ext cx="2408129" cy="1304657"/>
          </a:xfrm>
          <a:prstGeom prst="rect">
            <a:avLst/>
          </a:prstGeom>
        </p:spPr>
      </p:pic>
      <p:pic>
        <p:nvPicPr>
          <p:cNvPr id="83" name="图片 8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42583" y="1235799"/>
            <a:ext cx="2353260" cy="1956986"/>
          </a:xfrm>
          <a:prstGeom prst="rect">
            <a:avLst/>
          </a:prstGeom>
        </p:spPr>
      </p:pic>
    </p:spTree>
    <p:extLst>
      <p:ext uri="{BB962C8B-B14F-4D97-AF65-F5344CB8AC3E}">
        <p14:creationId xmlns:p14="http://schemas.microsoft.com/office/powerpoint/2010/main" val="15801621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2" y="3295383"/>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9"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2"/>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3" y="3295384"/>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5"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7" y="3362193"/>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2" y="3395597"/>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40466" y="2828838"/>
            <a:ext cx="1107996"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02</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9" y="2811247"/>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8"/>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11"/>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 y="5724663"/>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8"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89865458"/>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84" name="椭圆 83"/>
          <p:cNvSpPr/>
          <p:nvPr/>
        </p:nvSpPr>
        <p:spPr>
          <a:xfrm>
            <a:off x="966970"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1121935" y="2784342"/>
            <a:ext cx="1930891"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9,300</a:t>
            </a:r>
            <a:endParaRPr lang="zh-CN" altLang="en-US" dirty="0">
              <a:latin typeface="华文细黑" panose="02010600040101010101" pitchFamily="2" charset="-122"/>
              <a:ea typeface="华文细黑" panose="02010600040101010101" pitchFamily="2" charset="-122"/>
            </a:endParaRPr>
          </a:p>
        </p:txBody>
      </p:sp>
      <p:sp>
        <p:nvSpPr>
          <p:cNvPr id="86" name="文本框 85"/>
          <p:cNvSpPr txBox="1"/>
          <p:nvPr/>
        </p:nvSpPr>
        <p:spPr>
          <a:xfrm>
            <a:off x="1526384" y="3511325"/>
            <a:ext cx="1121995" cy="400110"/>
          </a:xfrm>
          <a:prstGeom prst="rect">
            <a:avLst/>
          </a:prstGeom>
          <a:noFill/>
        </p:spPr>
        <p:txBody>
          <a:bodyPr wrap="square" rtlCol="0" anchor="ctr">
            <a:spAutoFit/>
          </a:bodyPr>
          <a:lstStyle/>
          <a:p>
            <a:pPr algn="ctr"/>
            <a:r>
              <a:rPr lang="en-US" altLang="zh-CN" sz="2000" dirty="0" smtClean="0">
                <a:solidFill>
                  <a:schemeClr val="bg1"/>
                </a:solidFill>
                <a:latin typeface="华文细黑" panose="02010600040101010101" pitchFamily="2" charset="-122"/>
                <a:ea typeface="华文细黑" panose="02010600040101010101" pitchFamily="2" charset="-122"/>
              </a:rPr>
              <a:t>Million</a:t>
            </a:r>
            <a:endParaRPr lang="zh-CN" altLang="en-US" sz="2000" dirty="0">
              <a:solidFill>
                <a:schemeClr val="bg1"/>
              </a:solidFill>
              <a:latin typeface="华文细黑" panose="02010600040101010101" pitchFamily="2" charset="-122"/>
              <a:ea typeface="华文细黑" panose="02010600040101010101" pitchFamily="2" charset="-122"/>
            </a:endParaRPr>
          </a:p>
        </p:txBody>
      </p:sp>
      <p:sp>
        <p:nvSpPr>
          <p:cNvPr id="87" name="椭圆 86"/>
          <p:cNvSpPr/>
          <p:nvPr/>
        </p:nvSpPr>
        <p:spPr>
          <a:xfrm>
            <a:off x="4975590"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5130555" y="2784342"/>
            <a:ext cx="1930891" cy="646330"/>
          </a:xfrm>
          <a:prstGeom prst="rect">
            <a:avLst/>
          </a:prstGeom>
          <a:noFill/>
        </p:spPr>
        <p:txBody>
          <a:bodyPr wrap="square" rtlCol="0" anchor="ctr">
            <a:spAutoFit/>
          </a:bodyPr>
          <a:lstStyle/>
          <a:p>
            <a:pPr algn="ctr"/>
            <a:r>
              <a:rPr lang="en-US" altLang="zh-CN" sz="3600" dirty="0" smtClean="0">
                <a:solidFill>
                  <a:schemeClr val="bg1"/>
                </a:solidFill>
                <a:latin typeface="华文细黑" panose="02010600040101010101" pitchFamily="2" charset="-122"/>
                <a:ea typeface="华文细黑" panose="02010600040101010101" pitchFamily="2" charset="-122"/>
              </a:rPr>
              <a:t>3,500</a:t>
            </a:r>
            <a:endParaRPr lang="zh-CN" altLang="en-US" sz="3600" dirty="0">
              <a:solidFill>
                <a:schemeClr val="bg1"/>
              </a:solidFill>
              <a:latin typeface="华文细黑" panose="02010600040101010101" pitchFamily="2" charset="-122"/>
              <a:ea typeface="华文细黑" panose="02010600040101010101" pitchFamily="2" charset="-122"/>
            </a:endParaRPr>
          </a:p>
        </p:txBody>
      </p:sp>
      <p:sp>
        <p:nvSpPr>
          <p:cNvPr id="89" name="文本框 88"/>
          <p:cNvSpPr txBox="1"/>
          <p:nvPr/>
        </p:nvSpPr>
        <p:spPr>
          <a:xfrm>
            <a:off x="5535004" y="3511325"/>
            <a:ext cx="1121995" cy="400110"/>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0" name="椭圆 89"/>
          <p:cNvSpPr/>
          <p:nvPr/>
        </p:nvSpPr>
        <p:spPr>
          <a:xfrm>
            <a:off x="8984210"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9139175" y="2784342"/>
            <a:ext cx="1930891"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2,400</a:t>
            </a:r>
            <a:endParaRPr lang="zh-CN" altLang="en-US" dirty="0">
              <a:latin typeface="华文细黑" panose="02010600040101010101" pitchFamily="2" charset="-122"/>
              <a:ea typeface="华文细黑" panose="02010600040101010101" pitchFamily="2" charset="-122"/>
            </a:endParaRPr>
          </a:p>
        </p:txBody>
      </p:sp>
      <p:sp>
        <p:nvSpPr>
          <p:cNvPr id="92" name="文本框 91"/>
          <p:cNvSpPr txBox="1"/>
          <p:nvPr/>
        </p:nvSpPr>
        <p:spPr>
          <a:xfrm>
            <a:off x="9543624" y="3511325"/>
            <a:ext cx="1121995" cy="400110"/>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3" name="矩形 55"/>
          <p:cNvSpPr/>
          <p:nvPr/>
        </p:nvSpPr>
        <p:spPr>
          <a:xfrm>
            <a:off x="74718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4" name="矩形 55"/>
          <p:cNvSpPr/>
          <p:nvPr/>
        </p:nvSpPr>
        <p:spPr>
          <a:xfrm>
            <a:off x="475580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5" name="矩形 55"/>
          <p:cNvSpPr/>
          <p:nvPr/>
        </p:nvSpPr>
        <p:spPr>
          <a:xfrm>
            <a:off x="876442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53983172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7"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048006" y="281866"/>
            <a:ext cx="4095993"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24" name="组合 68"/>
          <p:cNvGrpSpPr/>
          <p:nvPr/>
        </p:nvGrpSpPr>
        <p:grpSpPr>
          <a:xfrm>
            <a:off x="7891322" y="2905728"/>
            <a:ext cx="1971347" cy="1875140"/>
            <a:chOff x="5929313" y="3817937"/>
            <a:chExt cx="1854201" cy="1763712"/>
          </a:xfrm>
          <a:solidFill>
            <a:srgbClr val="53BAE9"/>
          </a:solidFill>
        </p:grpSpPr>
        <p:sp>
          <p:nvSpPr>
            <p:cNvPr id="25" name="Freeform 30"/>
            <p:cNvSpPr>
              <a:spLocks/>
            </p:cNvSpPr>
            <p:nvPr/>
          </p:nvSpPr>
          <p:spPr bwMode="auto">
            <a:xfrm>
              <a:off x="6369051" y="3825874"/>
              <a:ext cx="395288" cy="187325"/>
            </a:xfrm>
            <a:custGeom>
              <a:avLst/>
              <a:gdLst>
                <a:gd name="T0" fmla="*/ 0 w 105"/>
                <a:gd name="T1" fmla="*/ 40 h 50"/>
                <a:gd name="T2" fmla="*/ 105 w 105"/>
                <a:gd name="T3" fmla="*/ 0 h 50"/>
                <a:gd name="T4" fmla="*/ 95 w 105"/>
                <a:gd name="T5" fmla="*/ 40 h 50"/>
                <a:gd name="T6" fmla="*/ 75 w 105"/>
                <a:gd name="T7" fmla="*/ 50 h 50"/>
                <a:gd name="T8" fmla="*/ 0 w 105"/>
                <a:gd name="T9" fmla="*/ 40 h 50"/>
              </a:gdLst>
              <a:ahLst/>
              <a:cxnLst>
                <a:cxn ang="0">
                  <a:pos x="T0" y="T1"/>
                </a:cxn>
                <a:cxn ang="0">
                  <a:pos x="T2" y="T3"/>
                </a:cxn>
                <a:cxn ang="0">
                  <a:pos x="T4" y="T5"/>
                </a:cxn>
                <a:cxn ang="0">
                  <a:pos x="T6" y="T7"/>
                </a:cxn>
                <a:cxn ang="0">
                  <a:pos x="T8" y="T9"/>
                </a:cxn>
              </a:cxnLst>
              <a:rect l="0" t="0" r="r" b="b"/>
              <a:pathLst>
                <a:path w="105" h="50">
                  <a:moveTo>
                    <a:pt x="0" y="40"/>
                  </a:moveTo>
                  <a:cubicBezTo>
                    <a:pt x="32" y="20"/>
                    <a:pt x="67" y="5"/>
                    <a:pt x="105" y="0"/>
                  </a:cubicBezTo>
                  <a:cubicBezTo>
                    <a:pt x="101" y="13"/>
                    <a:pt x="98" y="27"/>
                    <a:pt x="95" y="40"/>
                  </a:cubicBezTo>
                  <a:cubicBezTo>
                    <a:pt x="88" y="41"/>
                    <a:pt x="81" y="45"/>
                    <a:pt x="75" y="50"/>
                  </a:cubicBezTo>
                  <a:cubicBezTo>
                    <a:pt x="50" y="46"/>
                    <a:pt x="25" y="43"/>
                    <a:pt x="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
            <p:cNvSpPr>
              <a:spLocks/>
            </p:cNvSpPr>
            <p:nvPr/>
          </p:nvSpPr>
          <p:spPr bwMode="auto">
            <a:xfrm>
              <a:off x="6783388" y="3817937"/>
              <a:ext cx="288925" cy="176212"/>
            </a:xfrm>
            <a:custGeom>
              <a:avLst/>
              <a:gdLst>
                <a:gd name="T0" fmla="*/ 11 w 77"/>
                <a:gd name="T1" fmla="*/ 2 h 47"/>
                <a:gd name="T2" fmla="*/ 77 w 77"/>
                <a:gd name="T3" fmla="*/ 8 h 47"/>
                <a:gd name="T4" fmla="*/ 0 w 77"/>
                <a:gd name="T5" fmla="*/ 47 h 47"/>
                <a:gd name="T6" fmla="*/ 11 w 77"/>
                <a:gd name="T7" fmla="*/ 2 h 47"/>
              </a:gdLst>
              <a:ahLst/>
              <a:cxnLst>
                <a:cxn ang="0">
                  <a:pos x="T0" y="T1"/>
                </a:cxn>
                <a:cxn ang="0">
                  <a:pos x="T2" y="T3"/>
                </a:cxn>
                <a:cxn ang="0">
                  <a:pos x="T4" y="T5"/>
                </a:cxn>
                <a:cxn ang="0">
                  <a:pos x="T6" y="T7"/>
                </a:cxn>
              </a:cxnLst>
              <a:rect l="0" t="0" r="r" b="b"/>
              <a:pathLst>
                <a:path w="77" h="47">
                  <a:moveTo>
                    <a:pt x="11" y="2"/>
                  </a:moveTo>
                  <a:cubicBezTo>
                    <a:pt x="33" y="0"/>
                    <a:pt x="56" y="2"/>
                    <a:pt x="77" y="8"/>
                  </a:cubicBezTo>
                  <a:cubicBezTo>
                    <a:pt x="50" y="18"/>
                    <a:pt x="24" y="30"/>
                    <a:pt x="0" y="47"/>
                  </a:cubicBezTo>
                  <a:cubicBezTo>
                    <a:pt x="3" y="31"/>
                    <a:pt x="7" y="1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3"/>
            <p:cNvSpPr>
              <a:spLocks/>
            </p:cNvSpPr>
            <p:nvPr/>
          </p:nvSpPr>
          <p:spPr bwMode="auto">
            <a:xfrm>
              <a:off x="6802438" y="3878262"/>
              <a:ext cx="661988" cy="511175"/>
            </a:xfrm>
            <a:custGeom>
              <a:avLst/>
              <a:gdLst>
                <a:gd name="T0" fmla="*/ 0 w 176"/>
                <a:gd name="T1" fmla="*/ 45 h 136"/>
                <a:gd name="T2" fmla="*/ 100 w 176"/>
                <a:gd name="T3" fmla="*/ 0 h 136"/>
                <a:gd name="T4" fmla="*/ 172 w 176"/>
                <a:gd name="T5" fmla="*/ 44 h 136"/>
                <a:gd name="T6" fmla="*/ 170 w 176"/>
                <a:gd name="T7" fmla="*/ 136 h 136"/>
                <a:gd name="T8" fmla="*/ 147 w 176"/>
                <a:gd name="T9" fmla="*/ 117 h 136"/>
                <a:gd name="T10" fmla="*/ 0 w 176"/>
                <a:gd name="T11" fmla="*/ 45 h 136"/>
              </a:gdLst>
              <a:ahLst/>
              <a:cxnLst>
                <a:cxn ang="0">
                  <a:pos x="T0" y="T1"/>
                </a:cxn>
                <a:cxn ang="0">
                  <a:pos x="T2" y="T3"/>
                </a:cxn>
                <a:cxn ang="0">
                  <a:pos x="T4" y="T5"/>
                </a:cxn>
                <a:cxn ang="0">
                  <a:pos x="T6" y="T7"/>
                </a:cxn>
                <a:cxn ang="0">
                  <a:pos x="T8" y="T9"/>
                </a:cxn>
                <a:cxn ang="0">
                  <a:pos x="T10" y="T11"/>
                </a:cxn>
              </a:cxnLst>
              <a:rect l="0" t="0" r="r" b="b"/>
              <a:pathLst>
                <a:path w="176" h="136">
                  <a:moveTo>
                    <a:pt x="0" y="45"/>
                  </a:moveTo>
                  <a:cubicBezTo>
                    <a:pt x="30" y="24"/>
                    <a:pt x="64" y="9"/>
                    <a:pt x="100" y="0"/>
                  </a:cubicBezTo>
                  <a:cubicBezTo>
                    <a:pt x="127" y="9"/>
                    <a:pt x="151" y="25"/>
                    <a:pt x="172" y="44"/>
                  </a:cubicBezTo>
                  <a:cubicBezTo>
                    <a:pt x="172" y="75"/>
                    <a:pt x="176" y="106"/>
                    <a:pt x="170" y="136"/>
                  </a:cubicBezTo>
                  <a:cubicBezTo>
                    <a:pt x="161" y="131"/>
                    <a:pt x="155" y="123"/>
                    <a:pt x="147" y="117"/>
                  </a:cubicBezTo>
                  <a:cubicBezTo>
                    <a:pt x="105" y="82"/>
                    <a:pt x="53" y="60"/>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4"/>
            <p:cNvSpPr>
              <a:spLocks/>
            </p:cNvSpPr>
            <p:nvPr/>
          </p:nvSpPr>
          <p:spPr bwMode="auto">
            <a:xfrm>
              <a:off x="6113463" y="4032249"/>
              <a:ext cx="541338" cy="782637"/>
            </a:xfrm>
            <a:custGeom>
              <a:avLst/>
              <a:gdLst>
                <a:gd name="T0" fmla="*/ 0 w 144"/>
                <a:gd name="T1" fmla="*/ 62 h 208"/>
                <a:gd name="T2" fmla="*/ 48 w 144"/>
                <a:gd name="T3" fmla="*/ 2 h 208"/>
                <a:gd name="T4" fmla="*/ 140 w 144"/>
                <a:gd name="T5" fmla="*/ 10 h 208"/>
                <a:gd name="T6" fmla="*/ 128 w 144"/>
                <a:gd name="T7" fmla="*/ 34 h 208"/>
                <a:gd name="T8" fmla="*/ 46 w 144"/>
                <a:gd name="T9" fmla="*/ 208 h 208"/>
                <a:gd name="T10" fmla="*/ 0 w 144"/>
                <a:gd name="T11" fmla="*/ 62 h 208"/>
              </a:gdLst>
              <a:ahLst/>
              <a:cxnLst>
                <a:cxn ang="0">
                  <a:pos x="T0" y="T1"/>
                </a:cxn>
                <a:cxn ang="0">
                  <a:pos x="T2" y="T3"/>
                </a:cxn>
                <a:cxn ang="0">
                  <a:pos x="T4" y="T5"/>
                </a:cxn>
                <a:cxn ang="0">
                  <a:pos x="T6" y="T7"/>
                </a:cxn>
                <a:cxn ang="0">
                  <a:pos x="T8" y="T9"/>
                </a:cxn>
                <a:cxn ang="0">
                  <a:pos x="T10" y="T11"/>
                </a:cxn>
              </a:cxnLst>
              <a:rect l="0" t="0" r="r" b="b"/>
              <a:pathLst>
                <a:path w="144" h="208">
                  <a:moveTo>
                    <a:pt x="0" y="62"/>
                  </a:moveTo>
                  <a:cubicBezTo>
                    <a:pt x="12" y="39"/>
                    <a:pt x="29" y="19"/>
                    <a:pt x="48" y="2"/>
                  </a:cubicBezTo>
                  <a:cubicBezTo>
                    <a:pt x="79" y="0"/>
                    <a:pt x="110" y="5"/>
                    <a:pt x="140" y="10"/>
                  </a:cubicBezTo>
                  <a:cubicBezTo>
                    <a:pt x="144" y="21"/>
                    <a:pt x="134" y="27"/>
                    <a:pt x="128" y="34"/>
                  </a:cubicBezTo>
                  <a:cubicBezTo>
                    <a:pt x="84" y="82"/>
                    <a:pt x="60" y="145"/>
                    <a:pt x="46" y="208"/>
                  </a:cubicBezTo>
                  <a:cubicBezTo>
                    <a:pt x="16" y="166"/>
                    <a:pt x="2" y="113"/>
                    <a:pt x="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7"/>
            <p:cNvSpPr>
              <a:spLocks/>
            </p:cNvSpPr>
            <p:nvPr/>
          </p:nvSpPr>
          <p:spPr bwMode="auto">
            <a:xfrm>
              <a:off x="6750051" y="4108449"/>
              <a:ext cx="673100" cy="923925"/>
            </a:xfrm>
            <a:custGeom>
              <a:avLst/>
              <a:gdLst>
                <a:gd name="T0" fmla="*/ 6 w 179"/>
                <a:gd name="T1" fmla="*/ 42 h 246"/>
                <a:gd name="T2" fmla="*/ 14 w 179"/>
                <a:gd name="T3" fmla="*/ 0 h 246"/>
                <a:gd name="T4" fmla="*/ 170 w 179"/>
                <a:gd name="T5" fmla="*/ 84 h 246"/>
                <a:gd name="T6" fmla="*/ 179 w 179"/>
                <a:gd name="T7" fmla="*/ 116 h 246"/>
                <a:gd name="T8" fmla="*/ 132 w 179"/>
                <a:gd name="T9" fmla="*/ 246 h 246"/>
                <a:gd name="T10" fmla="*/ 114 w 179"/>
                <a:gd name="T11" fmla="*/ 246 h 246"/>
                <a:gd name="T12" fmla="*/ 6 w 179"/>
                <a:gd name="T13" fmla="*/ 42 h 246"/>
              </a:gdLst>
              <a:ahLst/>
              <a:cxnLst>
                <a:cxn ang="0">
                  <a:pos x="T0" y="T1"/>
                </a:cxn>
                <a:cxn ang="0">
                  <a:pos x="T2" y="T3"/>
                </a:cxn>
                <a:cxn ang="0">
                  <a:pos x="T4" y="T5"/>
                </a:cxn>
                <a:cxn ang="0">
                  <a:pos x="T6" y="T7"/>
                </a:cxn>
                <a:cxn ang="0">
                  <a:pos x="T8" y="T9"/>
                </a:cxn>
                <a:cxn ang="0">
                  <a:pos x="T10" y="T11"/>
                </a:cxn>
                <a:cxn ang="0">
                  <a:pos x="T12" y="T13"/>
                </a:cxn>
              </a:cxnLst>
              <a:rect l="0" t="0" r="r" b="b"/>
              <a:pathLst>
                <a:path w="179" h="246">
                  <a:moveTo>
                    <a:pt x="6" y="42"/>
                  </a:moveTo>
                  <a:cubicBezTo>
                    <a:pt x="6" y="28"/>
                    <a:pt x="0" y="10"/>
                    <a:pt x="14" y="0"/>
                  </a:cubicBezTo>
                  <a:cubicBezTo>
                    <a:pt x="71" y="16"/>
                    <a:pt x="127" y="42"/>
                    <a:pt x="170" y="84"/>
                  </a:cubicBezTo>
                  <a:cubicBezTo>
                    <a:pt x="168" y="96"/>
                    <a:pt x="170" y="108"/>
                    <a:pt x="179" y="116"/>
                  </a:cubicBezTo>
                  <a:cubicBezTo>
                    <a:pt x="171" y="161"/>
                    <a:pt x="156" y="206"/>
                    <a:pt x="132" y="246"/>
                  </a:cubicBezTo>
                  <a:cubicBezTo>
                    <a:pt x="126" y="246"/>
                    <a:pt x="120" y="246"/>
                    <a:pt x="114" y="246"/>
                  </a:cubicBezTo>
                  <a:cubicBezTo>
                    <a:pt x="57" y="192"/>
                    <a:pt x="13" y="121"/>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8"/>
            <p:cNvSpPr>
              <a:spLocks/>
            </p:cNvSpPr>
            <p:nvPr/>
          </p:nvSpPr>
          <p:spPr bwMode="auto">
            <a:xfrm>
              <a:off x="7505701" y="4103687"/>
              <a:ext cx="277813" cy="766762"/>
            </a:xfrm>
            <a:custGeom>
              <a:avLst/>
              <a:gdLst>
                <a:gd name="T0" fmla="*/ 2 w 74"/>
                <a:gd name="T1" fmla="*/ 0 h 204"/>
                <a:gd name="T2" fmla="*/ 57 w 74"/>
                <a:gd name="T3" fmla="*/ 204 h 204"/>
                <a:gd name="T4" fmla="*/ 11 w 74"/>
                <a:gd name="T5" fmla="*/ 110 h 204"/>
                <a:gd name="T6" fmla="*/ 0 w 74"/>
                <a:gd name="T7" fmla="*/ 74 h 204"/>
                <a:gd name="T8" fmla="*/ 2 w 74"/>
                <a:gd name="T9" fmla="*/ 0 h 204"/>
              </a:gdLst>
              <a:ahLst/>
              <a:cxnLst>
                <a:cxn ang="0">
                  <a:pos x="T0" y="T1"/>
                </a:cxn>
                <a:cxn ang="0">
                  <a:pos x="T2" y="T3"/>
                </a:cxn>
                <a:cxn ang="0">
                  <a:pos x="T4" y="T5"/>
                </a:cxn>
                <a:cxn ang="0">
                  <a:pos x="T6" y="T7"/>
                </a:cxn>
                <a:cxn ang="0">
                  <a:pos x="T8" y="T9"/>
                </a:cxn>
              </a:cxnLst>
              <a:rect l="0" t="0" r="r" b="b"/>
              <a:pathLst>
                <a:path w="74" h="204">
                  <a:moveTo>
                    <a:pt x="2" y="0"/>
                  </a:moveTo>
                  <a:cubicBezTo>
                    <a:pt x="51" y="54"/>
                    <a:pt x="74" y="132"/>
                    <a:pt x="57" y="204"/>
                  </a:cubicBezTo>
                  <a:cubicBezTo>
                    <a:pt x="47" y="170"/>
                    <a:pt x="31" y="138"/>
                    <a:pt x="11" y="110"/>
                  </a:cubicBezTo>
                  <a:cubicBezTo>
                    <a:pt x="18" y="97"/>
                    <a:pt x="12" y="81"/>
                    <a:pt x="0" y="74"/>
                  </a:cubicBezTo>
                  <a:cubicBezTo>
                    <a:pt x="2" y="49"/>
                    <a:pt x="2" y="25"/>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1"/>
            <p:cNvSpPr>
              <a:spLocks/>
            </p:cNvSpPr>
            <p:nvPr/>
          </p:nvSpPr>
          <p:spPr bwMode="auto">
            <a:xfrm>
              <a:off x="6351588" y="4141787"/>
              <a:ext cx="796925" cy="1157287"/>
            </a:xfrm>
            <a:custGeom>
              <a:avLst/>
              <a:gdLst>
                <a:gd name="T0" fmla="*/ 83 w 212"/>
                <a:gd name="T1" fmla="*/ 7 h 308"/>
                <a:gd name="T2" fmla="*/ 96 w 212"/>
                <a:gd name="T3" fmla="*/ 0 h 308"/>
                <a:gd name="T4" fmla="*/ 158 w 212"/>
                <a:gd name="T5" fmla="*/ 189 h 308"/>
                <a:gd name="T6" fmla="*/ 208 w 212"/>
                <a:gd name="T7" fmla="*/ 247 h 308"/>
                <a:gd name="T8" fmla="*/ 212 w 212"/>
                <a:gd name="T9" fmla="*/ 273 h 308"/>
                <a:gd name="T10" fmla="*/ 180 w 212"/>
                <a:gd name="T11" fmla="*/ 304 h 308"/>
                <a:gd name="T12" fmla="*/ 151 w 212"/>
                <a:gd name="T13" fmla="*/ 308 h 308"/>
                <a:gd name="T14" fmla="*/ 8 w 212"/>
                <a:gd name="T15" fmla="*/ 211 h 308"/>
                <a:gd name="T16" fmla="*/ 0 w 212"/>
                <a:gd name="T17" fmla="*/ 178 h 308"/>
                <a:gd name="T18" fmla="*/ 83 w 212"/>
                <a:gd name="T1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308">
                  <a:moveTo>
                    <a:pt x="83" y="7"/>
                  </a:moveTo>
                  <a:cubicBezTo>
                    <a:pt x="86" y="3"/>
                    <a:pt x="91" y="1"/>
                    <a:pt x="96" y="0"/>
                  </a:cubicBezTo>
                  <a:cubicBezTo>
                    <a:pt x="95" y="68"/>
                    <a:pt x="118" y="135"/>
                    <a:pt x="158" y="189"/>
                  </a:cubicBezTo>
                  <a:cubicBezTo>
                    <a:pt x="172" y="210"/>
                    <a:pt x="190" y="229"/>
                    <a:pt x="208" y="247"/>
                  </a:cubicBezTo>
                  <a:cubicBezTo>
                    <a:pt x="210" y="256"/>
                    <a:pt x="209" y="264"/>
                    <a:pt x="212" y="273"/>
                  </a:cubicBezTo>
                  <a:cubicBezTo>
                    <a:pt x="202" y="284"/>
                    <a:pt x="192" y="295"/>
                    <a:pt x="180" y="304"/>
                  </a:cubicBezTo>
                  <a:cubicBezTo>
                    <a:pt x="170" y="301"/>
                    <a:pt x="160" y="302"/>
                    <a:pt x="151" y="308"/>
                  </a:cubicBezTo>
                  <a:cubicBezTo>
                    <a:pt x="97" y="286"/>
                    <a:pt x="46" y="255"/>
                    <a:pt x="8" y="211"/>
                  </a:cubicBezTo>
                  <a:cubicBezTo>
                    <a:pt x="12" y="199"/>
                    <a:pt x="9" y="187"/>
                    <a:pt x="0" y="178"/>
                  </a:cubicBezTo>
                  <a:cubicBezTo>
                    <a:pt x="12" y="115"/>
                    <a:pt x="38" y="53"/>
                    <a:pt x="8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4"/>
            <p:cNvSpPr>
              <a:spLocks/>
            </p:cNvSpPr>
            <p:nvPr/>
          </p:nvSpPr>
          <p:spPr bwMode="auto">
            <a:xfrm>
              <a:off x="5929313" y="4364037"/>
              <a:ext cx="334963" cy="942975"/>
            </a:xfrm>
            <a:custGeom>
              <a:avLst/>
              <a:gdLst>
                <a:gd name="T0" fmla="*/ 88 w 89"/>
                <a:gd name="T1" fmla="*/ 251 h 251"/>
                <a:gd name="T2" fmla="*/ 36 w 89"/>
                <a:gd name="T3" fmla="*/ 0 h 251"/>
                <a:gd name="T4" fmla="*/ 79 w 89"/>
                <a:gd name="T5" fmla="*/ 124 h 251"/>
                <a:gd name="T6" fmla="*/ 89 w 89"/>
                <a:gd name="T7" fmla="*/ 162 h 251"/>
                <a:gd name="T8" fmla="*/ 88 w 89"/>
                <a:gd name="T9" fmla="*/ 251 h 251"/>
              </a:gdLst>
              <a:ahLst/>
              <a:cxnLst>
                <a:cxn ang="0">
                  <a:pos x="T0" y="T1"/>
                </a:cxn>
                <a:cxn ang="0">
                  <a:pos x="T2" y="T3"/>
                </a:cxn>
                <a:cxn ang="0">
                  <a:pos x="T4" y="T5"/>
                </a:cxn>
                <a:cxn ang="0">
                  <a:pos x="T6" y="T7"/>
                </a:cxn>
                <a:cxn ang="0">
                  <a:pos x="T8" y="T9"/>
                </a:cxn>
              </a:cxnLst>
              <a:rect l="0" t="0" r="r" b="b"/>
              <a:pathLst>
                <a:path w="89" h="251">
                  <a:moveTo>
                    <a:pt x="88" y="251"/>
                  </a:moveTo>
                  <a:cubicBezTo>
                    <a:pt x="21" y="188"/>
                    <a:pt x="0" y="84"/>
                    <a:pt x="36" y="0"/>
                  </a:cubicBezTo>
                  <a:cubicBezTo>
                    <a:pt x="41" y="44"/>
                    <a:pt x="56" y="86"/>
                    <a:pt x="79" y="124"/>
                  </a:cubicBezTo>
                  <a:cubicBezTo>
                    <a:pt x="74" y="138"/>
                    <a:pt x="75" y="154"/>
                    <a:pt x="89" y="162"/>
                  </a:cubicBezTo>
                  <a:cubicBezTo>
                    <a:pt x="88" y="192"/>
                    <a:pt x="85" y="221"/>
                    <a:pt x="88" y="2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7"/>
            <p:cNvSpPr>
              <a:spLocks/>
            </p:cNvSpPr>
            <p:nvPr/>
          </p:nvSpPr>
          <p:spPr bwMode="auto">
            <a:xfrm>
              <a:off x="7294563" y="4532312"/>
              <a:ext cx="390525" cy="755650"/>
            </a:xfrm>
            <a:custGeom>
              <a:avLst/>
              <a:gdLst>
                <a:gd name="T0" fmla="*/ 48 w 104"/>
                <a:gd name="T1" fmla="*/ 13 h 201"/>
                <a:gd name="T2" fmla="*/ 56 w 104"/>
                <a:gd name="T3" fmla="*/ 7 h 201"/>
                <a:gd name="T4" fmla="*/ 104 w 104"/>
                <a:gd name="T5" fmla="*/ 120 h 201"/>
                <a:gd name="T6" fmla="*/ 56 w 104"/>
                <a:gd name="T7" fmla="*/ 201 h 201"/>
                <a:gd name="T8" fmla="*/ 3 w 104"/>
                <a:gd name="T9" fmla="*/ 164 h 201"/>
                <a:gd name="T10" fmla="*/ 0 w 104"/>
                <a:gd name="T11" fmla="*/ 140 h 201"/>
                <a:gd name="T12" fmla="*/ 48 w 104"/>
                <a:gd name="T13" fmla="*/ 13 h 201"/>
              </a:gdLst>
              <a:ahLst/>
              <a:cxnLst>
                <a:cxn ang="0">
                  <a:pos x="T0" y="T1"/>
                </a:cxn>
                <a:cxn ang="0">
                  <a:pos x="T2" y="T3"/>
                </a:cxn>
                <a:cxn ang="0">
                  <a:pos x="T4" y="T5"/>
                </a:cxn>
                <a:cxn ang="0">
                  <a:pos x="T6" y="T7"/>
                </a:cxn>
                <a:cxn ang="0">
                  <a:pos x="T8" y="T9"/>
                </a:cxn>
                <a:cxn ang="0">
                  <a:pos x="T10" y="T11"/>
                </a:cxn>
                <a:cxn ang="0">
                  <a:pos x="T12" y="T13"/>
                </a:cxn>
              </a:cxnLst>
              <a:rect l="0" t="0" r="r" b="b"/>
              <a:pathLst>
                <a:path w="104" h="201">
                  <a:moveTo>
                    <a:pt x="48" y="13"/>
                  </a:moveTo>
                  <a:cubicBezTo>
                    <a:pt x="48" y="8"/>
                    <a:pt x="51" y="0"/>
                    <a:pt x="56" y="7"/>
                  </a:cubicBezTo>
                  <a:cubicBezTo>
                    <a:pt x="80" y="41"/>
                    <a:pt x="97" y="80"/>
                    <a:pt x="104" y="120"/>
                  </a:cubicBezTo>
                  <a:cubicBezTo>
                    <a:pt x="95" y="150"/>
                    <a:pt x="76" y="177"/>
                    <a:pt x="56" y="201"/>
                  </a:cubicBezTo>
                  <a:cubicBezTo>
                    <a:pt x="37" y="190"/>
                    <a:pt x="20" y="177"/>
                    <a:pt x="3" y="164"/>
                  </a:cubicBezTo>
                  <a:cubicBezTo>
                    <a:pt x="3" y="156"/>
                    <a:pt x="2" y="148"/>
                    <a:pt x="0" y="140"/>
                  </a:cubicBezTo>
                  <a:cubicBezTo>
                    <a:pt x="23" y="101"/>
                    <a:pt x="39" y="58"/>
                    <a:pt x="4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2"/>
            <p:cNvSpPr>
              <a:spLocks/>
            </p:cNvSpPr>
            <p:nvPr/>
          </p:nvSpPr>
          <p:spPr bwMode="auto">
            <a:xfrm>
              <a:off x="6308726" y="4964112"/>
              <a:ext cx="587375" cy="546100"/>
            </a:xfrm>
            <a:custGeom>
              <a:avLst/>
              <a:gdLst>
                <a:gd name="T0" fmla="*/ 4 w 156"/>
                <a:gd name="T1" fmla="*/ 0 h 145"/>
                <a:gd name="T2" fmla="*/ 155 w 156"/>
                <a:gd name="T3" fmla="*/ 103 h 145"/>
                <a:gd name="T4" fmla="*/ 156 w 156"/>
                <a:gd name="T5" fmla="*/ 110 h 145"/>
                <a:gd name="T6" fmla="*/ 71 w 156"/>
                <a:gd name="T7" fmla="*/ 145 h 145"/>
                <a:gd name="T8" fmla="*/ 4 w 156"/>
                <a:gd name="T9" fmla="*/ 106 h 145"/>
                <a:gd name="T10" fmla="*/ 4 w 156"/>
                <a:gd name="T11" fmla="*/ 0 h 145"/>
              </a:gdLst>
              <a:ahLst/>
              <a:cxnLst>
                <a:cxn ang="0">
                  <a:pos x="T0" y="T1"/>
                </a:cxn>
                <a:cxn ang="0">
                  <a:pos x="T2" y="T3"/>
                </a:cxn>
                <a:cxn ang="0">
                  <a:pos x="T4" y="T5"/>
                </a:cxn>
                <a:cxn ang="0">
                  <a:pos x="T6" y="T7"/>
                </a:cxn>
                <a:cxn ang="0">
                  <a:pos x="T8" y="T9"/>
                </a:cxn>
                <a:cxn ang="0">
                  <a:pos x="T10" y="T11"/>
                </a:cxn>
              </a:cxnLst>
              <a:rect l="0" t="0" r="r" b="b"/>
              <a:pathLst>
                <a:path w="156" h="145">
                  <a:moveTo>
                    <a:pt x="4" y="0"/>
                  </a:moveTo>
                  <a:cubicBezTo>
                    <a:pt x="46" y="46"/>
                    <a:pt x="99" y="79"/>
                    <a:pt x="155" y="103"/>
                  </a:cubicBezTo>
                  <a:cubicBezTo>
                    <a:pt x="155" y="105"/>
                    <a:pt x="156" y="108"/>
                    <a:pt x="156" y="110"/>
                  </a:cubicBezTo>
                  <a:cubicBezTo>
                    <a:pt x="130" y="126"/>
                    <a:pt x="101" y="137"/>
                    <a:pt x="71" y="145"/>
                  </a:cubicBezTo>
                  <a:cubicBezTo>
                    <a:pt x="47" y="135"/>
                    <a:pt x="23" y="124"/>
                    <a:pt x="4" y="106"/>
                  </a:cubicBezTo>
                  <a:cubicBezTo>
                    <a:pt x="0" y="90"/>
                    <a:pt x="3" y="17"/>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7"/>
            <p:cNvSpPr>
              <a:spLocks/>
            </p:cNvSpPr>
            <p:nvPr/>
          </p:nvSpPr>
          <p:spPr bwMode="auto">
            <a:xfrm>
              <a:off x="7053263" y="5191124"/>
              <a:ext cx="406400" cy="250825"/>
            </a:xfrm>
            <a:custGeom>
              <a:avLst/>
              <a:gdLst>
                <a:gd name="T0" fmla="*/ 36 w 108"/>
                <a:gd name="T1" fmla="*/ 4 h 67"/>
                <a:gd name="T2" fmla="*/ 57 w 108"/>
                <a:gd name="T3" fmla="*/ 0 h 67"/>
                <a:gd name="T4" fmla="*/ 108 w 108"/>
                <a:gd name="T5" fmla="*/ 36 h 67"/>
                <a:gd name="T6" fmla="*/ 62 w 108"/>
                <a:gd name="T7" fmla="*/ 59 h 67"/>
                <a:gd name="T8" fmla="*/ 0 w 108"/>
                <a:gd name="T9" fmla="*/ 39 h 67"/>
                <a:gd name="T10" fmla="*/ 36 w 108"/>
                <a:gd name="T11" fmla="*/ 4 h 67"/>
              </a:gdLst>
              <a:ahLst/>
              <a:cxnLst>
                <a:cxn ang="0">
                  <a:pos x="T0" y="T1"/>
                </a:cxn>
                <a:cxn ang="0">
                  <a:pos x="T2" y="T3"/>
                </a:cxn>
                <a:cxn ang="0">
                  <a:pos x="T4" y="T5"/>
                </a:cxn>
                <a:cxn ang="0">
                  <a:pos x="T6" y="T7"/>
                </a:cxn>
                <a:cxn ang="0">
                  <a:pos x="T8" y="T9"/>
                </a:cxn>
                <a:cxn ang="0">
                  <a:pos x="T10" y="T11"/>
                </a:cxn>
              </a:cxnLst>
              <a:rect l="0" t="0" r="r" b="b"/>
              <a:pathLst>
                <a:path w="108" h="67">
                  <a:moveTo>
                    <a:pt x="36" y="4"/>
                  </a:moveTo>
                  <a:cubicBezTo>
                    <a:pt x="43" y="2"/>
                    <a:pt x="50" y="2"/>
                    <a:pt x="57" y="0"/>
                  </a:cubicBezTo>
                  <a:cubicBezTo>
                    <a:pt x="74" y="13"/>
                    <a:pt x="90" y="25"/>
                    <a:pt x="108" y="36"/>
                  </a:cubicBezTo>
                  <a:cubicBezTo>
                    <a:pt x="94" y="47"/>
                    <a:pt x="81" y="67"/>
                    <a:pt x="62" y="59"/>
                  </a:cubicBezTo>
                  <a:cubicBezTo>
                    <a:pt x="41" y="53"/>
                    <a:pt x="18" y="52"/>
                    <a:pt x="0" y="39"/>
                  </a:cubicBezTo>
                  <a:cubicBezTo>
                    <a:pt x="13" y="28"/>
                    <a:pt x="24" y="16"/>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8"/>
            <p:cNvSpPr>
              <a:spLocks/>
            </p:cNvSpPr>
            <p:nvPr/>
          </p:nvSpPr>
          <p:spPr bwMode="auto">
            <a:xfrm>
              <a:off x="6681788" y="5411787"/>
              <a:ext cx="574675" cy="169862"/>
            </a:xfrm>
            <a:custGeom>
              <a:avLst/>
              <a:gdLst>
                <a:gd name="T0" fmla="*/ 100 w 153"/>
                <a:gd name="T1" fmla="*/ 0 h 45"/>
                <a:gd name="T2" fmla="*/ 153 w 153"/>
                <a:gd name="T3" fmla="*/ 14 h 45"/>
                <a:gd name="T4" fmla="*/ 0 w 153"/>
                <a:gd name="T5" fmla="*/ 33 h 45"/>
                <a:gd name="T6" fmla="*/ 63 w 153"/>
                <a:gd name="T7" fmla="*/ 5 h 45"/>
                <a:gd name="T8" fmla="*/ 100 w 153"/>
                <a:gd name="T9" fmla="*/ 0 h 45"/>
              </a:gdLst>
              <a:ahLst/>
              <a:cxnLst>
                <a:cxn ang="0">
                  <a:pos x="T0" y="T1"/>
                </a:cxn>
                <a:cxn ang="0">
                  <a:pos x="T2" y="T3"/>
                </a:cxn>
                <a:cxn ang="0">
                  <a:pos x="T4" y="T5"/>
                </a:cxn>
                <a:cxn ang="0">
                  <a:pos x="T6" y="T7"/>
                </a:cxn>
                <a:cxn ang="0">
                  <a:pos x="T8" y="T9"/>
                </a:cxn>
              </a:cxnLst>
              <a:rect l="0" t="0" r="r" b="b"/>
              <a:pathLst>
                <a:path w="153" h="45">
                  <a:moveTo>
                    <a:pt x="100" y="0"/>
                  </a:moveTo>
                  <a:cubicBezTo>
                    <a:pt x="117" y="5"/>
                    <a:pt x="135" y="10"/>
                    <a:pt x="153" y="14"/>
                  </a:cubicBezTo>
                  <a:cubicBezTo>
                    <a:pt x="107" y="38"/>
                    <a:pt x="51" y="45"/>
                    <a:pt x="0" y="33"/>
                  </a:cubicBezTo>
                  <a:cubicBezTo>
                    <a:pt x="22" y="26"/>
                    <a:pt x="43" y="17"/>
                    <a:pt x="63" y="5"/>
                  </a:cubicBezTo>
                  <a:cubicBezTo>
                    <a:pt x="75" y="13"/>
                    <a:pt x="91" y="12"/>
                    <a:pt x="1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47" name="Straight Arrow Connector 75"/>
          <p:cNvCxnSpPr/>
          <p:nvPr/>
        </p:nvCxnSpPr>
        <p:spPr>
          <a:xfrm flipH="1" flipV="1">
            <a:off x="6812762" y="3513336"/>
            <a:ext cx="1174631" cy="179643"/>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75"/>
          <p:cNvCxnSpPr/>
          <p:nvPr/>
        </p:nvCxnSpPr>
        <p:spPr>
          <a:xfrm flipV="1">
            <a:off x="8886535" y="1736585"/>
            <a:ext cx="14159" cy="1167050"/>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75"/>
          <p:cNvCxnSpPr/>
          <p:nvPr/>
        </p:nvCxnSpPr>
        <p:spPr>
          <a:xfrm flipH="1">
            <a:off x="7765009" y="4603292"/>
            <a:ext cx="653072" cy="1011082"/>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75"/>
          <p:cNvCxnSpPr/>
          <p:nvPr/>
        </p:nvCxnSpPr>
        <p:spPr>
          <a:xfrm>
            <a:off x="9655464" y="4347500"/>
            <a:ext cx="958019" cy="684969"/>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6323383" y="3226382"/>
            <a:ext cx="453749" cy="453749"/>
            <a:chOff x="1179225" y="991203"/>
            <a:chExt cx="1402970" cy="1402971"/>
          </a:xfrm>
        </p:grpSpPr>
        <p:sp>
          <p:nvSpPr>
            <p:cNvPr id="52"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52"/>
            <p:cNvGrpSpPr/>
            <p:nvPr/>
          </p:nvGrpSpPr>
          <p:grpSpPr>
            <a:xfrm>
              <a:off x="1375885" y="1198807"/>
              <a:ext cx="1009650" cy="1195367"/>
              <a:chOff x="1375885" y="1198807"/>
              <a:chExt cx="1009650" cy="1195367"/>
            </a:xfrm>
            <a:solidFill>
              <a:srgbClr val="037EB5"/>
            </a:solidFill>
          </p:grpSpPr>
          <p:grpSp>
            <p:nvGrpSpPr>
              <p:cNvPr id="54" name="Group 53"/>
              <p:cNvGrpSpPr/>
              <p:nvPr/>
            </p:nvGrpSpPr>
            <p:grpSpPr>
              <a:xfrm>
                <a:off x="1375885" y="1198807"/>
                <a:ext cx="1009650" cy="1139826"/>
                <a:chOff x="1368786" y="1195986"/>
                <a:chExt cx="1009650" cy="1139826"/>
              </a:xfrm>
              <a:grpFill/>
            </p:grpSpPr>
            <p:sp>
              <p:nvSpPr>
                <p:cNvPr id="5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9" name="Group 50"/>
          <p:cNvGrpSpPr/>
          <p:nvPr/>
        </p:nvGrpSpPr>
        <p:grpSpPr>
          <a:xfrm>
            <a:off x="8675087" y="1230123"/>
            <a:ext cx="453749" cy="453749"/>
            <a:chOff x="1179225" y="991203"/>
            <a:chExt cx="1402970" cy="1402971"/>
          </a:xfrm>
        </p:grpSpPr>
        <p:sp>
          <p:nvSpPr>
            <p:cNvPr id="60"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Group 52"/>
            <p:cNvGrpSpPr/>
            <p:nvPr/>
          </p:nvGrpSpPr>
          <p:grpSpPr>
            <a:xfrm>
              <a:off x="1375885" y="1198807"/>
              <a:ext cx="1009650" cy="1195367"/>
              <a:chOff x="1375885" y="1198807"/>
              <a:chExt cx="1009650" cy="1195367"/>
            </a:xfrm>
            <a:solidFill>
              <a:srgbClr val="037EB5"/>
            </a:solidFill>
          </p:grpSpPr>
          <p:grpSp>
            <p:nvGrpSpPr>
              <p:cNvPr id="62" name="Group 53"/>
              <p:cNvGrpSpPr/>
              <p:nvPr/>
            </p:nvGrpSpPr>
            <p:grpSpPr>
              <a:xfrm>
                <a:off x="1375885" y="1198807"/>
                <a:ext cx="1009650" cy="1139826"/>
                <a:chOff x="1368786" y="1195986"/>
                <a:chExt cx="1009650" cy="1139826"/>
              </a:xfrm>
              <a:grpFill/>
            </p:grpSpPr>
            <p:sp>
              <p:nvSpPr>
                <p:cNvPr id="6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Group 50"/>
          <p:cNvGrpSpPr/>
          <p:nvPr/>
        </p:nvGrpSpPr>
        <p:grpSpPr>
          <a:xfrm>
            <a:off x="7375568" y="5602842"/>
            <a:ext cx="453749" cy="453749"/>
            <a:chOff x="1179225" y="991203"/>
            <a:chExt cx="1402970" cy="1402971"/>
          </a:xfrm>
        </p:grpSpPr>
        <p:sp>
          <p:nvSpPr>
            <p:cNvPr id="68"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Group 52"/>
            <p:cNvGrpSpPr/>
            <p:nvPr/>
          </p:nvGrpSpPr>
          <p:grpSpPr>
            <a:xfrm>
              <a:off x="1375885" y="1198807"/>
              <a:ext cx="1009650" cy="1195367"/>
              <a:chOff x="1375885" y="1198807"/>
              <a:chExt cx="1009650" cy="1195367"/>
            </a:xfrm>
            <a:solidFill>
              <a:srgbClr val="037EB5"/>
            </a:solidFill>
          </p:grpSpPr>
          <p:grpSp>
            <p:nvGrpSpPr>
              <p:cNvPr id="70" name="Group 53"/>
              <p:cNvGrpSpPr/>
              <p:nvPr/>
            </p:nvGrpSpPr>
            <p:grpSpPr>
              <a:xfrm>
                <a:off x="1375885" y="1198807"/>
                <a:ext cx="1009650" cy="1139826"/>
                <a:chOff x="1368786" y="1195986"/>
                <a:chExt cx="1009650" cy="1139826"/>
              </a:xfrm>
              <a:grpFill/>
            </p:grpSpPr>
            <p:sp>
              <p:nvSpPr>
                <p:cNvPr id="7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5" name="Group 50"/>
          <p:cNvGrpSpPr/>
          <p:nvPr/>
        </p:nvGrpSpPr>
        <p:grpSpPr>
          <a:xfrm>
            <a:off x="10633876" y="4955273"/>
            <a:ext cx="453749" cy="453749"/>
            <a:chOff x="1179225" y="991203"/>
            <a:chExt cx="1402970" cy="1402971"/>
          </a:xfrm>
        </p:grpSpPr>
        <p:sp>
          <p:nvSpPr>
            <p:cNvPr id="76"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Group 52"/>
            <p:cNvGrpSpPr/>
            <p:nvPr/>
          </p:nvGrpSpPr>
          <p:grpSpPr>
            <a:xfrm>
              <a:off x="1375885" y="1198807"/>
              <a:ext cx="1009650" cy="1195367"/>
              <a:chOff x="1375885" y="1198807"/>
              <a:chExt cx="1009650" cy="1195367"/>
            </a:xfrm>
            <a:solidFill>
              <a:srgbClr val="037EB5"/>
            </a:solidFill>
          </p:grpSpPr>
          <p:grpSp>
            <p:nvGrpSpPr>
              <p:cNvPr id="78" name="Group 53"/>
              <p:cNvGrpSpPr/>
              <p:nvPr/>
            </p:nvGrpSpPr>
            <p:grpSpPr>
              <a:xfrm>
                <a:off x="1375885" y="1198807"/>
                <a:ext cx="1009650" cy="1139826"/>
                <a:chOff x="1368786" y="1195986"/>
                <a:chExt cx="1009650" cy="1139826"/>
              </a:xfrm>
              <a:grpFill/>
            </p:grpSpPr>
            <p:sp>
              <p:nvSpPr>
                <p:cNvPr id="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83" name="Straight Arrow Connector 75"/>
          <p:cNvCxnSpPr/>
          <p:nvPr/>
        </p:nvCxnSpPr>
        <p:spPr>
          <a:xfrm flipH="1" flipV="1">
            <a:off x="7341062" y="2906737"/>
            <a:ext cx="120071" cy="761512"/>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75"/>
          <p:cNvCxnSpPr/>
          <p:nvPr/>
        </p:nvCxnSpPr>
        <p:spPr>
          <a:xfrm flipH="1">
            <a:off x="7456449" y="5032470"/>
            <a:ext cx="513627" cy="24285"/>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75"/>
          <p:cNvCxnSpPr/>
          <p:nvPr/>
        </p:nvCxnSpPr>
        <p:spPr>
          <a:xfrm flipH="1">
            <a:off x="7013653" y="3631603"/>
            <a:ext cx="433980" cy="537831"/>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98" name="Group 50"/>
          <p:cNvGrpSpPr/>
          <p:nvPr/>
        </p:nvGrpSpPr>
        <p:grpSpPr>
          <a:xfrm>
            <a:off x="7100399" y="3269271"/>
            <a:ext cx="664339" cy="664338"/>
            <a:chOff x="1179225" y="991203"/>
            <a:chExt cx="1402970" cy="1402971"/>
          </a:xfrm>
        </p:grpSpPr>
        <p:sp>
          <p:nvSpPr>
            <p:cNvPr id="99"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Group 52"/>
            <p:cNvGrpSpPr/>
            <p:nvPr/>
          </p:nvGrpSpPr>
          <p:grpSpPr>
            <a:xfrm>
              <a:off x="1375885" y="1198807"/>
              <a:ext cx="1009650" cy="1195367"/>
              <a:chOff x="1375885" y="1198807"/>
              <a:chExt cx="1009650" cy="1195367"/>
            </a:xfrm>
            <a:solidFill>
              <a:srgbClr val="037EB5"/>
            </a:solidFill>
          </p:grpSpPr>
          <p:grpSp>
            <p:nvGrpSpPr>
              <p:cNvPr id="101" name="Group 53"/>
              <p:cNvGrpSpPr/>
              <p:nvPr/>
            </p:nvGrpSpPr>
            <p:grpSpPr>
              <a:xfrm>
                <a:off x="1375885" y="1198807"/>
                <a:ext cx="1009650" cy="1139826"/>
                <a:chOff x="1368786" y="1195986"/>
                <a:chExt cx="1009650" cy="1139826"/>
              </a:xfrm>
              <a:grpFill/>
            </p:grpSpPr>
            <p:sp>
              <p:nvSpPr>
                <p:cNvPr id="103"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2"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6" name="Group 50"/>
          <p:cNvGrpSpPr/>
          <p:nvPr/>
        </p:nvGrpSpPr>
        <p:grpSpPr>
          <a:xfrm>
            <a:off x="7074244" y="2382511"/>
            <a:ext cx="453749" cy="453749"/>
            <a:chOff x="1179223" y="991203"/>
            <a:chExt cx="1402969" cy="1402971"/>
          </a:xfrm>
        </p:grpSpPr>
        <p:sp>
          <p:nvSpPr>
            <p:cNvPr id="107"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8" name="Group 52"/>
            <p:cNvGrpSpPr/>
            <p:nvPr/>
          </p:nvGrpSpPr>
          <p:grpSpPr>
            <a:xfrm>
              <a:off x="1375885" y="1198807"/>
              <a:ext cx="1009650" cy="1195367"/>
              <a:chOff x="1375885" y="1198807"/>
              <a:chExt cx="1009650" cy="1195367"/>
            </a:xfrm>
            <a:solidFill>
              <a:srgbClr val="037EB5"/>
            </a:solidFill>
          </p:grpSpPr>
          <p:grpSp>
            <p:nvGrpSpPr>
              <p:cNvPr id="109" name="Group 53"/>
              <p:cNvGrpSpPr/>
              <p:nvPr/>
            </p:nvGrpSpPr>
            <p:grpSpPr>
              <a:xfrm>
                <a:off x="1375885" y="1198807"/>
                <a:ext cx="1009650" cy="1139826"/>
                <a:chOff x="1368786" y="1195986"/>
                <a:chExt cx="1009650" cy="1139826"/>
              </a:xfrm>
              <a:grpFill/>
            </p:grpSpPr>
            <p:sp>
              <p:nvSpPr>
                <p:cNvPr id="111"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0"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4" name="Group 50"/>
          <p:cNvGrpSpPr/>
          <p:nvPr/>
        </p:nvGrpSpPr>
        <p:grpSpPr>
          <a:xfrm>
            <a:off x="6614890" y="4176523"/>
            <a:ext cx="453749" cy="453749"/>
            <a:chOff x="1179223" y="991203"/>
            <a:chExt cx="1402969" cy="1402971"/>
          </a:xfrm>
        </p:grpSpPr>
        <p:sp>
          <p:nvSpPr>
            <p:cNvPr id="115"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Group 52"/>
            <p:cNvGrpSpPr/>
            <p:nvPr/>
          </p:nvGrpSpPr>
          <p:grpSpPr>
            <a:xfrm>
              <a:off x="1375885" y="1198807"/>
              <a:ext cx="1009650" cy="1195367"/>
              <a:chOff x="1375885" y="1198807"/>
              <a:chExt cx="1009650" cy="1195367"/>
            </a:xfrm>
            <a:solidFill>
              <a:srgbClr val="037EB5"/>
            </a:solidFill>
          </p:grpSpPr>
          <p:grpSp>
            <p:nvGrpSpPr>
              <p:cNvPr id="117" name="Group 53"/>
              <p:cNvGrpSpPr/>
              <p:nvPr/>
            </p:nvGrpSpPr>
            <p:grpSpPr>
              <a:xfrm>
                <a:off x="1375885" y="1198807"/>
                <a:ext cx="1009650" cy="1139826"/>
                <a:chOff x="1368786" y="1195986"/>
                <a:chExt cx="1009650" cy="1139826"/>
              </a:xfrm>
              <a:grpFill/>
            </p:grpSpPr>
            <p:sp>
              <p:nvSpPr>
                <p:cNvPr id="11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8"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22" name="Straight Arrow Connector 75"/>
          <p:cNvCxnSpPr/>
          <p:nvPr/>
        </p:nvCxnSpPr>
        <p:spPr>
          <a:xfrm>
            <a:off x="8274311" y="5180257"/>
            <a:ext cx="306629" cy="518075"/>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23" name="Group 58"/>
          <p:cNvGrpSpPr/>
          <p:nvPr/>
        </p:nvGrpSpPr>
        <p:grpSpPr>
          <a:xfrm>
            <a:off x="7787332" y="4746531"/>
            <a:ext cx="664339" cy="664338"/>
            <a:chOff x="1179225" y="991203"/>
            <a:chExt cx="1402970" cy="1402971"/>
          </a:xfrm>
        </p:grpSpPr>
        <p:sp>
          <p:nvSpPr>
            <p:cNvPr id="124" name="Oval 59"/>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5" name="Group 60"/>
            <p:cNvGrpSpPr/>
            <p:nvPr/>
          </p:nvGrpSpPr>
          <p:grpSpPr>
            <a:xfrm>
              <a:off x="1375885" y="1198807"/>
              <a:ext cx="1009650" cy="1195367"/>
              <a:chOff x="1375885" y="1198807"/>
              <a:chExt cx="1009650" cy="1195367"/>
            </a:xfrm>
            <a:solidFill>
              <a:srgbClr val="037EB5"/>
            </a:solidFill>
          </p:grpSpPr>
          <p:grpSp>
            <p:nvGrpSpPr>
              <p:cNvPr id="126" name="Group 61"/>
              <p:cNvGrpSpPr/>
              <p:nvPr/>
            </p:nvGrpSpPr>
            <p:grpSpPr>
              <a:xfrm>
                <a:off x="1375885" y="1198807"/>
                <a:ext cx="1009650" cy="1139826"/>
                <a:chOff x="1368786" y="1195986"/>
                <a:chExt cx="1009650" cy="1139826"/>
              </a:xfrm>
              <a:grpFill/>
            </p:grpSpPr>
            <p:sp>
              <p:nvSpPr>
                <p:cNvPr id="12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1" name="Group 50"/>
          <p:cNvGrpSpPr/>
          <p:nvPr/>
        </p:nvGrpSpPr>
        <p:grpSpPr>
          <a:xfrm>
            <a:off x="6936203" y="4830063"/>
            <a:ext cx="453749" cy="453749"/>
            <a:chOff x="1179223" y="991203"/>
            <a:chExt cx="1402969" cy="1402971"/>
          </a:xfrm>
        </p:grpSpPr>
        <p:sp>
          <p:nvSpPr>
            <p:cNvPr id="132"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3" name="Group 52"/>
            <p:cNvGrpSpPr/>
            <p:nvPr/>
          </p:nvGrpSpPr>
          <p:grpSpPr>
            <a:xfrm>
              <a:off x="1375885" y="1198807"/>
              <a:ext cx="1009650" cy="1195367"/>
              <a:chOff x="1375885" y="1198807"/>
              <a:chExt cx="1009650" cy="1195367"/>
            </a:xfrm>
            <a:solidFill>
              <a:srgbClr val="037EB5"/>
            </a:solidFill>
          </p:grpSpPr>
          <p:grpSp>
            <p:nvGrpSpPr>
              <p:cNvPr id="134" name="Group 53"/>
              <p:cNvGrpSpPr/>
              <p:nvPr/>
            </p:nvGrpSpPr>
            <p:grpSpPr>
              <a:xfrm>
                <a:off x="1375885" y="1198807"/>
                <a:ext cx="1009650" cy="1139826"/>
                <a:chOff x="1368786" y="1195986"/>
                <a:chExt cx="1009650" cy="1139826"/>
              </a:xfrm>
              <a:grpFill/>
            </p:grpSpPr>
            <p:sp>
              <p:nvSpPr>
                <p:cNvPr id="13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9" name="Group 50"/>
          <p:cNvGrpSpPr/>
          <p:nvPr/>
        </p:nvGrpSpPr>
        <p:grpSpPr>
          <a:xfrm>
            <a:off x="8511816" y="5729110"/>
            <a:ext cx="453749" cy="453749"/>
            <a:chOff x="1179223" y="991203"/>
            <a:chExt cx="1402969" cy="1402971"/>
          </a:xfrm>
        </p:grpSpPr>
        <p:sp>
          <p:nvSpPr>
            <p:cNvPr id="140"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Group 52"/>
            <p:cNvGrpSpPr/>
            <p:nvPr/>
          </p:nvGrpSpPr>
          <p:grpSpPr>
            <a:xfrm>
              <a:off x="1375885" y="1198807"/>
              <a:ext cx="1009650" cy="1195367"/>
              <a:chOff x="1375885" y="1198807"/>
              <a:chExt cx="1009650" cy="1195367"/>
            </a:xfrm>
            <a:solidFill>
              <a:srgbClr val="037EB5"/>
            </a:solidFill>
          </p:grpSpPr>
          <p:grpSp>
            <p:nvGrpSpPr>
              <p:cNvPr id="142" name="Group 53"/>
              <p:cNvGrpSpPr/>
              <p:nvPr/>
            </p:nvGrpSpPr>
            <p:grpSpPr>
              <a:xfrm>
                <a:off x="1375885" y="1198807"/>
                <a:ext cx="1009650" cy="1139826"/>
                <a:chOff x="1368786" y="1195986"/>
                <a:chExt cx="1009650" cy="1139826"/>
              </a:xfrm>
              <a:grpFill/>
            </p:grpSpPr>
            <p:sp>
              <p:nvSpPr>
                <p:cNvPr id="14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47" name="Straight Arrow Connector 75"/>
          <p:cNvCxnSpPr/>
          <p:nvPr/>
        </p:nvCxnSpPr>
        <p:spPr>
          <a:xfrm flipH="1">
            <a:off x="9496937" y="4619188"/>
            <a:ext cx="545663" cy="44358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75"/>
          <p:cNvCxnSpPr/>
          <p:nvPr/>
        </p:nvCxnSpPr>
        <p:spPr>
          <a:xfrm>
            <a:off x="10076528" y="4716108"/>
            <a:ext cx="18579" cy="719008"/>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49" name="Group 66"/>
          <p:cNvGrpSpPr/>
          <p:nvPr/>
        </p:nvGrpSpPr>
        <p:grpSpPr>
          <a:xfrm>
            <a:off x="9748073" y="4300172"/>
            <a:ext cx="664339" cy="664338"/>
            <a:chOff x="1179225" y="991203"/>
            <a:chExt cx="1402970" cy="1402971"/>
          </a:xfrm>
        </p:grpSpPr>
        <p:sp>
          <p:nvSpPr>
            <p:cNvPr id="150" name="Oval 67"/>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1" name="Group 68"/>
            <p:cNvGrpSpPr/>
            <p:nvPr/>
          </p:nvGrpSpPr>
          <p:grpSpPr>
            <a:xfrm>
              <a:off x="1375885" y="1198807"/>
              <a:ext cx="1009650" cy="1195367"/>
              <a:chOff x="1375885" y="1198807"/>
              <a:chExt cx="1009650" cy="1195367"/>
            </a:xfrm>
            <a:solidFill>
              <a:srgbClr val="037EB5"/>
            </a:solidFill>
          </p:grpSpPr>
          <p:grpSp>
            <p:nvGrpSpPr>
              <p:cNvPr id="152" name="Group 69"/>
              <p:cNvGrpSpPr/>
              <p:nvPr/>
            </p:nvGrpSpPr>
            <p:grpSpPr>
              <a:xfrm>
                <a:off x="1375885" y="1198807"/>
                <a:ext cx="1009650" cy="1139826"/>
                <a:chOff x="1368786" y="1195986"/>
                <a:chExt cx="1009650" cy="1139826"/>
              </a:xfrm>
              <a:grpFill/>
            </p:grpSpPr>
            <p:sp>
              <p:nvSpPr>
                <p:cNvPr id="15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Freeform 70"/>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7" name="Group 50"/>
          <p:cNvGrpSpPr/>
          <p:nvPr/>
        </p:nvGrpSpPr>
        <p:grpSpPr>
          <a:xfrm>
            <a:off x="9030863" y="5023151"/>
            <a:ext cx="453749" cy="453749"/>
            <a:chOff x="1179225" y="991203"/>
            <a:chExt cx="1402970" cy="1402971"/>
          </a:xfrm>
        </p:grpSpPr>
        <p:sp>
          <p:nvSpPr>
            <p:cNvPr id="158"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9" name="Group 52"/>
            <p:cNvGrpSpPr/>
            <p:nvPr/>
          </p:nvGrpSpPr>
          <p:grpSpPr>
            <a:xfrm>
              <a:off x="1375885" y="1198807"/>
              <a:ext cx="1009650" cy="1195367"/>
              <a:chOff x="1375885" y="1198807"/>
              <a:chExt cx="1009650" cy="1195367"/>
            </a:xfrm>
            <a:solidFill>
              <a:srgbClr val="037EB5"/>
            </a:solidFill>
          </p:grpSpPr>
          <p:grpSp>
            <p:nvGrpSpPr>
              <p:cNvPr id="160" name="Group 53"/>
              <p:cNvGrpSpPr/>
              <p:nvPr/>
            </p:nvGrpSpPr>
            <p:grpSpPr>
              <a:xfrm>
                <a:off x="1375885" y="1198807"/>
                <a:ext cx="1009650" cy="1139826"/>
                <a:chOff x="1368786" y="1195986"/>
                <a:chExt cx="1009650" cy="1139826"/>
              </a:xfrm>
              <a:grpFill/>
            </p:grpSpPr>
            <p:sp>
              <p:nvSpPr>
                <p:cNvPr id="16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5" name="Group 50"/>
          <p:cNvGrpSpPr/>
          <p:nvPr/>
        </p:nvGrpSpPr>
        <p:grpSpPr>
          <a:xfrm>
            <a:off x="9872906" y="5502235"/>
            <a:ext cx="453749" cy="453749"/>
            <a:chOff x="1179225" y="991203"/>
            <a:chExt cx="1402970" cy="1402971"/>
          </a:xfrm>
        </p:grpSpPr>
        <p:sp>
          <p:nvSpPr>
            <p:cNvPr id="166"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7" name="Group 52"/>
            <p:cNvGrpSpPr/>
            <p:nvPr/>
          </p:nvGrpSpPr>
          <p:grpSpPr>
            <a:xfrm>
              <a:off x="1375885" y="1198807"/>
              <a:ext cx="1009650" cy="1195367"/>
              <a:chOff x="1375885" y="1198807"/>
              <a:chExt cx="1009650" cy="1195367"/>
            </a:xfrm>
            <a:solidFill>
              <a:srgbClr val="037EB5"/>
            </a:solidFill>
          </p:grpSpPr>
          <p:grpSp>
            <p:nvGrpSpPr>
              <p:cNvPr id="168" name="Group 53"/>
              <p:cNvGrpSpPr/>
              <p:nvPr/>
            </p:nvGrpSpPr>
            <p:grpSpPr>
              <a:xfrm>
                <a:off x="1375885" y="1198807"/>
                <a:ext cx="1009650" cy="1139826"/>
                <a:chOff x="1368786" y="1195986"/>
                <a:chExt cx="1009650" cy="1139826"/>
              </a:xfrm>
              <a:grpFill/>
            </p:grpSpPr>
            <p:sp>
              <p:nvSpPr>
                <p:cNvPr id="17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73" name="Straight Arrow Connector 75"/>
          <p:cNvCxnSpPr/>
          <p:nvPr/>
        </p:nvCxnSpPr>
        <p:spPr>
          <a:xfrm flipV="1">
            <a:off x="9025617" y="2235828"/>
            <a:ext cx="541689" cy="14591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75"/>
          <p:cNvCxnSpPr/>
          <p:nvPr/>
        </p:nvCxnSpPr>
        <p:spPr>
          <a:xfrm flipH="1" flipV="1">
            <a:off x="8271850" y="2166221"/>
            <a:ext cx="452891" cy="20466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5" name="Group 36"/>
          <p:cNvGrpSpPr/>
          <p:nvPr/>
        </p:nvGrpSpPr>
        <p:grpSpPr>
          <a:xfrm>
            <a:off x="8554365" y="2050340"/>
            <a:ext cx="664339" cy="664338"/>
            <a:chOff x="1179225" y="991203"/>
            <a:chExt cx="1402970" cy="1402971"/>
          </a:xfrm>
        </p:grpSpPr>
        <p:sp>
          <p:nvSpPr>
            <p:cNvPr id="176" name="Oval 23"/>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7" name="Group 35"/>
            <p:cNvGrpSpPr/>
            <p:nvPr/>
          </p:nvGrpSpPr>
          <p:grpSpPr>
            <a:xfrm>
              <a:off x="1375885" y="1198807"/>
              <a:ext cx="1009650" cy="1195367"/>
              <a:chOff x="1375885" y="1198807"/>
              <a:chExt cx="1009650" cy="1195367"/>
            </a:xfrm>
            <a:solidFill>
              <a:srgbClr val="037EB5"/>
            </a:solidFill>
          </p:grpSpPr>
          <p:grpSp>
            <p:nvGrpSpPr>
              <p:cNvPr id="178" name="Group 24"/>
              <p:cNvGrpSpPr/>
              <p:nvPr/>
            </p:nvGrpSpPr>
            <p:grpSpPr>
              <a:xfrm>
                <a:off x="1375885" y="1198807"/>
                <a:ext cx="1009650" cy="1139826"/>
                <a:chOff x="1368786" y="1195986"/>
                <a:chExt cx="1009650" cy="1139826"/>
              </a:xfrm>
              <a:grpFill/>
            </p:grpSpPr>
            <p:sp>
              <p:nvSpPr>
                <p:cNvPr id="1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3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3" name="Group 50"/>
          <p:cNvGrpSpPr/>
          <p:nvPr/>
        </p:nvGrpSpPr>
        <p:grpSpPr>
          <a:xfrm>
            <a:off x="7753079" y="1855036"/>
            <a:ext cx="453749" cy="453749"/>
            <a:chOff x="1179223" y="991203"/>
            <a:chExt cx="1402969" cy="1402971"/>
          </a:xfrm>
        </p:grpSpPr>
        <p:sp>
          <p:nvSpPr>
            <p:cNvPr id="184"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5" name="Group 52"/>
            <p:cNvGrpSpPr/>
            <p:nvPr/>
          </p:nvGrpSpPr>
          <p:grpSpPr>
            <a:xfrm>
              <a:off x="1375885" y="1198807"/>
              <a:ext cx="1009650" cy="1195367"/>
              <a:chOff x="1375885" y="1198807"/>
              <a:chExt cx="1009650" cy="1195367"/>
            </a:xfrm>
            <a:solidFill>
              <a:srgbClr val="037EB5"/>
            </a:solidFill>
          </p:grpSpPr>
          <p:grpSp>
            <p:nvGrpSpPr>
              <p:cNvPr id="186" name="Group 53"/>
              <p:cNvGrpSpPr/>
              <p:nvPr/>
            </p:nvGrpSpPr>
            <p:grpSpPr>
              <a:xfrm>
                <a:off x="1375885" y="1198807"/>
                <a:ext cx="1009650" cy="1139826"/>
                <a:chOff x="1368786" y="1195986"/>
                <a:chExt cx="1009650" cy="1139826"/>
              </a:xfrm>
              <a:grpFill/>
            </p:grpSpPr>
            <p:sp>
              <p:nvSpPr>
                <p:cNvPr id="18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1" name="Group 50"/>
          <p:cNvGrpSpPr/>
          <p:nvPr/>
        </p:nvGrpSpPr>
        <p:grpSpPr>
          <a:xfrm>
            <a:off x="9632231" y="1967844"/>
            <a:ext cx="453749" cy="453749"/>
            <a:chOff x="1179223" y="991203"/>
            <a:chExt cx="1402969" cy="1402971"/>
          </a:xfrm>
        </p:grpSpPr>
        <p:sp>
          <p:nvSpPr>
            <p:cNvPr id="192"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Group 52"/>
            <p:cNvGrpSpPr/>
            <p:nvPr/>
          </p:nvGrpSpPr>
          <p:grpSpPr>
            <a:xfrm>
              <a:off x="1375885" y="1198807"/>
              <a:ext cx="1009650" cy="1195367"/>
              <a:chOff x="1375885" y="1198807"/>
              <a:chExt cx="1009650" cy="1195367"/>
            </a:xfrm>
            <a:solidFill>
              <a:srgbClr val="037EB5"/>
            </a:solidFill>
          </p:grpSpPr>
          <p:grpSp>
            <p:nvGrpSpPr>
              <p:cNvPr id="194" name="Group 53"/>
              <p:cNvGrpSpPr/>
              <p:nvPr/>
            </p:nvGrpSpPr>
            <p:grpSpPr>
              <a:xfrm>
                <a:off x="1375885" y="1198807"/>
                <a:ext cx="1009650" cy="1139826"/>
                <a:chOff x="1368786" y="1195986"/>
                <a:chExt cx="1009650" cy="1139826"/>
              </a:xfrm>
              <a:grpFill/>
            </p:grpSpPr>
            <p:sp>
              <p:nvSpPr>
                <p:cNvPr id="19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9" name="组合 198"/>
          <p:cNvGrpSpPr/>
          <p:nvPr/>
        </p:nvGrpSpPr>
        <p:grpSpPr>
          <a:xfrm>
            <a:off x="1104376" y="2258421"/>
            <a:ext cx="4435538" cy="3158756"/>
            <a:chOff x="1689401" y="2437541"/>
            <a:chExt cx="3264015" cy="2324459"/>
          </a:xfrm>
        </p:grpSpPr>
        <p:sp>
          <p:nvSpPr>
            <p:cNvPr id="200" name="矩形 55"/>
            <p:cNvSpPr/>
            <p:nvPr/>
          </p:nvSpPr>
          <p:spPr>
            <a:xfrm>
              <a:off x="1689401" y="3987418"/>
              <a:ext cx="3264015" cy="774582"/>
            </a:xfrm>
            <a:prstGeom prst="rect">
              <a:avLst/>
            </a:prstGeom>
          </p:spPr>
          <p:txBody>
            <a:bodyPr wrap="square" anchor="ctr">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amet, consectetur adipisicing elit, sed do eiusmod tempor incididunt ut labore et dolore magna consectetur adipisicing elit, sed do eiusmod tempor incididunt </a:t>
              </a:r>
              <a:r>
                <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a:p>
              <a:pPr>
                <a:lnSpc>
                  <a:spcPct val="120000"/>
                </a:lnSpc>
              </a:pPr>
              <a:endParaRPr lang="zh-CN" altLang="en-US" sz="800" dirty="0">
                <a:latin typeface="Franklin Gothic Medium Cond" panose="020B0606030402020204" pitchFamily="34" charset="0"/>
                <a:ea typeface="Hiragino Sans GB W3" panose="020B0300000000000000" pitchFamily="34" charset="-122"/>
                <a:cs typeface="Open Sans" panose="020B0606030504020204" pitchFamily="34" charset="0"/>
              </a:endParaRPr>
            </a:p>
          </p:txBody>
        </p:sp>
        <p:sp>
          <p:nvSpPr>
            <p:cNvPr id="201" name="矩形 39"/>
            <p:cNvSpPr/>
            <p:nvPr/>
          </p:nvSpPr>
          <p:spPr>
            <a:xfrm>
              <a:off x="1689401" y="3037841"/>
              <a:ext cx="2943799" cy="294432"/>
            </a:xfrm>
            <a:prstGeom prst="rect">
              <a:avLst/>
            </a:prstGeom>
            <a:solidFill>
              <a:srgbClr val="53BAE9"/>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2" name="矩形 201"/>
            <p:cNvSpPr/>
            <p:nvPr/>
          </p:nvSpPr>
          <p:spPr>
            <a:xfrm>
              <a:off x="1689401" y="3485472"/>
              <a:ext cx="1996286" cy="294432"/>
            </a:xfrm>
            <a:prstGeom prst="rect">
              <a:avLst/>
            </a:prstGeom>
            <a:solidFill>
              <a:srgbClr val="53BAE9"/>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3" name="文本框 202"/>
            <p:cNvSpPr txBox="1"/>
            <p:nvPr/>
          </p:nvSpPr>
          <p:spPr>
            <a:xfrm>
              <a:off x="1689401" y="2437541"/>
              <a:ext cx="1282050" cy="475621"/>
            </a:xfrm>
            <a:prstGeom prst="rect">
              <a:avLst/>
            </a:prstGeom>
            <a:noFill/>
          </p:spPr>
          <p:txBody>
            <a:bodyPr wrap="square" rtlCol="0" anchor="ctr">
              <a:spAutoFit/>
            </a:bodyPr>
            <a:lstStyle/>
            <a:p>
              <a:r>
                <a:rPr lang="en-US" altLang="zh-CN" sz="3600" dirty="0">
                  <a:solidFill>
                    <a:srgbClr val="53BAE9"/>
                  </a:solidFill>
                  <a:latin typeface="华文细黑" panose="02010600040101010101" pitchFamily="2" charset="-122"/>
                  <a:ea typeface="华文细黑" panose="02010600040101010101" pitchFamily="2" charset="-122"/>
                </a:rPr>
                <a:t>9,300</a:t>
              </a:r>
              <a:endParaRPr lang="zh-CN" altLang="en-US" sz="3600" dirty="0">
                <a:solidFill>
                  <a:srgbClr val="53BAE9"/>
                </a:solidFill>
                <a:latin typeface="华文细黑" panose="02010600040101010101" pitchFamily="2" charset="-122"/>
                <a:ea typeface="华文细黑" panose="02010600040101010101" pitchFamily="2" charset="-122"/>
              </a:endParaRPr>
            </a:p>
          </p:txBody>
        </p:sp>
        <p:sp>
          <p:nvSpPr>
            <p:cNvPr id="204" name="文本框 203"/>
            <p:cNvSpPr txBox="1"/>
            <p:nvPr/>
          </p:nvSpPr>
          <p:spPr>
            <a:xfrm>
              <a:off x="2715776" y="2528135"/>
              <a:ext cx="744969" cy="294432"/>
            </a:xfrm>
            <a:prstGeom prst="rect">
              <a:avLst/>
            </a:prstGeom>
            <a:noFill/>
          </p:spPr>
          <p:txBody>
            <a:bodyPr wrap="square" rtlCol="0" anchor="ctr">
              <a:spAutoFit/>
            </a:bodyPr>
            <a:lstStyle/>
            <a:p>
              <a:pPr algn="ctr"/>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94595996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475</TotalTime>
  <Words>1570</Words>
  <Application>Microsoft Office PowerPoint</Application>
  <PresentationFormat>自定义</PresentationFormat>
  <Paragraphs>226</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dc:title>
  <dc:creator>第一PPT</dc:creator>
  <cp:keywords>www.1ppt.com</cp:keywords>
  <cp:lastModifiedBy>Windows User</cp:lastModifiedBy>
  <cp:revision>23</cp:revision>
  <dcterms:created xsi:type="dcterms:W3CDTF">2015-05-12T15:24:33Z</dcterms:created>
  <dcterms:modified xsi:type="dcterms:W3CDTF">2018-05-05T14:57:39Z</dcterms:modified>
</cp:coreProperties>
</file>