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980" r:id="rId2"/>
  </p:sldMasterIdLst>
  <p:notesMasterIdLst>
    <p:notesMasterId r:id="rId19"/>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 xmlns:p15="http://schemas.microsoft.com/office/powerpoint/2012/main">
        <p15:guide id="1" orient="horz" pos="2092">
          <p15:clr>
            <a:srgbClr val="A4A3A4"/>
          </p15:clr>
        </p15:guide>
        <p15:guide id="2" pos="38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30312"/>
    <a:srgbClr val="564E49"/>
    <a:srgbClr val="302512"/>
    <a:srgbClr val="608C7D"/>
    <a:srgbClr val="B9D4ED"/>
    <a:srgbClr val="81B2DF"/>
    <a:srgbClr val="488F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9" autoAdjust="0"/>
    <p:restoredTop sz="94649" autoAdjust="0"/>
  </p:normalViewPr>
  <p:slideViewPr>
    <p:cSldViewPr snapToGrid="0">
      <p:cViewPr varScale="1">
        <p:scale>
          <a:sx n="58" d="100"/>
          <a:sy n="58" d="100"/>
        </p:scale>
        <p:origin x="-90" y="-1428"/>
      </p:cViewPr>
      <p:guideLst>
        <p:guide orient="horz" pos="2092"/>
        <p:guide pos="3835"/>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buFont typeface="Arial" pitchFamily="34" charset="0"/>
              <a:buNone/>
              <a:defRPr sz="1200"/>
            </a:lvl1pPr>
          </a:lstStyle>
          <a:p>
            <a:pPr>
              <a:defRPr/>
            </a:pPr>
            <a:fld id="{615D521B-92B0-4FAE-957E-10EF3250D111}" type="datetimeFigureOut">
              <a:rPr lang="zh-CN" altLang="en-US"/>
              <a:pPr>
                <a:defRPr/>
              </a:pPr>
              <a:t>2018/5/5</a:t>
            </a:fld>
            <a:endParaRPr lang="zh-CN" altLang="en-US"/>
          </a:p>
        </p:txBody>
      </p:sp>
      <p:sp>
        <p:nvSpPr>
          <p:cNvPr id="20484" name="幻灯片图像占位符 3"/>
          <p:cNvSpPr>
            <a:spLocks noGrp="1" noRot="1" noChangeAspect="1" noChangeArrowheads="1"/>
          </p:cNvSpPr>
          <p:nvPr>
            <p:ph type="sldImg" idx="2"/>
          </p:nvPr>
        </p:nvSpPr>
        <p:spPr bwMode="auto">
          <a:xfrm>
            <a:off x="685800" y="1143000"/>
            <a:ext cx="5486400" cy="3086100"/>
          </a:xfrm>
          <a:prstGeom prst="rect">
            <a:avLst/>
          </a:prstGeom>
          <a:noFill/>
          <a:ln w="9525">
            <a:noFill/>
            <a:miter lim="800000"/>
            <a:headEnd/>
            <a:tailEnd/>
          </a:ln>
        </p:spPr>
      </p:sp>
      <p:sp>
        <p:nvSpPr>
          <p:cNvPr id="3077" name="备注占位符 4"/>
          <p:cNvSpPr>
            <a:spLocks noGrp="1" noChangeArrowheads="1"/>
          </p:cNvSpPr>
          <p:nvPr>
            <p:ph type="body" sz="quarter" idx="3"/>
          </p:nvPr>
        </p:nvSpPr>
        <p:spPr bwMode="auto">
          <a:xfrm>
            <a:off x="685800" y="4400550"/>
            <a:ext cx="5486400" cy="3600450"/>
          </a:xfrm>
          <a:prstGeom prst="rect">
            <a:avLst/>
          </a:prstGeom>
          <a:noFill/>
          <a:ln>
            <a:noFill/>
          </a:ln>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sz="1200"/>
            </a:lvl1pPr>
          </a:lstStyle>
          <a:p>
            <a:pPr>
              <a:defRPr/>
            </a:pPr>
            <a:fld id="{1544AAA7-5F4B-45A7-8673-B6777DC0DA35}" type="slidenum">
              <a:rPr lang="zh-CN" altLang="en-US"/>
              <a:pPr>
                <a:defRPr/>
              </a:pPr>
              <a:t>‹#›</a:t>
            </a:fld>
            <a:endParaRPr lang="zh-CN" altLang="en-US"/>
          </a:p>
        </p:txBody>
      </p:sp>
    </p:spTree>
    <p:extLst>
      <p:ext uri="{BB962C8B-B14F-4D97-AF65-F5344CB8AC3E}">
        <p14:creationId xmlns:p14="http://schemas.microsoft.com/office/powerpoint/2010/main" val="691089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8117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289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0788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9461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217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593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804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573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000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3215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67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1"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1"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7" y="1535113"/>
            <a:ext cx="538956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7" y="2174875"/>
            <a:ext cx="538956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5" y="273052"/>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2"/>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2018/5/5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25919458"/>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图片 1"/>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pic>
        <p:nvPicPr>
          <p:cNvPr id="5123" name="图片 2"/>
          <p:cNvPicPr>
            <a:picLocks noChangeAspect="1"/>
          </p:cNvPicPr>
          <p:nvPr/>
        </p:nvPicPr>
        <p:blipFill>
          <a:blip r:embed="rId3" cstate="print"/>
          <a:srcRect/>
          <a:stretch>
            <a:fillRect/>
          </a:stretch>
        </p:blipFill>
        <p:spPr bwMode="auto">
          <a:xfrm>
            <a:off x="3186114" y="2230438"/>
            <a:ext cx="5819775" cy="3090862"/>
          </a:xfrm>
          <a:prstGeom prst="rect">
            <a:avLst/>
          </a:prstGeom>
          <a:noFill/>
          <a:ln w="9525">
            <a:noFill/>
            <a:miter lim="800000"/>
            <a:headEnd/>
            <a:tailEnd/>
          </a:ln>
        </p:spPr>
      </p:pic>
      <p:sp>
        <p:nvSpPr>
          <p:cNvPr id="5124" name="TextBox 3"/>
          <p:cNvSpPr txBox="1">
            <a:spLocks noChangeArrowheads="1"/>
          </p:cNvSpPr>
          <p:nvPr/>
        </p:nvSpPr>
        <p:spPr bwMode="auto">
          <a:xfrm>
            <a:off x="5678015" y="2504855"/>
            <a:ext cx="992579" cy="1015663"/>
          </a:xfrm>
          <a:prstGeom prst="rect">
            <a:avLst/>
          </a:prstGeom>
          <a:noFill/>
          <a:ln w="9525">
            <a:noFill/>
            <a:miter lim="800000"/>
            <a:headEnd/>
            <a:tailEnd/>
          </a:ln>
        </p:spPr>
        <p:txBody>
          <a:bodyPr wrap="none">
            <a:spAutoFit/>
          </a:bodyPr>
          <a:lstStyle/>
          <a:p>
            <a:pPr eaLnBrk="0" hangingPunct="0">
              <a:buFont typeface="Arial" charset="0"/>
              <a:buNone/>
            </a:pPr>
            <a:r>
              <a:rPr lang="en-US" altLang="zh-CN" sz="6000" dirty="0">
                <a:solidFill>
                  <a:srgbClr val="608C7D"/>
                </a:solidFill>
                <a:latin typeface="Birch Std" pitchFamily="66" charset="0"/>
              </a:rPr>
              <a:t>Cute</a:t>
            </a:r>
            <a:endParaRPr lang="zh-CN" altLang="en-US" sz="6000" dirty="0">
              <a:solidFill>
                <a:srgbClr val="608C7D"/>
              </a:solidFill>
              <a:latin typeface="Birch Std" pitchFamily="66" charset="0"/>
            </a:endParaRPr>
          </a:p>
        </p:txBody>
      </p:sp>
      <p:sp>
        <p:nvSpPr>
          <p:cNvPr id="5" name="TextBox 4"/>
          <p:cNvSpPr txBox="1"/>
          <p:nvPr/>
        </p:nvSpPr>
        <p:spPr>
          <a:xfrm>
            <a:off x="5019676" y="2257427"/>
            <a:ext cx="2219325" cy="461665"/>
          </a:xfrm>
          <a:prstGeom prst="rect">
            <a:avLst/>
          </a:prstGeom>
          <a:noFill/>
        </p:spPr>
        <p:txBody>
          <a:bodyPr>
            <a:spAutoFit/>
          </a:bodyPr>
          <a:lstStyle/>
          <a:p>
            <a:pPr eaLnBrk="0" hangingPunct="0">
              <a:buFont typeface="Arial" pitchFamily="34" charset="0"/>
              <a:buNone/>
              <a:defRPr/>
            </a:pPr>
            <a:r>
              <a:rPr lang="en-US" altLang="zh-CN" sz="2400" dirty="0">
                <a:solidFill>
                  <a:schemeClr val="accent3">
                    <a:lumMod val="60000"/>
                    <a:lumOff val="40000"/>
                  </a:schemeClr>
                </a:solidFill>
                <a:latin typeface="MV Boli" panose="02000500030200090000" pitchFamily="2" charset="0"/>
                <a:cs typeface="MV Boli" panose="02000500030200090000" pitchFamily="2" charset="0"/>
              </a:rPr>
              <a:t>Uintage style </a:t>
            </a:r>
            <a:endParaRPr lang="zh-CN" altLang="en-US" sz="2400" dirty="0">
              <a:solidFill>
                <a:schemeClr val="accent3">
                  <a:lumMod val="60000"/>
                  <a:lumOff val="40000"/>
                </a:schemeClr>
              </a:solidFill>
              <a:latin typeface="MV Boli" panose="02000500030200090000" pitchFamily="2" charset="0"/>
              <a:cs typeface="MV Boli" panose="02000500030200090000" pitchFamily="2" charset="0"/>
            </a:endParaRPr>
          </a:p>
        </p:txBody>
      </p:sp>
      <p:sp>
        <p:nvSpPr>
          <p:cNvPr id="5126" name="TextBox 11"/>
          <p:cNvSpPr txBox="1">
            <a:spLocks noChangeArrowheads="1"/>
          </p:cNvSpPr>
          <p:nvPr/>
        </p:nvSpPr>
        <p:spPr bwMode="auto">
          <a:xfrm>
            <a:off x="4600575" y="1173165"/>
            <a:ext cx="3409951" cy="1323439"/>
          </a:xfrm>
          <a:prstGeom prst="rect">
            <a:avLst/>
          </a:prstGeom>
          <a:noFill/>
          <a:ln w="9525">
            <a:noFill/>
            <a:miter lim="800000"/>
            <a:headEnd/>
            <a:tailEnd/>
          </a:ln>
        </p:spPr>
        <p:txBody>
          <a:bodyPr>
            <a:spAutoFit/>
          </a:bodyPr>
          <a:lstStyle/>
          <a:p>
            <a:pPr eaLnBrk="0" hangingPunct="0">
              <a:buFont typeface="Arial" charset="0"/>
              <a:buNone/>
            </a:pPr>
            <a:r>
              <a:rPr lang="en-US" altLang="zh-CN" sz="8000" dirty="0">
                <a:solidFill>
                  <a:srgbClr val="564E49"/>
                </a:solidFill>
                <a:latin typeface="Brush Script Std" pitchFamily="66" charset="0"/>
              </a:rPr>
              <a:t>Collect</a:t>
            </a:r>
            <a:endParaRPr lang="zh-CN" altLang="en-US" sz="8000" dirty="0">
              <a:solidFill>
                <a:srgbClr val="564E49"/>
              </a:solidFill>
              <a:latin typeface="Brush Script Std" pitchFamily="66" charset="0"/>
            </a:endParaRPr>
          </a:p>
        </p:txBody>
      </p:sp>
      <p:sp>
        <p:nvSpPr>
          <p:cNvPr id="14" name="TextBox 6"/>
          <p:cNvSpPr txBox="1">
            <a:spLocks noChangeArrowheads="1"/>
          </p:cNvSpPr>
          <p:nvPr/>
        </p:nvSpPr>
        <p:spPr bwMode="auto">
          <a:xfrm>
            <a:off x="3690938" y="5222877"/>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tx1">
                    <a:lumMod val="60000"/>
                    <a:lumOff val="40000"/>
                  </a:schemeClr>
                </a:solidFill>
              </a:rPr>
              <a:t>Add your text here and write down your opninon thank you add your text here</a:t>
            </a:r>
            <a:endParaRPr lang="zh-CN" altLang="en-US" sz="1400" dirty="0">
              <a:solidFill>
                <a:schemeClr val="tx1">
                  <a:lumMod val="60000"/>
                  <a:lumOff val="40000"/>
                </a:schemeClr>
              </a:solidFill>
            </a:endParaRPr>
          </a:p>
        </p:txBody>
      </p:sp>
      <p:grpSp>
        <p:nvGrpSpPr>
          <p:cNvPr id="5128" name="组合 9"/>
          <p:cNvGrpSpPr>
            <a:grpSpLocks/>
          </p:cNvGrpSpPr>
          <p:nvPr/>
        </p:nvGrpSpPr>
        <p:grpSpPr bwMode="auto">
          <a:xfrm>
            <a:off x="4781551" y="3506790"/>
            <a:ext cx="1446213" cy="733224"/>
            <a:chOff x="4780974" y="3506819"/>
            <a:chExt cx="1446150" cy="732585"/>
          </a:xfrm>
        </p:grpSpPr>
        <p:sp>
          <p:nvSpPr>
            <p:cNvPr id="5138" name="TextBox 15"/>
            <p:cNvSpPr txBox="1">
              <a:spLocks noChangeArrowheads="1"/>
            </p:cNvSpPr>
            <p:nvPr/>
          </p:nvSpPr>
          <p:spPr bwMode="auto">
            <a:xfrm rot="20383195">
              <a:off x="4780974" y="3778141"/>
              <a:ext cx="476635" cy="461263"/>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U </a:t>
              </a:r>
              <a:endParaRPr lang="zh-CN" altLang="en-US" sz="2400">
                <a:solidFill>
                  <a:schemeClr val="bg1"/>
                </a:solidFill>
                <a:latin typeface="MV Boli" pitchFamily="2" charset="0"/>
              </a:endParaRPr>
            </a:p>
          </p:txBody>
        </p:sp>
        <p:sp>
          <p:nvSpPr>
            <p:cNvPr id="5139" name="TextBox 16"/>
            <p:cNvSpPr txBox="1">
              <a:spLocks noChangeArrowheads="1"/>
            </p:cNvSpPr>
            <p:nvPr/>
          </p:nvSpPr>
          <p:spPr bwMode="auto">
            <a:xfrm rot="-1216805">
              <a:off x="5023917" y="36582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i </a:t>
              </a:r>
              <a:endParaRPr lang="zh-CN" altLang="en-US" sz="2400">
                <a:solidFill>
                  <a:schemeClr val="bg1"/>
                </a:solidFill>
                <a:latin typeface="MV Boli" pitchFamily="2" charset="0"/>
              </a:endParaRPr>
            </a:p>
          </p:txBody>
        </p:sp>
        <p:sp>
          <p:nvSpPr>
            <p:cNvPr id="5140" name="TextBox 17"/>
            <p:cNvSpPr txBox="1">
              <a:spLocks noChangeArrowheads="1"/>
            </p:cNvSpPr>
            <p:nvPr/>
          </p:nvSpPr>
          <p:spPr bwMode="auto">
            <a:xfrm rot="-1216805">
              <a:off x="5117919" y="3629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n </a:t>
              </a:r>
              <a:endParaRPr lang="zh-CN" altLang="en-US" sz="2400">
                <a:solidFill>
                  <a:schemeClr val="bg1"/>
                </a:solidFill>
                <a:latin typeface="MV Boli" pitchFamily="2" charset="0"/>
              </a:endParaRPr>
            </a:p>
          </p:txBody>
        </p:sp>
        <p:sp>
          <p:nvSpPr>
            <p:cNvPr id="5141" name="TextBox 18"/>
            <p:cNvSpPr txBox="1">
              <a:spLocks noChangeArrowheads="1"/>
            </p:cNvSpPr>
            <p:nvPr/>
          </p:nvSpPr>
          <p:spPr bwMode="auto">
            <a:xfrm rot="-1216805">
              <a:off x="5288122" y="3582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t </a:t>
              </a:r>
              <a:endParaRPr lang="zh-CN" altLang="en-US" sz="2400">
                <a:solidFill>
                  <a:schemeClr val="bg1"/>
                </a:solidFill>
                <a:latin typeface="MV Boli" pitchFamily="2" charset="0"/>
              </a:endParaRPr>
            </a:p>
          </p:txBody>
        </p:sp>
        <p:sp>
          <p:nvSpPr>
            <p:cNvPr id="5142" name="TextBox 19"/>
            <p:cNvSpPr txBox="1">
              <a:spLocks noChangeArrowheads="1"/>
            </p:cNvSpPr>
            <p:nvPr/>
          </p:nvSpPr>
          <p:spPr bwMode="auto">
            <a:xfrm rot="-1216805">
              <a:off x="5453236" y="35350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a </a:t>
              </a:r>
              <a:endParaRPr lang="zh-CN" altLang="en-US" sz="2400">
                <a:solidFill>
                  <a:schemeClr val="bg1"/>
                </a:solidFill>
                <a:latin typeface="MV Boli" pitchFamily="2" charset="0"/>
              </a:endParaRPr>
            </a:p>
          </p:txBody>
        </p:sp>
        <p:sp>
          <p:nvSpPr>
            <p:cNvPr id="5143" name="TextBox 20"/>
            <p:cNvSpPr txBox="1">
              <a:spLocks noChangeArrowheads="1"/>
            </p:cNvSpPr>
            <p:nvPr/>
          </p:nvSpPr>
          <p:spPr bwMode="auto">
            <a:xfrm rot="-1216805">
              <a:off x="5610725" y="3506819"/>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g </a:t>
              </a:r>
              <a:endParaRPr lang="zh-CN" altLang="en-US" sz="2400">
                <a:solidFill>
                  <a:schemeClr val="bg1"/>
                </a:solidFill>
                <a:latin typeface="MV Boli" pitchFamily="2" charset="0"/>
              </a:endParaRPr>
            </a:p>
          </p:txBody>
        </p:sp>
        <p:sp>
          <p:nvSpPr>
            <p:cNvPr id="5144" name="TextBox 21"/>
            <p:cNvSpPr txBox="1">
              <a:spLocks noChangeArrowheads="1"/>
            </p:cNvSpPr>
            <p:nvPr/>
          </p:nvSpPr>
          <p:spPr bwMode="auto">
            <a:xfrm rot="-1216805">
              <a:off x="5750489" y="3507388"/>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e </a:t>
              </a:r>
              <a:endParaRPr lang="zh-CN" altLang="en-US" sz="2400">
                <a:solidFill>
                  <a:schemeClr val="bg1"/>
                </a:solidFill>
                <a:latin typeface="MV Boli" pitchFamily="2" charset="0"/>
              </a:endParaRPr>
            </a:p>
          </p:txBody>
        </p:sp>
      </p:grpSp>
      <p:grpSp>
        <p:nvGrpSpPr>
          <p:cNvPr id="5129" name="组合 29"/>
          <p:cNvGrpSpPr>
            <a:grpSpLocks/>
          </p:cNvGrpSpPr>
          <p:nvPr/>
        </p:nvGrpSpPr>
        <p:grpSpPr bwMode="auto">
          <a:xfrm rot="1660413">
            <a:off x="6214965" y="3567094"/>
            <a:ext cx="1446213" cy="732136"/>
            <a:chOff x="4780974" y="3506819"/>
            <a:chExt cx="1446150" cy="733086"/>
          </a:xfrm>
        </p:grpSpPr>
        <p:sp>
          <p:nvSpPr>
            <p:cNvPr id="5131" name="TextBox 30"/>
            <p:cNvSpPr txBox="1">
              <a:spLocks noChangeArrowheads="1"/>
            </p:cNvSpPr>
            <p:nvPr/>
          </p:nvSpPr>
          <p:spPr bwMode="auto">
            <a:xfrm rot="20383195">
              <a:off x="4780974" y="3777641"/>
              <a:ext cx="476635" cy="462264"/>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U </a:t>
              </a:r>
              <a:endParaRPr lang="zh-CN" altLang="en-US" sz="2400">
                <a:solidFill>
                  <a:schemeClr val="bg1"/>
                </a:solidFill>
                <a:latin typeface="MV Boli" pitchFamily="2" charset="0"/>
              </a:endParaRPr>
            </a:p>
          </p:txBody>
        </p:sp>
        <p:sp>
          <p:nvSpPr>
            <p:cNvPr id="5132" name="TextBox 31"/>
            <p:cNvSpPr txBox="1">
              <a:spLocks noChangeArrowheads="1"/>
            </p:cNvSpPr>
            <p:nvPr/>
          </p:nvSpPr>
          <p:spPr bwMode="auto">
            <a:xfrm rot="-1216805">
              <a:off x="5023917" y="36582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i </a:t>
              </a:r>
              <a:endParaRPr lang="zh-CN" altLang="en-US" sz="2400">
                <a:solidFill>
                  <a:schemeClr val="bg1"/>
                </a:solidFill>
                <a:latin typeface="MV Boli" pitchFamily="2" charset="0"/>
              </a:endParaRPr>
            </a:p>
          </p:txBody>
        </p:sp>
        <p:sp>
          <p:nvSpPr>
            <p:cNvPr id="5133" name="TextBox 32"/>
            <p:cNvSpPr txBox="1">
              <a:spLocks noChangeArrowheads="1"/>
            </p:cNvSpPr>
            <p:nvPr/>
          </p:nvSpPr>
          <p:spPr bwMode="auto">
            <a:xfrm rot="-1216805">
              <a:off x="5117919" y="3629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n </a:t>
              </a:r>
              <a:endParaRPr lang="zh-CN" altLang="en-US" sz="2400">
                <a:solidFill>
                  <a:schemeClr val="bg1"/>
                </a:solidFill>
                <a:latin typeface="MV Boli" pitchFamily="2" charset="0"/>
              </a:endParaRPr>
            </a:p>
          </p:txBody>
        </p:sp>
        <p:sp>
          <p:nvSpPr>
            <p:cNvPr id="5134" name="TextBox 33"/>
            <p:cNvSpPr txBox="1">
              <a:spLocks noChangeArrowheads="1"/>
            </p:cNvSpPr>
            <p:nvPr/>
          </p:nvSpPr>
          <p:spPr bwMode="auto">
            <a:xfrm rot="-1216805">
              <a:off x="5288122" y="3582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t </a:t>
              </a:r>
              <a:endParaRPr lang="zh-CN" altLang="en-US" sz="2400">
                <a:solidFill>
                  <a:schemeClr val="bg1"/>
                </a:solidFill>
                <a:latin typeface="MV Boli" pitchFamily="2" charset="0"/>
              </a:endParaRPr>
            </a:p>
          </p:txBody>
        </p:sp>
        <p:sp>
          <p:nvSpPr>
            <p:cNvPr id="5135" name="TextBox 34"/>
            <p:cNvSpPr txBox="1">
              <a:spLocks noChangeArrowheads="1"/>
            </p:cNvSpPr>
            <p:nvPr/>
          </p:nvSpPr>
          <p:spPr bwMode="auto">
            <a:xfrm rot="-1216805">
              <a:off x="5453236" y="35350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a </a:t>
              </a:r>
              <a:endParaRPr lang="zh-CN" altLang="en-US" sz="2400">
                <a:solidFill>
                  <a:schemeClr val="bg1"/>
                </a:solidFill>
                <a:latin typeface="MV Boli" pitchFamily="2" charset="0"/>
              </a:endParaRPr>
            </a:p>
          </p:txBody>
        </p:sp>
        <p:sp>
          <p:nvSpPr>
            <p:cNvPr id="5136" name="TextBox 35"/>
            <p:cNvSpPr txBox="1">
              <a:spLocks noChangeArrowheads="1"/>
            </p:cNvSpPr>
            <p:nvPr/>
          </p:nvSpPr>
          <p:spPr bwMode="auto">
            <a:xfrm rot="-1216805">
              <a:off x="5610725" y="3506819"/>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g </a:t>
              </a:r>
              <a:endParaRPr lang="zh-CN" altLang="en-US" sz="2400">
                <a:solidFill>
                  <a:schemeClr val="bg1"/>
                </a:solidFill>
                <a:latin typeface="MV Boli" pitchFamily="2" charset="0"/>
              </a:endParaRPr>
            </a:p>
          </p:txBody>
        </p:sp>
        <p:sp>
          <p:nvSpPr>
            <p:cNvPr id="5137" name="TextBox 36"/>
            <p:cNvSpPr txBox="1">
              <a:spLocks noChangeArrowheads="1"/>
            </p:cNvSpPr>
            <p:nvPr/>
          </p:nvSpPr>
          <p:spPr bwMode="auto">
            <a:xfrm rot="-1216805">
              <a:off x="5750489" y="3507388"/>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e </a:t>
              </a:r>
              <a:endParaRPr lang="zh-CN" altLang="en-US" sz="2400">
                <a:solidFill>
                  <a:schemeClr val="bg1"/>
                </a:solidFill>
                <a:latin typeface="MV Boli" pitchFamily="2" charset="0"/>
              </a:endParaRPr>
            </a:p>
          </p:txBody>
        </p:sp>
      </p:grpSp>
      <p:sp>
        <p:nvSpPr>
          <p:cNvPr id="38" name="KSO_Shape"/>
          <p:cNvSpPr/>
          <p:nvPr/>
        </p:nvSpPr>
        <p:spPr>
          <a:xfrm>
            <a:off x="6081714" y="3656015"/>
            <a:ext cx="217487" cy="21748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4340" name="图片 22"/>
          <p:cNvPicPr>
            <a:picLocks noChangeAspect="1"/>
          </p:cNvPicPr>
          <p:nvPr/>
        </p:nvPicPr>
        <p:blipFill>
          <a:blip r:embed="rId2" cstate="print"/>
          <a:srcRect/>
          <a:stretch>
            <a:fillRect/>
          </a:stretch>
        </p:blipFill>
        <p:spPr bwMode="auto">
          <a:xfrm>
            <a:off x="0" y="800100"/>
            <a:ext cx="12192000" cy="1460500"/>
          </a:xfrm>
          <a:prstGeom prst="rect">
            <a:avLst/>
          </a:prstGeom>
          <a:noFill/>
          <a:ln w="9525">
            <a:noFill/>
            <a:miter lim="800000"/>
            <a:headEnd/>
            <a:tailEnd/>
          </a:ln>
        </p:spPr>
      </p:pic>
      <p:sp>
        <p:nvSpPr>
          <p:cNvPr id="14341"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03</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343"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4344"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03</a:t>
            </a:r>
            <a:endParaRPr lang="zh-CN" altLang="en-US" sz="1200" b="1">
              <a:solidFill>
                <a:schemeClr val="bg1"/>
              </a:solidFill>
              <a:latin typeface="Adobe 繁黑體 Std B" pitchFamily="34" charset="-128"/>
              <a:ea typeface="Adobe 繁黑體 Std B" pitchFamily="34" charset="-128"/>
            </a:endParaRPr>
          </a:p>
        </p:txBody>
      </p:sp>
      <p:grpSp>
        <p:nvGrpSpPr>
          <p:cNvPr id="14345" name="组合 3"/>
          <p:cNvGrpSpPr>
            <a:grpSpLocks/>
          </p:cNvGrpSpPr>
          <p:nvPr/>
        </p:nvGrpSpPr>
        <p:grpSpPr bwMode="auto">
          <a:xfrm>
            <a:off x="1690688" y="2689225"/>
            <a:ext cx="8782051" cy="3767138"/>
            <a:chOff x="1704983" y="2555904"/>
            <a:chExt cx="8782051" cy="3767515"/>
          </a:xfrm>
        </p:grpSpPr>
        <p:sp>
          <p:nvSpPr>
            <p:cNvPr id="35" name="MH_Picture_1"/>
            <p:cNvSpPr>
              <a:spLocks noChangeArrowheads="1"/>
            </p:cNvSpPr>
            <p:nvPr/>
          </p:nvSpPr>
          <p:spPr bwMode="auto">
            <a:xfrm>
              <a:off x="3859220" y="2570193"/>
              <a:ext cx="2212975" cy="1876613"/>
            </a:xfrm>
            <a:prstGeom prst="rect">
              <a:avLst/>
            </a:prstGeom>
            <a:blipFill dpi="0" rotWithShape="1">
              <a:blip r:embed="rId3" cstate="print"/>
              <a:srcRect/>
              <a:stretch>
                <a:fillRect/>
              </a:stretch>
            </a:blipFill>
            <a:ln w="3175">
              <a:solidFill>
                <a:srgbClr val="FFFFFF"/>
              </a:solidFill>
              <a:miter lim="800000"/>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zh-CN" sz="1800">
                <a:solidFill>
                  <a:schemeClr val="bg1"/>
                </a:solidFill>
                <a:latin typeface="+mn-lt"/>
                <a:ea typeface="+mn-ea"/>
              </a:endParaRPr>
            </a:p>
          </p:txBody>
        </p:sp>
        <p:sp>
          <p:nvSpPr>
            <p:cNvPr id="40" name="MH_Text_1"/>
            <p:cNvSpPr>
              <a:spLocks noChangeArrowheads="1"/>
            </p:cNvSpPr>
            <p:nvPr/>
          </p:nvSpPr>
          <p:spPr bwMode="auto">
            <a:xfrm>
              <a:off x="1814520" y="2570193"/>
              <a:ext cx="2044700" cy="1862323"/>
            </a:xfrm>
            <a:prstGeom prst="rect">
              <a:avLst/>
            </a:prstGeom>
            <a:pattFill prst="pct90">
              <a:fgClr>
                <a:schemeClr val="accent3">
                  <a:lumMod val="50000"/>
                </a:schemeClr>
              </a:fgClr>
              <a:bgClr>
                <a:schemeClr val="bg1"/>
              </a:bgClr>
            </a:pattFill>
            <a:ln w="3175">
              <a:solidFill>
                <a:srgbClr val="FFFFFF"/>
              </a:solidFill>
              <a:miter lim="800000"/>
              <a:headEnd/>
              <a:tailEnd/>
            </a:ln>
          </p:spPr>
          <p:txBody>
            <a:bodyPr lIns="180000" rIns="18000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spcAft>
                  <a:spcPts val="600"/>
                </a:spcAft>
                <a:buFont typeface="Arial" panose="020B0604020202020204" pitchFamily="34" charset="0"/>
                <a:buNone/>
                <a:defRPr/>
              </a:pPr>
              <a:r>
                <a:rPr lang="en-US" altLang="zh-CN" sz="1400">
                  <a:solidFill>
                    <a:srgbClr val="FFFFFF"/>
                  </a:solidFill>
                  <a:latin typeface="+mn-lt"/>
                  <a:ea typeface="+mn-ea"/>
                </a:rPr>
                <a:t>Lorem ipsum dolor sit amet consectetur adipisicing elit</a:t>
              </a:r>
              <a:endParaRPr lang="zh-CN" altLang="en-US" sz="1200">
                <a:solidFill>
                  <a:srgbClr val="FFFFFF"/>
                </a:solidFill>
                <a:latin typeface="+mn-lt"/>
                <a:ea typeface="+mn-ea"/>
              </a:endParaRPr>
            </a:p>
          </p:txBody>
        </p:sp>
        <p:sp>
          <p:nvSpPr>
            <p:cNvPr id="41" name="MH_Picture_2"/>
            <p:cNvSpPr>
              <a:spLocks noChangeArrowheads="1"/>
            </p:cNvSpPr>
            <p:nvPr/>
          </p:nvSpPr>
          <p:spPr bwMode="auto">
            <a:xfrm>
              <a:off x="3859220" y="4432517"/>
              <a:ext cx="2212975" cy="1890902"/>
            </a:xfrm>
            <a:prstGeom prst="rect">
              <a:avLst/>
            </a:prstGeom>
            <a:blipFill dpi="0" rotWithShape="1">
              <a:blip r:embed="rId4" cstate="print"/>
              <a:srcRect/>
              <a:stretch>
                <a:fillRect/>
              </a:stretch>
            </a:blipFill>
            <a:ln w="3175">
              <a:solidFill>
                <a:srgbClr val="FFFFFF"/>
              </a:solidFill>
              <a:miter lim="800000"/>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a:solidFill>
                  <a:schemeClr val="bg1"/>
                </a:solidFill>
                <a:latin typeface="+mn-lt"/>
                <a:ea typeface="+mn-ea"/>
              </a:endParaRPr>
            </a:p>
          </p:txBody>
        </p:sp>
        <p:sp>
          <p:nvSpPr>
            <p:cNvPr id="50" name="MH_Picture_3"/>
            <p:cNvSpPr>
              <a:spLocks noChangeArrowheads="1"/>
            </p:cNvSpPr>
            <p:nvPr/>
          </p:nvSpPr>
          <p:spPr bwMode="auto">
            <a:xfrm>
              <a:off x="6072195" y="4432517"/>
              <a:ext cx="2222500" cy="1890902"/>
            </a:xfrm>
            <a:prstGeom prst="rect">
              <a:avLst/>
            </a:prstGeom>
            <a:blipFill dpi="0" rotWithShape="1">
              <a:blip r:embed="rId5" cstate="print"/>
              <a:srcRect/>
              <a:stretch>
                <a:fillRect/>
              </a:stretch>
            </a:blipFill>
            <a:ln w="3175">
              <a:solidFill>
                <a:srgbClr val="FFFFFF"/>
              </a:solidFill>
              <a:miter lim="800000"/>
              <a:headEnd/>
              <a:tailEnd/>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endParaRPr lang="zh-CN" altLang="en-US" sz="1800">
                <a:solidFill>
                  <a:schemeClr val="bg1"/>
                </a:solidFill>
                <a:latin typeface="+mn-lt"/>
                <a:ea typeface="+mn-ea"/>
              </a:endParaRPr>
            </a:p>
          </p:txBody>
        </p:sp>
        <p:sp>
          <p:nvSpPr>
            <p:cNvPr id="51" name="MH_Text_3"/>
            <p:cNvSpPr>
              <a:spLocks noChangeArrowheads="1"/>
            </p:cNvSpPr>
            <p:nvPr/>
          </p:nvSpPr>
          <p:spPr bwMode="auto">
            <a:xfrm>
              <a:off x="8294696" y="4432517"/>
              <a:ext cx="2082800" cy="1890902"/>
            </a:xfrm>
            <a:prstGeom prst="rect">
              <a:avLst/>
            </a:prstGeom>
            <a:pattFill prst="pct50">
              <a:fgClr>
                <a:schemeClr val="accent3">
                  <a:lumMod val="50000"/>
                </a:schemeClr>
              </a:fgClr>
              <a:bgClr>
                <a:schemeClr val="bg1"/>
              </a:bgClr>
            </a:pattFill>
            <a:ln w="3175">
              <a:solidFill>
                <a:srgbClr val="FFFFFF"/>
              </a:solidFill>
              <a:miter lim="800000"/>
              <a:headEnd/>
              <a:tailEnd/>
            </a:ln>
          </p:spPr>
          <p:txBody>
            <a:bodyPr lIns="180000" rIns="18000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spcAft>
                  <a:spcPts val="600"/>
                </a:spcAft>
                <a:buFont typeface="Arial" panose="020B0604020202020204" pitchFamily="34" charset="0"/>
                <a:buNone/>
                <a:defRPr/>
              </a:pPr>
              <a:r>
                <a:rPr lang="en-US" altLang="zh-CN" sz="1400" dirty="0">
                  <a:solidFill>
                    <a:srgbClr val="FFFFFF"/>
                  </a:solidFill>
                  <a:latin typeface="+mn-lt"/>
                  <a:ea typeface="+mn-ea"/>
                </a:rPr>
                <a:t>Lorem ipsum dolor sit amet consectetur adipisicing elit</a:t>
              </a:r>
              <a:endParaRPr lang="zh-CN" altLang="en-US" sz="1200" dirty="0">
                <a:solidFill>
                  <a:srgbClr val="FFFFFF"/>
                </a:solidFill>
                <a:latin typeface="+mn-lt"/>
                <a:ea typeface="+mn-ea"/>
              </a:endParaRPr>
            </a:p>
          </p:txBody>
        </p:sp>
        <p:sp>
          <p:nvSpPr>
            <p:cNvPr id="52" name="MH_Text_4"/>
            <p:cNvSpPr>
              <a:spLocks noChangeArrowheads="1"/>
            </p:cNvSpPr>
            <p:nvPr/>
          </p:nvSpPr>
          <p:spPr bwMode="auto">
            <a:xfrm>
              <a:off x="6089658" y="2555904"/>
              <a:ext cx="4397376" cy="1876613"/>
            </a:xfrm>
            <a:prstGeom prst="rect">
              <a:avLst/>
            </a:prstGeom>
            <a:noFill/>
            <a:ln>
              <a:noFill/>
            </a:ln>
            <a:extLst/>
          </p:spPr>
          <p:txBody>
            <a:bodyPr lIns="18000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spcAft>
                  <a:spcPts val="600"/>
                </a:spcAft>
                <a:buFont typeface="Arial" panose="020B0604020202020204" pitchFamily="34" charset="0"/>
                <a:buNone/>
                <a:defRPr/>
              </a:pPr>
              <a:r>
                <a:rPr lang="en-US" altLang="zh-CN" sz="1400">
                  <a:latin typeface="+mn-lt"/>
                  <a:ea typeface="+mn-ea"/>
                </a:rPr>
                <a:t>Lorem ipsum dolor sit amet consectetur adipisicing elit sed do eiusmod tempor</a:t>
              </a:r>
              <a:endParaRPr lang="zh-CN" altLang="en-US" sz="1200">
                <a:latin typeface="+mn-lt"/>
                <a:ea typeface="+mn-ea"/>
              </a:endParaRPr>
            </a:p>
          </p:txBody>
        </p:sp>
        <p:sp>
          <p:nvSpPr>
            <p:cNvPr id="53" name="MH_Text_2"/>
            <p:cNvSpPr>
              <a:spLocks noChangeArrowheads="1"/>
            </p:cNvSpPr>
            <p:nvPr/>
          </p:nvSpPr>
          <p:spPr bwMode="auto">
            <a:xfrm>
              <a:off x="1704983" y="4432517"/>
              <a:ext cx="2143125" cy="1878201"/>
            </a:xfrm>
            <a:prstGeom prst="rect">
              <a:avLst/>
            </a:prstGeom>
            <a:noFill/>
            <a:ln>
              <a:noFill/>
            </a:ln>
            <a:extLst/>
          </p:spPr>
          <p:txBody>
            <a:bodyPr lIns="180000" rIns="18000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spcAft>
                  <a:spcPts val="600"/>
                </a:spcAft>
                <a:buFont typeface="Arial" panose="020B0604020202020204" pitchFamily="34" charset="0"/>
                <a:buNone/>
                <a:defRPr/>
              </a:pPr>
              <a:r>
                <a:rPr lang="en-US" altLang="zh-CN" sz="1400">
                  <a:latin typeface="+mn-lt"/>
                  <a:ea typeface="+mn-ea"/>
                </a:rPr>
                <a:t>Lorem ipsum dolor consectetur adipisicing elit sed</a:t>
              </a:r>
              <a:endParaRPr lang="zh-CN" altLang="en-US" sz="1200">
                <a:latin typeface="+mn-lt"/>
                <a:ea typeface="+mn-ea"/>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20" name="矩形 19"/>
          <p:cNvSpPr/>
          <p:nvPr/>
        </p:nvSpPr>
        <p:spPr>
          <a:xfrm rot="900000">
            <a:off x="995365" y="3001965"/>
            <a:ext cx="1658937" cy="2573337"/>
          </a:xfrm>
          <a:prstGeom prst="rect">
            <a:avLst/>
          </a:prstGeom>
          <a:blipFill dpi="0" rotWithShape="1">
            <a:blip r:embed="rId2" cstate="print">
              <a:alphaModFix amt="5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6" name="矩形 5"/>
          <p:cNvSpPr/>
          <p:nvPr/>
        </p:nvSpPr>
        <p:spPr>
          <a:xfrm rot="19800000">
            <a:off x="8534400" y="2192338"/>
            <a:ext cx="1658939" cy="2573337"/>
          </a:xfrm>
          <a:prstGeom prst="rect">
            <a:avLst/>
          </a:prstGeom>
          <a:blipFill dpi="0" rotWithShape="1">
            <a:blip r:embed="rId2" cstate="print">
              <a:alphaModFix amt="5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5366" name="图片 22"/>
          <p:cNvPicPr>
            <a:picLocks noChangeAspect="1"/>
          </p:cNvPicPr>
          <p:nvPr/>
        </p:nvPicPr>
        <p:blipFill>
          <a:blip r:embed="rId3" cstate="print"/>
          <a:srcRect/>
          <a:stretch>
            <a:fillRect/>
          </a:stretch>
        </p:blipFill>
        <p:spPr bwMode="auto">
          <a:xfrm>
            <a:off x="0" y="800100"/>
            <a:ext cx="12192000" cy="1460500"/>
          </a:xfrm>
          <a:prstGeom prst="rect">
            <a:avLst/>
          </a:prstGeom>
          <a:noFill/>
          <a:ln w="9525">
            <a:noFill/>
            <a:miter lim="800000"/>
            <a:headEnd/>
            <a:tailEnd/>
          </a:ln>
        </p:spPr>
      </p:pic>
      <p:sp>
        <p:nvSpPr>
          <p:cNvPr id="15367"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03</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369"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5370"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03</a:t>
            </a:r>
            <a:endParaRPr lang="zh-CN" altLang="en-US" sz="1200" b="1">
              <a:solidFill>
                <a:schemeClr val="bg1"/>
              </a:solidFill>
              <a:latin typeface="Adobe 繁黑體 Std B" pitchFamily="34" charset="-128"/>
              <a:ea typeface="Adobe 繁黑體 Std B" pitchFamily="34" charset="-128"/>
            </a:endParaRPr>
          </a:p>
        </p:txBody>
      </p:sp>
      <p:pic>
        <p:nvPicPr>
          <p:cNvPr id="15371" name="图片 1"/>
          <p:cNvPicPr>
            <a:picLocks noChangeAspect="1"/>
          </p:cNvPicPr>
          <p:nvPr/>
        </p:nvPicPr>
        <p:blipFill>
          <a:blip r:embed="rId4" cstate="print"/>
          <a:srcRect/>
          <a:stretch>
            <a:fillRect/>
          </a:stretch>
        </p:blipFill>
        <p:spPr bwMode="auto">
          <a:xfrm>
            <a:off x="7150101" y="2260602"/>
            <a:ext cx="4770439" cy="4418013"/>
          </a:xfrm>
          <a:prstGeom prst="rect">
            <a:avLst/>
          </a:prstGeom>
          <a:noFill/>
          <a:ln w="9525">
            <a:noFill/>
            <a:miter lim="800000"/>
            <a:headEnd/>
            <a:tailEnd/>
          </a:ln>
        </p:spPr>
      </p:pic>
      <p:sp>
        <p:nvSpPr>
          <p:cNvPr id="26" name="MH_Text_1"/>
          <p:cNvSpPr txBox="1">
            <a:spLocks noChangeArrowheads="1"/>
          </p:cNvSpPr>
          <p:nvPr/>
        </p:nvSpPr>
        <p:spPr bwMode="auto">
          <a:xfrm>
            <a:off x="3322639" y="2655888"/>
            <a:ext cx="3913187"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Lorem ipsum dolor sit amet consectetur adipisicing </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elit sed do eiusmod tempor incididunt ut labore et dolore magna aliqua Ut enim ad minim veniam quis nostrud ex</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ercitation ullamco laboris nisi ut aliq</a:t>
            </a:r>
            <a:r>
              <a:rPr lang="en-US" altLang="zh-CN" sz="1600" dirty="0"/>
              <a:t> magna aliqua Ut enim ad minim veniam quis nostrud </a:t>
            </a:r>
            <a:r>
              <a:rPr lang="en-US" altLang="zh-CN" sz="1600" dirty="0">
                <a:latin typeface="+mn-lt"/>
                <a:ea typeface="+mn-ea"/>
              </a:rPr>
              <a:t>uip .</a:t>
            </a:r>
            <a:endParaRPr lang="zh-CN" altLang="en-US" sz="1600" dirty="0">
              <a:latin typeface="+mn-lt"/>
              <a:ea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6388" name="图片 22"/>
          <p:cNvPicPr>
            <a:picLocks noChangeAspect="1"/>
          </p:cNvPicPr>
          <p:nvPr/>
        </p:nvPicPr>
        <p:blipFill>
          <a:blip r:embed="rId2" cstate="print"/>
          <a:srcRect/>
          <a:stretch>
            <a:fillRect/>
          </a:stretch>
        </p:blipFill>
        <p:spPr bwMode="auto">
          <a:xfrm>
            <a:off x="0" y="800100"/>
            <a:ext cx="12192000" cy="1460500"/>
          </a:xfrm>
          <a:prstGeom prst="rect">
            <a:avLst/>
          </a:prstGeom>
          <a:noFill/>
          <a:ln w="9525">
            <a:noFill/>
            <a:miter lim="800000"/>
            <a:headEnd/>
            <a:tailEnd/>
          </a:ln>
        </p:spPr>
      </p:pic>
      <p:sp>
        <p:nvSpPr>
          <p:cNvPr id="16389"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03</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391"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6392"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03</a:t>
            </a:r>
            <a:endParaRPr lang="zh-CN" altLang="en-US" sz="1200" b="1">
              <a:solidFill>
                <a:schemeClr val="bg1"/>
              </a:solidFill>
              <a:latin typeface="Adobe 繁黑體 Std B" pitchFamily="34" charset="-128"/>
              <a:ea typeface="Adobe 繁黑體 Std B" pitchFamily="34" charset="-128"/>
            </a:endParaRPr>
          </a:p>
        </p:txBody>
      </p:sp>
      <p:graphicFrame>
        <p:nvGraphicFramePr>
          <p:cNvPr id="10" name="表格 9"/>
          <p:cNvGraphicFramePr>
            <a:graphicFrameLocks noGrp="1"/>
          </p:cNvGraphicFramePr>
          <p:nvPr/>
        </p:nvGraphicFramePr>
        <p:xfrm>
          <a:off x="2044700" y="3367090"/>
          <a:ext cx="8128002" cy="2595565"/>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xmlns="" val="20000"/>
                    </a:ext>
                  </a:extLst>
                </a:gridCol>
                <a:gridCol w="1354667">
                  <a:extLst>
                    <a:ext uri="{9D8B030D-6E8A-4147-A177-3AD203B41FA5}">
                      <a16:colId xmlns:a16="http://schemas.microsoft.com/office/drawing/2014/main" xmlns="" val="20001"/>
                    </a:ext>
                  </a:extLst>
                </a:gridCol>
                <a:gridCol w="1354667">
                  <a:extLst>
                    <a:ext uri="{9D8B030D-6E8A-4147-A177-3AD203B41FA5}">
                      <a16:colId xmlns:a16="http://schemas.microsoft.com/office/drawing/2014/main" xmlns="" val="20002"/>
                    </a:ext>
                  </a:extLst>
                </a:gridCol>
                <a:gridCol w="1354667">
                  <a:extLst>
                    <a:ext uri="{9D8B030D-6E8A-4147-A177-3AD203B41FA5}">
                      <a16:colId xmlns:a16="http://schemas.microsoft.com/office/drawing/2014/main" xmlns="" val="20003"/>
                    </a:ext>
                  </a:extLst>
                </a:gridCol>
                <a:gridCol w="1354667">
                  <a:extLst>
                    <a:ext uri="{9D8B030D-6E8A-4147-A177-3AD203B41FA5}">
                      <a16:colId xmlns:a16="http://schemas.microsoft.com/office/drawing/2014/main" xmlns="" val="20004"/>
                    </a:ext>
                  </a:extLst>
                </a:gridCol>
                <a:gridCol w="1354667">
                  <a:extLst>
                    <a:ext uri="{9D8B030D-6E8A-4147-A177-3AD203B41FA5}">
                      <a16:colId xmlns:a16="http://schemas.microsoft.com/office/drawing/2014/main" xmlns="" val="20005"/>
                    </a:ext>
                  </a:extLst>
                </a:gridCol>
              </a:tblGrid>
              <a:tr h="370795">
                <a:tc>
                  <a:txBody>
                    <a:bodyPr/>
                    <a:lstStyle/>
                    <a:p>
                      <a:pPr algn="ctr"/>
                      <a:r>
                        <a:rPr lang="en-US" altLang="zh-CN" sz="1300" dirty="0"/>
                        <a:t>Summary</a:t>
                      </a:r>
                      <a:endParaRPr lang="zh-CN" altLang="en-US" sz="1300" dirty="0"/>
                    </a:p>
                  </a:txBody>
                  <a:tcPr marT="45714" marB="45714"/>
                </a:tc>
                <a:tc>
                  <a:txBody>
                    <a:bodyPr/>
                    <a:lstStyle/>
                    <a:p>
                      <a:pPr algn="ctr"/>
                      <a:r>
                        <a:rPr lang="en-US" altLang="zh-CN" sz="1300" dirty="0"/>
                        <a:t>Number</a:t>
                      </a:r>
                      <a:endParaRPr lang="zh-CN" altLang="en-US" sz="1300" dirty="0"/>
                    </a:p>
                  </a:txBody>
                  <a:tcPr marT="45714" marB="45714"/>
                </a:tc>
                <a:tc>
                  <a:txBody>
                    <a:bodyPr/>
                    <a:lstStyle/>
                    <a:p>
                      <a:pPr algn="ctr"/>
                      <a:r>
                        <a:rPr lang="en-US" altLang="zh-CN" sz="1300" dirty="0"/>
                        <a:t>Gender</a:t>
                      </a:r>
                      <a:endParaRPr lang="zh-CN" altLang="en-US" sz="1300" dirty="0"/>
                    </a:p>
                  </a:txBody>
                  <a:tcPr marT="45714" marB="45714"/>
                </a:tc>
                <a:tc>
                  <a:txBody>
                    <a:bodyPr/>
                    <a:lstStyle/>
                    <a:p>
                      <a:pPr algn="ctr"/>
                      <a:r>
                        <a:rPr lang="en-US" altLang="zh-CN" sz="1300" dirty="0"/>
                        <a:t>Size</a:t>
                      </a:r>
                      <a:endParaRPr lang="zh-CN" altLang="en-US" sz="1300" dirty="0"/>
                    </a:p>
                  </a:txBody>
                  <a:tcPr marT="45714" marB="45714"/>
                </a:tc>
                <a:tc>
                  <a:txBody>
                    <a:bodyPr/>
                    <a:lstStyle/>
                    <a:p>
                      <a:pPr algn="ctr"/>
                      <a:r>
                        <a:rPr lang="en-US" altLang="zh-CN" sz="1300" dirty="0"/>
                        <a:t>Color</a:t>
                      </a:r>
                      <a:endParaRPr lang="zh-CN" altLang="en-US" sz="1300" dirty="0"/>
                    </a:p>
                  </a:txBody>
                  <a:tcPr marT="45714" marB="45714"/>
                </a:tc>
                <a:tc>
                  <a:txBody>
                    <a:bodyPr/>
                    <a:lstStyle/>
                    <a:p>
                      <a:pPr algn="ctr"/>
                      <a:r>
                        <a:rPr lang="en-US" altLang="zh-CN" sz="1300" dirty="0"/>
                        <a:t>Other</a:t>
                      </a:r>
                      <a:endParaRPr lang="zh-CN" altLang="en-US" sz="1300" dirty="0"/>
                    </a:p>
                  </a:txBody>
                  <a:tcPr marT="45714" marB="45714"/>
                </a:tc>
                <a:extLst>
                  <a:ext uri="{0D108BD9-81ED-4DB2-BD59-A6C34878D82A}">
                    <a16:rowId xmlns:a16="http://schemas.microsoft.com/office/drawing/2014/main" xmlns="" val="10000"/>
                  </a:ext>
                </a:extLst>
              </a:tr>
              <a:tr h="370795">
                <a:tc>
                  <a:txBody>
                    <a:bodyPr/>
                    <a:lstStyle/>
                    <a:p>
                      <a:pPr algn="ctr"/>
                      <a:r>
                        <a:rPr lang="en-US" altLang="zh-CN" sz="1300" dirty="0"/>
                        <a:t>525</a:t>
                      </a:r>
                      <a:endParaRPr lang="zh-CN" altLang="en-US" sz="1300" dirty="0"/>
                    </a:p>
                  </a:txBody>
                  <a:tcPr marT="45714" marB="45714"/>
                </a:tc>
                <a:tc>
                  <a:txBody>
                    <a:bodyPr/>
                    <a:lstStyle/>
                    <a:p>
                      <a:pPr algn="ctr"/>
                      <a:r>
                        <a:rPr lang="en-US" altLang="zh-CN" sz="1300" dirty="0"/>
                        <a:t>52</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1"/>
                  </a:ext>
                </a:extLst>
              </a:tr>
              <a:tr h="370795">
                <a:tc>
                  <a:txBody>
                    <a:bodyPr/>
                    <a:lstStyle/>
                    <a:p>
                      <a:pPr algn="ctr"/>
                      <a:r>
                        <a:rPr lang="en-US" altLang="zh-CN" sz="1300" dirty="0"/>
                        <a:t>254</a:t>
                      </a:r>
                      <a:endParaRPr lang="zh-CN" altLang="en-US" sz="1300" dirty="0"/>
                    </a:p>
                  </a:txBody>
                  <a:tcPr marT="45714" marB="45714"/>
                </a:tc>
                <a:tc>
                  <a:txBody>
                    <a:bodyPr/>
                    <a:lstStyle/>
                    <a:p>
                      <a:pPr algn="ctr"/>
                      <a:r>
                        <a:rPr lang="en-US" altLang="zh-CN" sz="1300" dirty="0"/>
                        <a:t>22</a:t>
                      </a:r>
                      <a:endParaRPr lang="zh-CN" altLang="en-US" sz="1300" dirty="0"/>
                    </a:p>
                  </a:txBody>
                  <a:tcPr marT="45714" marB="45714"/>
                </a:tc>
                <a:tc>
                  <a:txBody>
                    <a:bodyPr/>
                    <a:lstStyle/>
                    <a:p>
                      <a:pPr algn="ctr"/>
                      <a:r>
                        <a:rPr lang="en-US" altLang="zh-CN" sz="1300" dirty="0"/>
                        <a:t>2</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2"/>
                  </a:ext>
                </a:extLst>
              </a:tr>
              <a:tr h="370795">
                <a:tc>
                  <a:txBody>
                    <a:bodyPr/>
                    <a:lstStyle/>
                    <a:p>
                      <a:pPr algn="ctr"/>
                      <a:r>
                        <a:rPr lang="en-US" altLang="zh-CN" sz="1300" dirty="0"/>
                        <a:t>522</a:t>
                      </a:r>
                      <a:endParaRPr lang="zh-CN" altLang="en-US" sz="1300" dirty="0"/>
                    </a:p>
                  </a:txBody>
                  <a:tcPr marT="45714" marB="45714"/>
                </a:tc>
                <a:tc>
                  <a:txBody>
                    <a:bodyPr/>
                    <a:lstStyle/>
                    <a:p>
                      <a:pPr algn="ctr"/>
                      <a:r>
                        <a:rPr lang="en-US" altLang="zh-CN" sz="1300" dirty="0"/>
                        <a:t>11</a:t>
                      </a:r>
                      <a:endParaRPr lang="zh-CN" altLang="en-US" sz="1300" dirty="0"/>
                    </a:p>
                  </a:txBody>
                  <a:tcPr marT="45714" marB="45714"/>
                </a:tc>
                <a:tc>
                  <a:txBody>
                    <a:bodyPr/>
                    <a:lstStyle/>
                    <a:p>
                      <a:pPr algn="ctr"/>
                      <a:r>
                        <a:rPr lang="en-US" altLang="zh-CN" sz="1300" dirty="0"/>
                        <a:t>3</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3"/>
                  </a:ext>
                </a:extLst>
              </a:tr>
              <a:tr h="370795">
                <a:tc>
                  <a:txBody>
                    <a:bodyPr/>
                    <a:lstStyle/>
                    <a:p>
                      <a:pPr algn="ctr"/>
                      <a:r>
                        <a:rPr lang="en-US" altLang="zh-CN" sz="1300" dirty="0"/>
                        <a:t>102</a:t>
                      </a:r>
                      <a:endParaRPr lang="zh-CN" altLang="en-US" sz="1300" dirty="0"/>
                    </a:p>
                  </a:txBody>
                  <a:tcPr marT="45714" marB="45714"/>
                </a:tc>
                <a:tc>
                  <a:txBody>
                    <a:bodyPr/>
                    <a:lstStyle/>
                    <a:p>
                      <a:pPr algn="ctr"/>
                      <a:r>
                        <a:rPr lang="en-US" altLang="zh-CN" sz="1300" dirty="0"/>
                        <a:t>58</a:t>
                      </a:r>
                      <a:endParaRPr lang="zh-CN" altLang="en-US" sz="1300" dirty="0"/>
                    </a:p>
                  </a:txBody>
                  <a:tcPr marT="45714" marB="45714"/>
                </a:tc>
                <a:tc>
                  <a:txBody>
                    <a:bodyPr/>
                    <a:lstStyle/>
                    <a:p>
                      <a:pPr algn="ctr"/>
                      <a:r>
                        <a:rPr lang="en-US" altLang="zh-CN" sz="1300" dirty="0"/>
                        <a:t>2</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4"/>
                  </a:ext>
                </a:extLst>
              </a:tr>
              <a:tr h="370795">
                <a:tc>
                  <a:txBody>
                    <a:bodyPr/>
                    <a:lstStyle/>
                    <a:p>
                      <a:pPr algn="ctr"/>
                      <a:r>
                        <a:rPr lang="en-US" altLang="zh-CN" sz="1300" dirty="0"/>
                        <a:t>821</a:t>
                      </a:r>
                      <a:endParaRPr lang="zh-CN" altLang="en-US" sz="1300" dirty="0"/>
                    </a:p>
                  </a:txBody>
                  <a:tcPr marT="45714" marB="45714"/>
                </a:tc>
                <a:tc>
                  <a:txBody>
                    <a:bodyPr/>
                    <a:lstStyle/>
                    <a:p>
                      <a:pPr algn="ctr"/>
                      <a:r>
                        <a:rPr lang="en-US" altLang="zh-CN" sz="1300" dirty="0"/>
                        <a:t>855</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5"/>
                  </a:ext>
                </a:extLst>
              </a:tr>
              <a:tr h="370795">
                <a:tc>
                  <a:txBody>
                    <a:bodyPr/>
                    <a:lstStyle/>
                    <a:p>
                      <a:pPr algn="ctr"/>
                      <a:r>
                        <a:rPr lang="en-US" altLang="zh-CN" sz="1300" dirty="0"/>
                        <a:t>522</a:t>
                      </a:r>
                      <a:endParaRPr lang="zh-CN" altLang="en-US" sz="1300" dirty="0"/>
                    </a:p>
                  </a:txBody>
                  <a:tcPr marT="45714" marB="45714"/>
                </a:tc>
                <a:tc>
                  <a:txBody>
                    <a:bodyPr/>
                    <a:lstStyle/>
                    <a:p>
                      <a:pPr algn="ctr"/>
                      <a:r>
                        <a:rPr lang="en-US" altLang="zh-CN" sz="1300" dirty="0"/>
                        <a:t>612</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tc>
                  <a:txBody>
                    <a:bodyPr/>
                    <a:lstStyle/>
                    <a:p>
                      <a:pPr algn="ctr"/>
                      <a:r>
                        <a:rPr lang="en-US" altLang="zh-CN" sz="1300" dirty="0"/>
                        <a:t>1</a:t>
                      </a:r>
                      <a:endParaRPr lang="zh-CN" altLang="en-US" sz="1300" dirty="0"/>
                    </a:p>
                  </a:txBody>
                  <a:tcPr marT="45714" marB="45714"/>
                </a:tc>
                <a:extLst>
                  <a:ext uri="{0D108BD9-81ED-4DB2-BD59-A6C34878D82A}">
                    <a16:rowId xmlns:a16="http://schemas.microsoft.com/office/drawing/2014/main" xmlns="" val="10006"/>
                  </a:ext>
                </a:extLst>
              </a:tr>
            </a:tbl>
          </a:graphicData>
        </a:graphic>
      </p:graphicFrame>
      <p:sp>
        <p:nvSpPr>
          <p:cNvPr id="22" name="TextBox 6"/>
          <p:cNvSpPr txBox="1">
            <a:spLocks noChangeArrowheads="1"/>
          </p:cNvSpPr>
          <p:nvPr/>
        </p:nvSpPr>
        <p:spPr bwMode="auto">
          <a:xfrm>
            <a:off x="3419477" y="6084890"/>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 your text here</a:t>
            </a:r>
            <a:endParaRPr lang="zh-CN" altLang="en-US" sz="1400" dirty="0">
              <a:solidFill>
                <a:schemeClr val="bg1">
                  <a:lumMod val="65000"/>
                </a:schemeClr>
              </a:solidFill>
            </a:endParaRPr>
          </a:p>
        </p:txBody>
      </p:sp>
      <p:sp>
        <p:nvSpPr>
          <p:cNvPr id="23" name="TextBox 6"/>
          <p:cNvSpPr txBox="1">
            <a:spLocks noChangeArrowheads="1"/>
          </p:cNvSpPr>
          <p:nvPr/>
        </p:nvSpPr>
        <p:spPr bwMode="auto">
          <a:xfrm>
            <a:off x="3633789" y="2886076"/>
            <a:ext cx="4919663" cy="307777"/>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a:t>
            </a:r>
            <a:endParaRPr lang="zh-CN" altLang="en-US" sz="1400" dirty="0">
              <a:solidFill>
                <a:schemeClr val="bg1">
                  <a:lumMod val="65000"/>
                </a:schemeClr>
              </a:solidFill>
            </a:endParaRPr>
          </a:p>
        </p:txBody>
      </p:sp>
      <p:sp>
        <p:nvSpPr>
          <p:cNvPr id="24" name="TextBox 6"/>
          <p:cNvSpPr txBox="1">
            <a:spLocks noChangeArrowheads="1"/>
          </p:cNvSpPr>
          <p:nvPr/>
        </p:nvSpPr>
        <p:spPr bwMode="auto">
          <a:xfrm>
            <a:off x="3636963" y="2251077"/>
            <a:ext cx="4919663" cy="70802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4000" dirty="0">
                <a:solidFill>
                  <a:schemeClr val="bg1">
                    <a:lumMod val="65000"/>
                  </a:schemeClr>
                </a:solidFill>
              </a:rPr>
              <a:t>write down </a:t>
            </a:r>
            <a:endParaRPr lang="zh-CN" altLang="en-US" sz="4000" dirty="0">
              <a:solidFill>
                <a:schemeClr val="bg1">
                  <a:lumMod val="6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pic>
        <p:nvPicPr>
          <p:cNvPr id="17411" name="图片 1"/>
          <p:cNvPicPr>
            <a:picLocks noChangeAspect="1"/>
          </p:cNvPicPr>
          <p:nvPr/>
        </p:nvPicPr>
        <p:blipFill>
          <a:blip r:embed="rId2" cstate="print"/>
          <a:srcRect/>
          <a:stretch>
            <a:fillRect/>
          </a:stretch>
        </p:blipFill>
        <p:spPr bwMode="auto">
          <a:xfrm>
            <a:off x="3282950" y="190500"/>
            <a:ext cx="6362700" cy="4438650"/>
          </a:xfrm>
          <a:prstGeom prst="rect">
            <a:avLst/>
          </a:prstGeom>
          <a:noFill/>
          <a:ln w="9525">
            <a:noFill/>
            <a:miter lim="800000"/>
            <a:headEnd/>
            <a:tailEnd/>
          </a:ln>
        </p:spPr>
      </p:pic>
      <p:sp>
        <p:nvSpPr>
          <p:cNvPr id="27" name="矩形 26"/>
          <p:cNvSpPr/>
          <p:nvPr/>
        </p:nvSpPr>
        <p:spPr>
          <a:xfrm rot="16200000">
            <a:off x="5391150" y="57150"/>
            <a:ext cx="1409700"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7413" name="图片 22"/>
          <p:cNvPicPr>
            <a:picLocks noChangeAspect="1"/>
          </p:cNvPicPr>
          <p:nvPr/>
        </p:nvPicPr>
        <p:blipFill>
          <a:blip r:embed="rId3" cstate="print"/>
          <a:srcRect/>
          <a:stretch>
            <a:fillRect/>
          </a:stretch>
        </p:blipFill>
        <p:spPr bwMode="auto">
          <a:xfrm>
            <a:off x="0" y="4718050"/>
            <a:ext cx="12192000" cy="1460500"/>
          </a:xfrm>
          <a:prstGeom prst="rect">
            <a:avLst/>
          </a:prstGeom>
          <a:noFill/>
          <a:ln w="9525">
            <a:noFill/>
            <a:miter lim="800000"/>
            <a:headEnd/>
            <a:tailEnd/>
          </a:ln>
        </p:spPr>
      </p:pic>
      <p:sp>
        <p:nvSpPr>
          <p:cNvPr id="17414" name="TextBox 3"/>
          <p:cNvSpPr txBox="1">
            <a:spLocks noChangeArrowheads="1"/>
          </p:cNvSpPr>
          <p:nvPr/>
        </p:nvSpPr>
        <p:spPr bwMode="auto">
          <a:xfrm>
            <a:off x="5034830" y="1274763"/>
            <a:ext cx="2655471" cy="1446550"/>
          </a:xfrm>
          <a:prstGeom prst="rect">
            <a:avLst/>
          </a:prstGeom>
          <a:noFill/>
          <a:ln w="9525">
            <a:noFill/>
            <a:miter lim="800000"/>
            <a:headEnd/>
            <a:tailEnd/>
          </a:ln>
        </p:spPr>
        <p:txBody>
          <a:bodyPr wrap="none">
            <a:spAutoFit/>
          </a:bodyPr>
          <a:lstStyle/>
          <a:p>
            <a:pPr eaLnBrk="0" hangingPunct="0">
              <a:buFont typeface="Arial" charset="0"/>
              <a:buNone/>
            </a:pPr>
            <a:r>
              <a:rPr lang="en-US" altLang="zh-CN" sz="8800" dirty="0">
                <a:solidFill>
                  <a:srgbClr val="608C7D"/>
                </a:solidFill>
                <a:latin typeface="Birch Std" pitchFamily="66" charset="0"/>
              </a:rPr>
              <a:t>Pass four</a:t>
            </a:r>
            <a:endParaRPr lang="zh-CN" altLang="en-US" sz="8800" dirty="0">
              <a:solidFill>
                <a:srgbClr val="608C7D"/>
              </a:solidFill>
              <a:latin typeface="Birch Std" pitchFamily="66" charset="0"/>
            </a:endParaRPr>
          </a:p>
        </p:txBody>
      </p:sp>
      <p:sp>
        <p:nvSpPr>
          <p:cNvPr id="30" name="TextBox 6"/>
          <p:cNvSpPr txBox="1">
            <a:spLocks noChangeArrowheads="1"/>
          </p:cNvSpPr>
          <p:nvPr/>
        </p:nvSpPr>
        <p:spPr bwMode="auto">
          <a:xfrm>
            <a:off x="3754438" y="4313240"/>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 your text here</a:t>
            </a:r>
            <a:endParaRPr lang="zh-CN" altLang="en-US" sz="1400" dirty="0">
              <a:solidFill>
                <a:schemeClr val="bg1">
                  <a:lumMod val="6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pic>
        <p:nvPicPr>
          <p:cNvPr id="18435" name="图片 3"/>
          <p:cNvPicPr>
            <a:picLocks noChangeAspect="1"/>
          </p:cNvPicPr>
          <p:nvPr/>
        </p:nvPicPr>
        <p:blipFill>
          <a:blip r:embed="rId2" cstate="print"/>
          <a:srcRect/>
          <a:stretch>
            <a:fillRect/>
          </a:stretch>
        </p:blipFill>
        <p:spPr bwMode="auto">
          <a:xfrm>
            <a:off x="4684713" y="1776415"/>
            <a:ext cx="2819400" cy="5081587"/>
          </a:xfrm>
          <a:prstGeom prst="rect">
            <a:avLst/>
          </a:prstGeom>
          <a:noFill/>
          <a:ln w="9525">
            <a:noFill/>
            <a:miter lim="800000"/>
            <a:headEnd/>
            <a:tailEnd/>
          </a:ln>
        </p:spPr>
      </p:pic>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8437" name="图片 22"/>
          <p:cNvPicPr>
            <a:picLocks noChangeAspect="1"/>
          </p:cNvPicPr>
          <p:nvPr/>
        </p:nvPicPr>
        <p:blipFill>
          <a:blip r:embed="rId3" cstate="print"/>
          <a:srcRect/>
          <a:stretch>
            <a:fillRect/>
          </a:stretch>
        </p:blipFill>
        <p:spPr bwMode="auto">
          <a:xfrm>
            <a:off x="0" y="800100"/>
            <a:ext cx="12192000" cy="1460500"/>
          </a:xfrm>
          <a:prstGeom prst="rect">
            <a:avLst/>
          </a:prstGeom>
          <a:noFill/>
          <a:ln w="9525">
            <a:noFill/>
            <a:miter lim="800000"/>
            <a:headEnd/>
            <a:tailEnd/>
          </a:ln>
        </p:spPr>
      </p:pic>
      <p:sp>
        <p:nvSpPr>
          <p:cNvPr id="18438"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04</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440"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8441"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04</a:t>
            </a:r>
            <a:endParaRPr lang="zh-CN" altLang="en-US" sz="1200" b="1">
              <a:solidFill>
                <a:schemeClr val="bg1"/>
              </a:solidFill>
              <a:latin typeface="Adobe 繁黑體 Std B" pitchFamily="34" charset="-128"/>
              <a:ea typeface="Adobe 繁黑體 Std B" pitchFamily="34" charset="-128"/>
            </a:endParaRPr>
          </a:p>
        </p:txBody>
      </p:sp>
      <p:sp>
        <p:nvSpPr>
          <p:cNvPr id="26" name="MH_Text_1"/>
          <p:cNvSpPr txBox="1">
            <a:spLocks noChangeArrowheads="1"/>
          </p:cNvSpPr>
          <p:nvPr/>
        </p:nvSpPr>
        <p:spPr bwMode="auto">
          <a:xfrm>
            <a:off x="555626" y="2655888"/>
            <a:ext cx="3659188"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Lorem ipsum dolor sit amet consectetur adipisicing </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elit sed do eiusmod tempor incididunt ut labore et dolore magna aliqua Ut enim ad minim veniam quis nostrud ex</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ercitation ullamco laboris nisi ut aliq</a:t>
            </a:r>
            <a:r>
              <a:rPr lang="en-US" altLang="zh-CN" sz="1600" dirty="0"/>
              <a:t> magna aliqua Ut enim ad minim veniam quis nostrud </a:t>
            </a:r>
            <a:r>
              <a:rPr lang="en-US" altLang="zh-CN" sz="1600" dirty="0">
                <a:latin typeface="+mn-lt"/>
                <a:ea typeface="+mn-ea"/>
              </a:rPr>
              <a:t>uip .</a:t>
            </a:r>
            <a:endParaRPr lang="zh-CN" altLang="en-US" sz="1600" dirty="0">
              <a:latin typeface="+mn-lt"/>
              <a:ea typeface="+mn-ea"/>
            </a:endParaRPr>
          </a:p>
        </p:txBody>
      </p:sp>
      <p:sp>
        <p:nvSpPr>
          <p:cNvPr id="14" name="KSO_Shape"/>
          <p:cNvSpPr/>
          <p:nvPr/>
        </p:nvSpPr>
        <p:spPr>
          <a:xfrm>
            <a:off x="4292601" y="3721101"/>
            <a:ext cx="360363" cy="358775"/>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44" name="TextBox 14"/>
          <p:cNvSpPr txBox="1">
            <a:spLocks noChangeArrowheads="1"/>
          </p:cNvSpPr>
          <p:nvPr/>
        </p:nvSpPr>
        <p:spPr bwMode="auto">
          <a:xfrm>
            <a:off x="4316413" y="3773489"/>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02</a:t>
            </a:r>
            <a:endParaRPr lang="zh-CN" altLang="en-US" sz="1100" b="1">
              <a:solidFill>
                <a:schemeClr val="bg1"/>
              </a:solidFill>
              <a:latin typeface="Adobe 繁黑體 Std B" pitchFamily="34" charset="-128"/>
              <a:ea typeface="Adobe 繁黑體 Std B" pitchFamily="34" charset="-128"/>
            </a:endParaRPr>
          </a:p>
        </p:txBody>
      </p:sp>
      <p:sp>
        <p:nvSpPr>
          <p:cNvPr id="16" name="KSO_Shape"/>
          <p:cNvSpPr/>
          <p:nvPr/>
        </p:nvSpPr>
        <p:spPr>
          <a:xfrm>
            <a:off x="4452937" y="2770188"/>
            <a:ext cx="360363" cy="360362"/>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46" name="TextBox 16"/>
          <p:cNvSpPr txBox="1">
            <a:spLocks noChangeArrowheads="1"/>
          </p:cNvSpPr>
          <p:nvPr/>
        </p:nvSpPr>
        <p:spPr bwMode="auto">
          <a:xfrm>
            <a:off x="4475163" y="2822575"/>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01</a:t>
            </a:r>
            <a:endParaRPr lang="zh-CN" altLang="en-US" sz="1100" b="1">
              <a:solidFill>
                <a:schemeClr val="bg1"/>
              </a:solidFill>
              <a:latin typeface="Adobe 繁黑體 Std B" pitchFamily="34" charset="-128"/>
              <a:ea typeface="Adobe 繁黑體 Std B" pitchFamily="34" charset="-128"/>
            </a:endParaRPr>
          </a:p>
        </p:txBody>
      </p:sp>
      <p:sp>
        <p:nvSpPr>
          <p:cNvPr id="18" name="KSO_Shape"/>
          <p:cNvSpPr/>
          <p:nvPr/>
        </p:nvSpPr>
        <p:spPr>
          <a:xfrm>
            <a:off x="7024688" y="3336925"/>
            <a:ext cx="360363" cy="360363"/>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48" name="TextBox 18"/>
          <p:cNvSpPr txBox="1">
            <a:spLocks noChangeArrowheads="1"/>
          </p:cNvSpPr>
          <p:nvPr/>
        </p:nvSpPr>
        <p:spPr bwMode="auto">
          <a:xfrm>
            <a:off x="7046913" y="3389314"/>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04</a:t>
            </a:r>
            <a:endParaRPr lang="zh-CN" altLang="en-US" sz="1100" b="1">
              <a:solidFill>
                <a:schemeClr val="bg1"/>
              </a:solidFill>
              <a:latin typeface="Adobe 繁黑體 Std B" pitchFamily="34" charset="-128"/>
              <a:ea typeface="Adobe 繁黑體 Std B" pitchFamily="34" charset="-128"/>
            </a:endParaRPr>
          </a:p>
        </p:txBody>
      </p:sp>
      <p:sp>
        <p:nvSpPr>
          <p:cNvPr id="21" name="KSO_Shape"/>
          <p:cNvSpPr/>
          <p:nvPr/>
        </p:nvSpPr>
        <p:spPr>
          <a:xfrm>
            <a:off x="4564063" y="5143502"/>
            <a:ext cx="360363" cy="358775"/>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50" name="TextBox 21"/>
          <p:cNvSpPr txBox="1">
            <a:spLocks noChangeArrowheads="1"/>
          </p:cNvSpPr>
          <p:nvPr/>
        </p:nvSpPr>
        <p:spPr bwMode="auto">
          <a:xfrm>
            <a:off x="4586288" y="5195889"/>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03</a:t>
            </a:r>
            <a:endParaRPr lang="zh-CN" altLang="en-US" sz="1100" b="1">
              <a:solidFill>
                <a:schemeClr val="bg1"/>
              </a:solidFill>
              <a:latin typeface="Adobe 繁黑體 Std B" pitchFamily="34" charset="-128"/>
              <a:ea typeface="Adobe 繁黑體 Std B" pitchFamily="34" charset="-128"/>
            </a:endParaRPr>
          </a:p>
        </p:txBody>
      </p:sp>
      <p:sp>
        <p:nvSpPr>
          <p:cNvPr id="23" name="KSO_Shape"/>
          <p:cNvSpPr/>
          <p:nvPr/>
        </p:nvSpPr>
        <p:spPr>
          <a:xfrm>
            <a:off x="7442201" y="4578352"/>
            <a:ext cx="360363" cy="360363"/>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52" name="TextBox 23"/>
          <p:cNvSpPr txBox="1">
            <a:spLocks noChangeArrowheads="1"/>
          </p:cNvSpPr>
          <p:nvPr/>
        </p:nvSpPr>
        <p:spPr bwMode="auto">
          <a:xfrm>
            <a:off x="7466013" y="4630739"/>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05</a:t>
            </a:r>
            <a:endParaRPr lang="zh-CN" altLang="en-US" sz="1100" b="1">
              <a:solidFill>
                <a:schemeClr val="bg1"/>
              </a:solidFill>
              <a:latin typeface="Adobe 繁黑體 Std B" pitchFamily="34" charset="-128"/>
              <a:ea typeface="Adobe 繁黑體 Std B" pitchFamily="34" charset="-128"/>
            </a:endParaRPr>
          </a:p>
        </p:txBody>
      </p:sp>
      <p:sp>
        <p:nvSpPr>
          <p:cNvPr id="25" name="KSO_Shape"/>
          <p:cNvSpPr/>
          <p:nvPr/>
        </p:nvSpPr>
        <p:spPr>
          <a:xfrm>
            <a:off x="6945313" y="5865815"/>
            <a:ext cx="360363" cy="358775"/>
          </a:xfrm>
          <a:prstGeom prst="diamond">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fontAlgn="auto">
              <a:spcBef>
                <a:spcPts val="0"/>
              </a:spcBef>
              <a:spcAft>
                <a:spcPts val="0"/>
              </a:spcAft>
              <a:buFont typeface="Arial" pitchFamily="34" charset="0"/>
              <a:buNone/>
              <a:defRPr/>
            </a:pPr>
            <a:endParaRPr lang="zh-CN" altLang="en-US">
              <a:solidFill>
                <a:schemeClr val="accent3"/>
              </a:solidFill>
            </a:endParaRPr>
          </a:p>
        </p:txBody>
      </p:sp>
      <p:sp>
        <p:nvSpPr>
          <p:cNvPr id="18454" name="TextBox 28"/>
          <p:cNvSpPr txBox="1">
            <a:spLocks noChangeArrowheads="1"/>
          </p:cNvSpPr>
          <p:nvPr/>
        </p:nvSpPr>
        <p:spPr bwMode="auto">
          <a:xfrm>
            <a:off x="6969125" y="5918200"/>
            <a:ext cx="325730" cy="261610"/>
          </a:xfrm>
          <a:prstGeom prst="rect">
            <a:avLst/>
          </a:prstGeom>
          <a:noFill/>
          <a:ln w="9525">
            <a:noFill/>
            <a:miter lim="800000"/>
            <a:headEnd/>
            <a:tailEnd/>
          </a:ln>
        </p:spPr>
        <p:txBody>
          <a:bodyPr wrap="none">
            <a:spAutoFit/>
          </a:bodyPr>
          <a:lstStyle/>
          <a:p>
            <a:pPr eaLnBrk="0" hangingPunct="0">
              <a:buFont typeface="Arial" charset="0"/>
              <a:buNone/>
            </a:pPr>
            <a:r>
              <a:rPr lang="en-US" altLang="zh-CN" sz="1100" b="1">
                <a:solidFill>
                  <a:schemeClr val="bg1"/>
                </a:solidFill>
                <a:latin typeface="Adobe 繁黑體 Std B" pitchFamily="34" charset="-128"/>
                <a:ea typeface="Adobe 繁黑體 Std B" pitchFamily="34" charset="-128"/>
              </a:rPr>
              <a:t>06</a:t>
            </a:r>
            <a:endParaRPr lang="zh-CN" altLang="en-US" sz="1100" b="1">
              <a:solidFill>
                <a:schemeClr val="bg1"/>
              </a:solidFill>
              <a:latin typeface="Adobe 繁黑體 Std B" pitchFamily="34" charset="-128"/>
              <a:ea typeface="Adobe 繁黑體 Std B" pitchFamily="34" charset="-128"/>
            </a:endParaRPr>
          </a:p>
        </p:txBody>
      </p:sp>
      <p:sp>
        <p:nvSpPr>
          <p:cNvPr id="30" name="MH_Text_1"/>
          <p:cNvSpPr txBox="1">
            <a:spLocks noChangeArrowheads="1"/>
          </p:cNvSpPr>
          <p:nvPr/>
        </p:nvSpPr>
        <p:spPr bwMode="auto">
          <a:xfrm>
            <a:off x="8024813" y="2655888"/>
            <a:ext cx="3659187"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342900" indent="-342900">
              <a:lnSpc>
                <a:spcPct val="150000"/>
              </a:lnSpc>
              <a:spcBef>
                <a:spcPts val="600"/>
              </a:spcBef>
              <a:spcAft>
                <a:spcPts val="600"/>
              </a:spcAft>
              <a:buClr>
                <a:schemeClr val="accent1"/>
              </a:buClr>
              <a:buSzPct val="80000"/>
              <a:buFont typeface="+mj-lt"/>
              <a:buAutoNum type="arabicPeriod" startAt="4"/>
              <a:defRPr/>
            </a:pPr>
            <a:r>
              <a:rPr lang="en-US" altLang="zh-CN" sz="1600" dirty="0">
                <a:latin typeface="+mn-lt"/>
                <a:ea typeface="+mn-ea"/>
              </a:rPr>
              <a:t>Lorem ipsum dolor sit amet consectetur adipisicing </a:t>
            </a:r>
          </a:p>
          <a:p>
            <a:pPr marL="342900" indent="-342900">
              <a:lnSpc>
                <a:spcPct val="150000"/>
              </a:lnSpc>
              <a:spcBef>
                <a:spcPts val="600"/>
              </a:spcBef>
              <a:spcAft>
                <a:spcPts val="600"/>
              </a:spcAft>
              <a:buClr>
                <a:schemeClr val="accent1"/>
              </a:buClr>
              <a:buSzPct val="80000"/>
              <a:buFont typeface="+mj-lt"/>
              <a:buAutoNum type="arabicPeriod" startAt="4"/>
              <a:defRPr/>
            </a:pPr>
            <a:r>
              <a:rPr lang="en-US" altLang="zh-CN" sz="1600" dirty="0">
                <a:latin typeface="+mn-lt"/>
                <a:ea typeface="+mn-ea"/>
              </a:rPr>
              <a:t>elit sed do eiusmod tempor incididunt ut labore et dolore magna aliqua Ut enim ad minim veniam quis nostrud ex</a:t>
            </a:r>
          </a:p>
          <a:p>
            <a:pPr marL="342900" indent="-342900">
              <a:lnSpc>
                <a:spcPct val="150000"/>
              </a:lnSpc>
              <a:spcBef>
                <a:spcPts val="600"/>
              </a:spcBef>
              <a:spcAft>
                <a:spcPts val="600"/>
              </a:spcAft>
              <a:buClr>
                <a:schemeClr val="accent1"/>
              </a:buClr>
              <a:buSzPct val="80000"/>
              <a:buFont typeface="+mj-lt"/>
              <a:buAutoNum type="arabicPeriod" startAt="4"/>
              <a:defRPr/>
            </a:pPr>
            <a:r>
              <a:rPr lang="en-US" altLang="zh-CN" sz="1600" dirty="0">
                <a:latin typeface="+mn-lt"/>
                <a:ea typeface="+mn-ea"/>
              </a:rPr>
              <a:t>ercitation ullamco laboris nisi ut aliq</a:t>
            </a:r>
            <a:r>
              <a:rPr lang="en-US" altLang="zh-CN" sz="1600" dirty="0"/>
              <a:t> magna aliqua Ut enim ad minim veniam quis nostrud </a:t>
            </a:r>
            <a:r>
              <a:rPr lang="en-US" altLang="zh-CN" sz="1600" dirty="0">
                <a:latin typeface="+mn-lt"/>
                <a:ea typeface="+mn-ea"/>
              </a:rPr>
              <a:t>uip .</a:t>
            </a:r>
            <a:endParaRPr lang="zh-CN" altLang="en-US" sz="1600" dirty="0">
              <a:latin typeface="+mn-lt"/>
              <a:ea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pic>
        <p:nvPicPr>
          <p:cNvPr id="19459" name="图片 1"/>
          <p:cNvPicPr>
            <a:picLocks noChangeAspect="1"/>
          </p:cNvPicPr>
          <p:nvPr/>
        </p:nvPicPr>
        <p:blipFill>
          <a:blip r:embed="rId3" cstate="print"/>
          <a:srcRect/>
          <a:stretch>
            <a:fillRect/>
          </a:stretch>
        </p:blipFill>
        <p:spPr bwMode="auto">
          <a:xfrm>
            <a:off x="4259265" y="690565"/>
            <a:ext cx="4092575" cy="5356225"/>
          </a:xfrm>
          <a:prstGeom prst="rect">
            <a:avLst/>
          </a:prstGeom>
          <a:noFill/>
          <a:ln w="9525">
            <a:noFill/>
            <a:miter lim="800000"/>
            <a:headEnd/>
            <a:tailEnd/>
          </a:ln>
        </p:spPr>
      </p:pic>
      <p:sp>
        <p:nvSpPr>
          <p:cNvPr id="19460" name="TextBox 11"/>
          <p:cNvSpPr txBox="1">
            <a:spLocks noChangeArrowheads="1"/>
          </p:cNvSpPr>
          <p:nvPr/>
        </p:nvSpPr>
        <p:spPr bwMode="auto">
          <a:xfrm>
            <a:off x="4932364" y="3060701"/>
            <a:ext cx="3184525" cy="830997"/>
          </a:xfrm>
          <a:prstGeom prst="rect">
            <a:avLst/>
          </a:prstGeom>
          <a:noFill/>
          <a:ln w="9525">
            <a:noFill/>
            <a:miter lim="800000"/>
            <a:headEnd/>
            <a:tailEnd/>
          </a:ln>
        </p:spPr>
        <p:txBody>
          <a:bodyPr>
            <a:spAutoFit/>
          </a:bodyPr>
          <a:lstStyle/>
          <a:p>
            <a:pPr eaLnBrk="0" hangingPunct="0">
              <a:buFont typeface="Arial" charset="0"/>
              <a:buNone/>
            </a:pPr>
            <a:r>
              <a:rPr lang="en-US" altLang="zh-CN" sz="4800">
                <a:solidFill>
                  <a:schemeClr val="bg1"/>
                </a:solidFill>
                <a:latin typeface="Brush Script Std" pitchFamily="66" charset="0"/>
              </a:rPr>
              <a:t>Thank you</a:t>
            </a:r>
            <a:endParaRPr lang="zh-CN" altLang="en-US" sz="4800">
              <a:solidFill>
                <a:schemeClr val="bg1"/>
              </a:solidFill>
              <a:latin typeface="Brush Script Std" pitchFamily="66" charset="0"/>
            </a:endParaRPr>
          </a:p>
        </p:txBody>
      </p:sp>
      <p:sp>
        <p:nvSpPr>
          <p:cNvPr id="14" name="TextBox 6"/>
          <p:cNvSpPr txBox="1">
            <a:spLocks noChangeArrowheads="1"/>
          </p:cNvSpPr>
          <p:nvPr/>
        </p:nvSpPr>
        <p:spPr bwMode="auto">
          <a:xfrm>
            <a:off x="4403726" y="5922965"/>
            <a:ext cx="3667125"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tx1">
                    <a:lumMod val="60000"/>
                    <a:lumOff val="40000"/>
                  </a:schemeClr>
                </a:solidFill>
              </a:rPr>
              <a:t>Add your text here and write down your opninonu add your text here</a:t>
            </a:r>
            <a:endParaRPr lang="zh-CN" altLang="en-US" sz="1400" dirty="0">
              <a:solidFill>
                <a:schemeClr val="tx1">
                  <a:lumMod val="60000"/>
                  <a:lumOff val="4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090"/>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7913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grpSp>
        <p:nvGrpSpPr>
          <p:cNvPr id="6147" name="组合 29"/>
          <p:cNvGrpSpPr>
            <a:grpSpLocks/>
          </p:cNvGrpSpPr>
          <p:nvPr/>
        </p:nvGrpSpPr>
        <p:grpSpPr bwMode="auto">
          <a:xfrm rot="1660413">
            <a:off x="6745192" y="3638530"/>
            <a:ext cx="1446212" cy="732135"/>
            <a:chOff x="4780975" y="3506819"/>
            <a:chExt cx="1446149" cy="733084"/>
          </a:xfrm>
        </p:grpSpPr>
        <p:sp>
          <p:nvSpPr>
            <p:cNvPr id="6181" name="TextBox 30"/>
            <p:cNvSpPr txBox="1">
              <a:spLocks noChangeArrowheads="1"/>
            </p:cNvSpPr>
            <p:nvPr/>
          </p:nvSpPr>
          <p:spPr bwMode="auto">
            <a:xfrm rot="20383195">
              <a:off x="4780975" y="3777640"/>
              <a:ext cx="476635" cy="462263"/>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U </a:t>
              </a:r>
              <a:endParaRPr lang="zh-CN" altLang="en-US" sz="2400">
                <a:solidFill>
                  <a:schemeClr val="bg1"/>
                </a:solidFill>
                <a:latin typeface="MV Boli" pitchFamily="2" charset="0"/>
              </a:endParaRPr>
            </a:p>
          </p:txBody>
        </p:sp>
        <p:sp>
          <p:nvSpPr>
            <p:cNvPr id="6182" name="TextBox 31"/>
            <p:cNvSpPr txBox="1">
              <a:spLocks noChangeArrowheads="1"/>
            </p:cNvSpPr>
            <p:nvPr/>
          </p:nvSpPr>
          <p:spPr bwMode="auto">
            <a:xfrm rot="-1216805">
              <a:off x="5023917" y="36582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i </a:t>
              </a:r>
              <a:endParaRPr lang="zh-CN" altLang="en-US" sz="2400">
                <a:solidFill>
                  <a:schemeClr val="bg1"/>
                </a:solidFill>
                <a:latin typeface="MV Boli" pitchFamily="2" charset="0"/>
              </a:endParaRPr>
            </a:p>
          </p:txBody>
        </p:sp>
        <p:sp>
          <p:nvSpPr>
            <p:cNvPr id="6183" name="TextBox 32"/>
            <p:cNvSpPr txBox="1">
              <a:spLocks noChangeArrowheads="1"/>
            </p:cNvSpPr>
            <p:nvPr/>
          </p:nvSpPr>
          <p:spPr bwMode="auto">
            <a:xfrm rot="-1216805">
              <a:off x="5117919" y="3629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n </a:t>
              </a:r>
              <a:endParaRPr lang="zh-CN" altLang="en-US" sz="2400">
                <a:solidFill>
                  <a:schemeClr val="bg1"/>
                </a:solidFill>
                <a:latin typeface="MV Boli" pitchFamily="2" charset="0"/>
              </a:endParaRPr>
            </a:p>
          </p:txBody>
        </p:sp>
        <p:sp>
          <p:nvSpPr>
            <p:cNvPr id="6184" name="TextBox 33"/>
            <p:cNvSpPr txBox="1">
              <a:spLocks noChangeArrowheads="1"/>
            </p:cNvSpPr>
            <p:nvPr/>
          </p:nvSpPr>
          <p:spPr bwMode="auto">
            <a:xfrm rot="-1216805">
              <a:off x="5288122" y="3582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t </a:t>
              </a:r>
              <a:endParaRPr lang="zh-CN" altLang="en-US" sz="2400">
                <a:solidFill>
                  <a:schemeClr val="bg1"/>
                </a:solidFill>
                <a:latin typeface="MV Boli" pitchFamily="2" charset="0"/>
              </a:endParaRPr>
            </a:p>
          </p:txBody>
        </p:sp>
        <p:sp>
          <p:nvSpPr>
            <p:cNvPr id="6185" name="TextBox 34"/>
            <p:cNvSpPr txBox="1">
              <a:spLocks noChangeArrowheads="1"/>
            </p:cNvSpPr>
            <p:nvPr/>
          </p:nvSpPr>
          <p:spPr bwMode="auto">
            <a:xfrm rot="-1216805">
              <a:off x="5453236" y="35350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a </a:t>
              </a:r>
              <a:endParaRPr lang="zh-CN" altLang="en-US" sz="2400">
                <a:solidFill>
                  <a:schemeClr val="bg1"/>
                </a:solidFill>
                <a:latin typeface="MV Boli" pitchFamily="2" charset="0"/>
              </a:endParaRPr>
            </a:p>
          </p:txBody>
        </p:sp>
        <p:sp>
          <p:nvSpPr>
            <p:cNvPr id="6186" name="TextBox 35"/>
            <p:cNvSpPr txBox="1">
              <a:spLocks noChangeArrowheads="1"/>
            </p:cNvSpPr>
            <p:nvPr/>
          </p:nvSpPr>
          <p:spPr bwMode="auto">
            <a:xfrm rot="-1216805">
              <a:off x="5610725" y="3506819"/>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g </a:t>
              </a:r>
              <a:endParaRPr lang="zh-CN" altLang="en-US" sz="2400">
                <a:solidFill>
                  <a:schemeClr val="bg1"/>
                </a:solidFill>
                <a:latin typeface="MV Boli" pitchFamily="2" charset="0"/>
              </a:endParaRPr>
            </a:p>
          </p:txBody>
        </p:sp>
        <p:sp>
          <p:nvSpPr>
            <p:cNvPr id="6187" name="TextBox 36"/>
            <p:cNvSpPr txBox="1">
              <a:spLocks noChangeArrowheads="1"/>
            </p:cNvSpPr>
            <p:nvPr/>
          </p:nvSpPr>
          <p:spPr bwMode="auto">
            <a:xfrm rot="-1216805">
              <a:off x="5750489" y="3507388"/>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e </a:t>
              </a:r>
              <a:endParaRPr lang="zh-CN" altLang="en-US" sz="2400">
                <a:solidFill>
                  <a:schemeClr val="bg1"/>
                </a:solidFill>
                <a:latin typeface="MV Boli" pitchFamily="2" charset="0"/>
              </a:endParaRPr>
            </a:p>
          </p:txBody>
        </p:sp>
      </p:grpSp>
      <p:sp>
        <p:nvSpPr>
          <p:cNvPr id="55" name="矩形 54"/>
          <p:cNvSpPr/>
          <p:nvPr/>
        </p:nvSpPr>
        <p:spPr>
          <a:xfrm>
            <a:off x="-14288" y="-3175"/>
            <a:ext cx="2111376" cy="686117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11" name="TextBox 10"/>
          <p:cNvSpPr txBox="1"/>
          <p:nvPr/>
        </p:nvSpPr>
        <p:spPr>
          <a:xfrm>
            <a:off x="6477001" y="735015"/>
            <a:ext cx="3924300" cy="923925"/>
          </a:xfrm>
          <a:prstGeom prst="rect">
            <a:avLst/>
          </a:prstGeom>
          <a:noFill/>
          <a:ln>
            <a:noFill/>
          </a:ln>
        </p:spPr>
        <p:txBody>
          <a:bodyPr>
            <a:spAutoFit/>
          </a:bodyPr>
          <a:lstStyle/>
          <a:p>
            <a:pPr eaLnBrk="0" hangingPunct="0">
              <a:buFont typeface="Arial" pitchFamily="34" charset="0"/>
              <a:buNone/>
              <a:defRPr/>
            </a:pPr>
            <a:r>
              <a:rPr lang="en-US" altLang="zh-CN" sz="5400" dirty="0">
                <a:solidFill>
                  <a:schemeClr val="accent3"/>
                </a:solidFill>
                <a:latin typeface="Brush Script Std" pitchFamily="66" charset="0"/>
              </a:rPr>
              <a:t>Colleater</a:t>
            </a:r>
            <a:endParaRPr lang="zh-CN" altLang="en-US" sz="5400" dirty="0">
              <a:solidFill>
                <a:schemeClr val="accent3"/>
              </a:solidFill>
              <a:latin typeface="Brush Script Std" pitchFamily="66" charset="0"/>
            </a:endParaRPr>
          </a:p>
        </p:txBody>
      </p:sp>
      <p:pic>
        <p:nvPicPr>
          <p:cNvPr id="6150" name="图片 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4953616">
            <a:off x="4016377" y="341314"/>
            <a:ext cx="2192337" cy="4872039"/>
          </a:xfrm>
          <a:prstGeom prst="rect">
            <a:avLst/>
          </a:prstGeom>
          <a:noFill/>
          <a:ln w="9525">
            <a:noFill/>
            <a:miter lim="800000"/>
            <a:headEnd/>
            <a:tailEnd/>
          </a:ln>
        </p:spPr>
      </p:pic>
      <p:cxnSp>
        <p:nvCxnSpPr>
          <p:cNvPr id="39" name="直接连接符 38"/>
          <p:cNvCxnSpPr/>
          <p:nvPr/>
        </p:nvCxnSpPr>
        <p:spPr>
          <a:xfrm>
            <a:off x="2924177" y="3070225"/>
            <a:ext cx="3846513" cy="0"/>
          </a:xfrm>
          <a:prstGeom prst="line">
            <a:avLst/>
          </a:prstGeom>
          <a:ln w="28575">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40" name="KSO_Shape"/>
          <p:cNvSpPr>
            <a:spLocks/>
          </p:cNvSpPr>
          <p:nvPr/>
        </p:nvSpPr>
        <p:spPr bwMode="auto">
          <a:xfrm>
            <a:off x="3556000" y="2201863"/>
            <a:ext cx="476251" cy="461962"/>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accent3"/>
          </a:solidFill>
          <a:ln>
            <a:noFill/>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6153" name="TextBox 27"/>
          <p:cNvSpPr txBox="1">
            <a:spLocks noChangeArrowheads="1"/>
          </p:cNvSpPr>
          <p:nvPr/>
        </p:nvSpPr>
        <p:spPr bwMode="auto">
          <a:xfrm>
            <a:off x="3619500" y="2165352"/>
            <a:ext cx="340158"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rPr>
              <a:t>1</a:t>
            </a:r>
            <a:endParaRPr lang="zh-CN" altLang="en-US" sz="2400" b="1">
              <a:solidFill>
                <a:schemeClr val="bg1"/>
              </a:solidFill>
            </a:endParaRPr>
          </a:p>
        </p:txBody>
      </p:sp>
      <p:sp>
        <p:nvSpPr>
          <p:cNvPr id="6154" name="TextBox 40"/>
          <p:cNvSpPr txBox="1">
            <a:spLocks noChangeArrowheads="1"/>
          </p:cNvSpPr>
          <p:nvPr/>
        </p:nvSpPr>
        <p:spPr bwMode="auto">
          <a:xfrm>
            <a:off x="3957639" y="2135188"/>
            <a:ext cx="3924300" cy="646112"/>
          </a:xfrm>
          <a:prstGeom prst="rect">
            <a:avLst/>
          </a:prstGeom>
          <a:noFill/>
          <a:ln w="9525">
            <a:noFill/>
            <a:miter lim="800000"/>
            <a:headEnd/>
            <a:tailEnd/>
          </a:ln>
        </p:spPr>
        <p:txBody>
          <a:bodyPr>
            <a:spAutoFit/>
          </a:bodyPr>
          <a:lstStyle/>
          <a:p>
            <a:pPr eaLnBrk="0" hangingPunct="0">
              <a:buFont typeface="Arial" charset="0"/>
              <a:buNone/>
            </a:pPr>
            <a:r>
              <a:rPr lang="en-US" altLang="zh-CN" sz="3600" dirty="0">
                <a:latin typeface="Brush Script Std" pitchFamily="66" charset="0"/>
              </a:rPr>
              <a:t>Happle style</a:t>
            </a:r>
            <a:endParaRPr lang="zh-CN" altLang="en-US" sz="3600" dirty="0">
              <a:latin typeface="Brush Script Std" pitchFamily="66" charset="0"/>
            </a:endParaRPr>
          </a:p>
        </p:txBody>
      </p:sp>
      <p:pic>
        <p:nvPicPr>
          <p:cNvPr id="6155" name="图片 22"/>
          <p:cNvPicPr>
            <a:picLocks noChangeAspect="1"/>
          </p:cNvPicPr>
          <p:nvPr/>
        </p:nvPicPr>
        <p:blipFill>
          <a:blip r:embed="rId3" cstate="print"/>
          <a:srcRect/>
          <a:stretch>
            <a:fillRect/>
          </a:stretch>
        </p:blipFill>
        <p:spPr bwMode="auto">
          <a:xfrm>
            <a:off x="1366839" y="2"/>
            <a:ext cx="1460500" cy="6867525"/>
          </a:xfrm>
          <a:prstGeom prst="rect">
            <a:avLst/>
          </a:prstGeom>
          <a:noFill/>
          <a:ln w="9525">
            <a:noFill/>
            <a:miter lim="800000"/>
            <a:headEnd/>
            <a:tailEnd/>
          </a:ln>
        </p:spPr>
      </p:pic>
      <p:pic>
        <p:nvPicPr>
          <p:cNvPr id="6156" name="图片 23"/>
          <p:cNvPicPr>
            <a:picLocks noChangeAspect="1"/>
          </p:cNvPicPr>
          <p:nvPr/>
        </p:nvPicPr>
        <p:blipFill>
          <a:blip r:embed="rId4" cstate="print"/>
          <a:srcRect/>
          <a:stretch>
            <a:fillRect/>
          </a:stretch>
        </p:blipFill>
        <p:spPr bwMode="auto">
          <a:xfrm rot="14665577" flipH="1">
            <a:off x="6773070" y="-1766094"/>
            <a:ext cx="5351463" cy="5730875"/>
          </a:xfrm>
          <a:prstGeom prst="rect">
            <a:avLst/>
          </a:prstGeom>
          <a:noFill/>
          <a:ln w="9525">
            <a:noFill/>
            <a:miter lim="800000"/>
            <a:headEnd/>
            <a:tailEnd/>
          </a:ln>
        </p:spPr>
      </p:pic>
      <p:cxnSp>
        <p:nvCxnSpPr>
          <p:cNvPr id="26" name="直接连接符 25"/>
          <p:cNvCxnSpPr/>
          <p:nvPr/>
        </p:nvCxnSpPr>
        <p:spPr>
          <a:xfrm>
            <a:off x="7840663" y="3040063"/>
            <a:ext cx="3848100" cy="0"/>
          </a:xfrm>
          <a:prstGeom prst="line">
            <a:avLst/>
          </a:prstGeom>
          <a:ln w="28575">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42" name="KSO_Shape"/>
          <p:cNvSpPr>
            <a:spLocks/>
          </p:cNvSpPr>
          <p:nvPr/>
        </p:nvSpPr>
        <p:spPr bwMode="auto">
          <a:xfrm>
            <a:off x="8482013" y="2146300"/>
            <a:ext cx="476251" cy="463550"/>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accent3"/>
          </a:solidFill>
          <a:ln>
            <a:noFill/>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6159" name="TextBox 42"/>
          <p:cNvSpPr txBox="1">
            <a:spLocks noChangeArrowheads="1"/>
          </p:cNvSpPr>
          <p:nvPr/>
        </p:nvSpPr>
        <p:spPr bwMode="auto">
          <a:xfrm>
            <a:off x="8545513" y="2109789"/>
            <a:ext cx="340158"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rPr>
              <a:t>2</a:t>
            </a:r>
            <a:endParaRPr lang="zh-CN" altLang="en-US" sz="2400" b="1">
              <a:solidFill>
                <a:schemeClr val="bg1"/>
              </a:solidFill>
            </a:endParaRPr>
          </a:p>
        </p:txBody>
      </p:sp>
      <p:sp>
        <p:nvSpPr>
          <p:cNvPr id="6160" name="TextBox 43"/>
          <p:cNvSpPr txBox="1">
            <a:spLocks noChangeArrowheads="1"/>
          </p:cNvSpPr>
          <p:nvPr/>
        </p:nvSpPr>
        <p:spPr bwMode="auto">
          <a:xfrm>
            <a:off x="8882063" y="2079627"/>
            <a:ext cx="3924300" cy="646113"/>
          </a:xfrm>
          <a:prstGeom prst="rect">
            <a:avLst/>
          </a:prstGeom>
          <a:noFill/>
          <a:ln w="9525">
            <a:noFill/>
            <a:miter lim="800000"/>
            <a:headEnd/>
            <a:tailEnd/>
          </a:ln>
        </p:spPr>
        <p:txBody>
          <a:bodyPr>
            <a:spAutoFit/>
          </a:bodyPr>
          <a:lstStyle/>
          <a:p>
            <a:pPr eaLnBrk="0" hangingPunct="0">
              <a:buFont typeface="Arial" charset="0"/>
              <a:buNone/>
            </a:pPr>
            <a:r>
              <a:rPr lang="en-US" altLang="zh-CN" sz="3600" dirty="0">
                <a:latin typeface="Brush Script Std" pitchFamily="66" charset="0"/>
              </a:rPr>
              <a:t>Happle style</a:t>
            </a:r>
            <a:endParaRPr lang="zh-CN" altLang="en-US" sz="3600" dirty="0">
              <a:latin typeface="Brush Script Std" pitchFamily="66" charset="0"/>
            </a:endParaRPr>
          </a:p>
        </p:txBody>
      </p:sp>
      <p:pic>
        <p:nvPicPr>
          <p:cNvPr id="6161" name="图片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rot="-3069765">
            <a:off x="5291932" y="697708"/>
            <a:ext cx="920750" cy="998537"/>
          </a:xfrm>
          <a:prstGeom prst="rect">
            <a:avLst/>
          </a:prstGeom>
          <a:noFill/>
          <a:ln w="9525">
            <a:noFill/>
            <a:miter lim="800000"/>
            <a:headEnd/>
            <a:tailEnd/>
          </a:ln>
        </p:spPr>
      </p:pic>
      <p:grpSp>
        <p:nvGrpSpPr>
          <p:cNvPr id="6162" name="组合 9"/>
          <p:cNvGrpSpPr>
            <a:grpSpLocks/>
          </p:cNvGrpSpPr>
          <p:nvPr/>
        </p:nvGrpSpPr>
        <p:grpSpPr bwMode="auto">
          <a:xfrm>
            <a:off x="5310189" y="5203822"/>
            <a:ext cx="1446212" cy="732135"/>
            <a:chOff x="4780974" y="3506819"/>
            <a:chExt cx="1446150" cy="733084"/>
          </a:xfrm>
        </p:grpSpPr>
        <p:sp>
          <p:nvSpPr>
            <p:cNvPr id="6174" name="TextBox 15"/>
            <p:cNvSpPr txBox="1">
              <a:spLocks noChangeArrowheads="1"/>
            </p:cNvSpPr>
            <p:nvPr/>
          </p:nvSpPr>
          <p:spPr bwMode="auto">
            <a:xfrm rot="20383195">
              <a:off x="4780974" y="3777640"/>
              <a:ext cx="476636" cy="462263"/>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U </a:t>
              </a:r>
              <a:endParaRPr lang="zh-CN" altLang="en-US" sz="2400">
                <a:solidFill>
                  <a:schemeClr val="bg1"/>
                </a:solidFill>
                <a:latin typeface="MV Boli" pitchFamily="2" charset="0"/>
              </a:endParaRPr>
            </a:p>
          </p:txBody>
        </p:sp>
        <p:sp>
          <p:nvSpPr>
            <p:cNvPr id="6175" name="TextBox 16"/>
            <p:cNvSpPr txBox="1">
              <a:spLocks noChangeArrowheads="1"/>
            </p:cNvSpPr>
            <p:nvPr/>
          </p:nvSpPr>
          <p:spPr bwMode="auto">
            <a:xfrm rot="-1216805">
              <a:off x="5023917" y="36582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i </a:t>
              </a:r>
              <a:endParaRPr lang="zh-CN" altLang="en-US" sz="2400">
                <a:solidFill>
                  <a:schemeClr val="bg1"/>
                </a:solidFill>
                <a:latin typeface="MV Boli" pitchFamily="2" charset="0"/>
              </a:endParaRPr>
            </a:p>
          </p:txBody>
        </p:sp>
        <p:sp>
          <p:nvSpPr>
            <p:cNvPr id="6176" name="TextBox 17"/>
            <p:cNvSpPr txBox="1">
              <a:spLocks noChangeArrowheads="1"/>
            </p:cNvSpPr>
            <p:nvPr/>
          </p:nvSpPr>
          <p:spPr bwMode="auto">
            <a:xfrm rot="-1216805">
              <a:off x="5117919" y="3629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n </a:t>
              </a:r>
              <a:endParaRPr lang="zh-CN" altLang="en-US" sz="2400">
                <a:solidFill>
                  <a:schemeClr val="bg1"/>
                </a:solidFill>
                <a:latin typeface="MV Boli" pitchFamily="2" charset="0"/>
              </a:endParaRPr>
            </a:p>
          </p:txBody>
        </p:sp>
        <p:sp>
          <p:nvSpPr>
            <p:cNvPr id="6177" name="TextBox 18"/>
            <p:cNvSpPr txBox="1">
              <a:spLocks noChangeArrowheads="1"/>
            </p:cNvSpPr>
            <p:nvPr/>
          </p:nvSpPr>
          <p:spPr bwMode="auto">
            <a:xfrm rot="-1216805">
              <a:off x="5288122" y="3582677"/>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t </a:t>
              </a:r>
              <a:endParaRPr lang="zh-CN" altLang="en-US" sz="2400">
                <a:solidFill>
                  <a:schemeClr val="bg1"/>
                </a:solidFill>
                <a:latin typeface="MV Boli" pitchFamily="2" charset="0"/>
              </a:endParaRPr>
            </a:p>
          </p:txBody>
        </p:sp>
        <p:sp>
          <p:nvSpPr>
            <p:cNvPr id="6178" name="TextBox 19"/>
            <p:cNvSpPr txBox="1">
              <a:spLocks noChangeArrowheads="1"/>
            </p:cNvSpPr>
            <p:nvPr/>
          </p:nvSpPr>
          <p:spPr bwMode="auto">
            <a:xfrm rot="-1216805">
              <a:off x="5453236" y="3535052"/>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a </a:t>
              </a:r>
              <a:endParaRPr lang="zh-CN" altLang="en-US" sz="2400">
                <a:solidFill>
                  <a:schemeClr val="bg1"/>
                </a:solidFill>
                <a:latin typeface="MV Boli" pitchFamily="2" charset="0"/>
              </a:endParaRPr>
            </a:p>
          </p:txBody>
        </p:sp>
        <p:sp>
          <p:nvSpPr>
            <p:cNvPr id="6179" name="TextBox 20"/>
            <p:cNvSpPr txBox="1">
              <a:spLocks noChangeArrowheads="1"/>
            </p:cNvSpPr>
            <p:nvPr/>
          </p:nvSpPr>
          <p:spPr bwMode="auto">
            <a:xfrm rot="-1216805">
              <a:off x="5610725" y="3506819"/>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g </a:t>
              </a:r>
              <a:endParaRPr lang="zh-CN" altLang="en-US" sz="2400">
                <a:solidFill>
                  <a:schemeClr val="bg1"/>
                </a:solidFill>
                <a:latin typeface="MV Boli" pitchFamily="2" charset="0"/>
              </a:endParaRPr>
            </a:p>
          </p:txBody>
        </p:sp>
        <p:sp>
          <p:nvSpPr>
            <p:cNvPr id="6180" name="TextBox 21"/>
            <p:cNvSpPr txBox="1">
              <a:spLocks noChangeArrowheads="1"/>
            </p:cNvSpPr>
            <p:nvPr/>
          </p:nvSpPr>
          <p:spPr bwMode="auto">
            <a:xfrm rot="-1216805">
              <a:off x="5750489" y="3507388"/>
              <a:ext cx="476635" cy="461665"/>
            </a:xfrm>
            <a:prstGeom prst="rect">
              <a:avLst/>
            </a:prstGeom>
            <a:noFill/>
            <a:ln w="9525">
              <a:noFill/>
              <a:miter lim="800000"/>
              <a:headEnd/>
              <a:tailEnd/>
            </a:ln>
          </p:spPr>
          <p:txBody>
            <a:bodyPr>
              <a:spAutoFit/>
            </a:bodyPr>
            <a:lstStyle/>
            <a:p>
              <a:pPr eaLnBrk="0" hangingPunct="0">
                <a:buFont typeface="Arial" charset="0"/>
                <a:buNone/>
              </a:pPr>
              <a:r>
                <a:rPr lang="en-US" altLang="zh-CN" sz="2400">
                  <a:solidFill>
                    <a:schemeClr val="bg1"/>
                  </a:solidFill>
                  <a:latin typeface="MV Boli" pitchFamily="2" charset="0"/>
                </a:rPr>
                <a:t>e </a:t>
              </a:r>
              <a:endParaRPr lang="zh-CN" altLang="en-US" sz="2400">
                <a:solidFill>
                  <a:schemeClr val="bg1"/>
                </a:solidFill>
                <a:latin typeface="MV Boli" pitchFamily="2" charset="0"/>
              </a:endParaRPr>
            </a:p>
          </p:txBody>
        </p:sp>
      </p:grpSp>
      <p:sp>
        <p:nvSpPr>
          <p:cNvPr id="38" name="KSO_Shape"/>
          <p:cNvSpPr/>
          <p:nvPr/>
        </p:nvSpPr>
        <p:spPr>
          <a:xfrm>
            <a:off x="6611939" y="5353050"/>
            <a:ext cx="217487" cy="217488"/>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rgbClr val="FFFFFF"/>
              </a:solidFill>
            </a:endParaRPr>
          </a:p>
        </p:txBody>
      </p:sp>
      <p:pic>
        <p:nvPicPr>
          <p:cNvPr id="6164" name="图片 44"/>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289929">
            <a:off x="2230439" y="4200527"/>
            <a:ext cx="4686300" cy="2359025"/>
          </a:xfrm>
          <a:prstGeom prst="rect">
            <a:avLst/>
          </a:prstGeom>
          <a:noFill/>
          <a:ln w="9525">
            <a:noFill/>
            <a:miter lim="800000"/>
            <a:headEnd/>
            <a:tailEnd/>
          </a:ln>
        </p:spPr>
      </p:pic>
      <p:cxnSp>
        <p:nvCxnSpPr>
          <p:cNvPr id="46" name="直接连接符 45"/>
          <p:cNvCxnSpPr/>
          <p:nvPr/>
        </p:nvCxnSpPr>
        <p:spPr>
          <a:xfrm>
            <a:off x="2924177" y="5289550"/>
            <a:ext cx="3846513" cy="0"/>
          </a:xfrm>
          <a:prstGeom prst="line">
            <a:avLst/>
          </a:prstGeom>
          <a:ln w="28575">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47" name="KSO_Shape"/>
          <p:cNvSpPr>
            <a:spLocks/>
          </p:cNvSpPr>
          <p:nvPr/>
        </p:nvSpPr>
        <p:spPr bwMode="auto">
          <a:xfrm>
            <a:off x="3556000" y="4611688"/>
            <a:ext cx="476251" cy="461962"/>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accent3"/>
          </a:solidFill>
          <a:ln>
            <a:noFill/>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6167" name="TextBox 47"/>
          <p:cNvSpPr txBox="1">
            <a:spLocks noChangeArrowheads="1"/>
          </p:cNvSpPr>
          <p:nvPr/>
        </p:nvSpPr>
        <p:spPr bwMode="auto">
          <a:xfrm>
            <a:off x="3619500" y="4575177"/>
            <a:ext cx="340158"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rPr>
              <a:t>3</a:t>
            </a:r>
            <a:endParaRPr lang="zh-CN" altLang="en-US" sz="2400" b="1">
              <a:solidFill>
                <a:schemeClr val="bg1"/>
              </a:solidFill>
            </a:endParaRPr>
          </a:p>
        </p:txBody>
      </p:sp>
      <p:sp>
        <p:nvSpPr>
          <p:cNvPr id="6168" name="TextBox 48"/>
          <p:cNvSpPr txBox="1">
            <a:spLocks noChangeArrowheads="1"/>
          </p:cNvSpPr>
          <p:nvPr/>
        </p:nvSpPr>
        <p:spPr bwMode="auto">
          <a:xfrm>
            <a:off x="3957639" y="4545013"/>
            <a:ext cx="3924300" cy="646112"/>
          </a:xfrm>
          <a:prstGeom prst="rect">
            <a:avLst/>
          </a:prstGeom>
          <a:noFill/>
          <a:ln w="9525">
            <a:noFill/>
            <a:miter lim="800000"/>
            <a:headEnd/>
            <a:tailEnd/>
          </a:ln>
        </p:spPr>
        <p:txBody>
          <a:bodyPr>
            <a:spAutoFit/>
          </a:bodyPr>
          <a:lstStyle/>
          <a:p>
            <a:pPr eaLnBrk="0" hangingPunct="0">
              <a:buFont typeface="Arial" charset="0"/>
              <a:buNone/>
            </a:pPr>
            <a:r>
              <a:rPr lang="en-US" altLang="zh-CN" sz="3600">
                <a:latin typeface="Brush Script Std" pitchFamily="66" charset="0"/>
              </a:rPr>
              <a:t>Happle style</a:t>
            </a:r>
            <a:endParaRPr lang="zh-CN" altLang="en-US" sz="3600">
              <a:latin typeface="Brush Script Std" pitchFamily="66" charset="0"/>
            </a:endParaRPr>
          </a:p>
        </p:txBody>
      </p:sp>
      <p:pic>
        <p:nvPicPr>
          <p:cNvPr id="6169" name="图片 49"/>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rot="2800074">
            <a:off x="8061325" y="3517901"/>
            <a:ext cx="2941638" cy="3303588"/>
          </a:xfrm>
          <a:prstGeom prst="rect">
            <a:avLst/>
          </a:prstGeom>
          <a:noFill/>
          <a:ln w="9525">
            <a:noFill/>
            <a:miter lim="800000"/>
            <a:headEnd/>
            <a:tailEnd/>
          </a:ln>
        </p:spPr>
      </p:pic>
      <p:cxnSp>
        <p:nvCxnSpPr>
          <p:cNvPr id="51" name="直接连接符 50"/>
          <p:cNvCxnSpPr/>
          <p:nvPr/>
        </p:nvCxnSpPr>
        <p:spPr>
          <a:xfrm>
            <a:off x="7796213" y="5316538"/>
            <a:ext cx="3846512" cy="0"/>
          </a:xfrm>
          <a:prstGeom prst="line">
            <a:avLst/>
          </a:prstGeom>
          <a:ln w="28575">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52" name="KSO_Shape"/>
          <p:cNvSpPr>
            <a:spLocks/>
          </p:cNvSpPr>
          <p:nvPr/>
        </p:nvSpPr>
        <p:spPr bwMode="auto">
          <a:xfrm>
            <a:off x="8482013" y="4637088"/>
            <a:ext cx="476251" cy="463550"/>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accent3"/>
          </a:solidFill>
          <a:ln>
            <a:noFill/>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6172" name="TextBox 52"/>
          <p:cNvSpPr txBox="1">
            <a:spLocks noChangeArrowheads="1"/>
          </p:cNvSpPr>
          <p:nvPr/>
        </p:nvSpPr>
        <p:spPr bwMode="auto">
          <a:xfrm>
            <a:off x="8545513" y="4602165"/>
            <a:ext cx="340158"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rPr>
              <a:t>4</a:t>
            </a:r>
            <a:endParaRPr lang="zh-CN" altLang="en-US" sz="2400" b="1">
              <a:solidFill>
                <a:schemeClr val="bg1"/>
              </a:solidFill>
            </a:endParaRPr>
          </a:p>
        </p:txBody>
      </p:sp>
      <p:sp>
        <p:nvSpPr>
          <p:cNvPr id="6173" name="TextBox 53"/>
          <p:cNvSpPr txBox="1">
            <a:spLocks noChangeArrowheads="1"/>
          </p:cNvSpPr>
          <p:nvPr/>
        </p:nvSpPr>
        <p:spPr bwMode="auto">
          <a:xfrm>
            <a:off x="8882063" y="4570413"/>
            <a:ext cx="3924300" cy="647700"/>
          </a:xfrm>
          <a:prstGeom prst="rect">
            <a:avLst/>
          </a:prstGeom>
          <a:noFill/>
          <a:ln w="9525">
            <a:noFill/>
            <a:miter lim="800000"/>
            <a:headEnd/>
            <a:tailEnd/>
          </a:ln>
        </p:spPr>
        <p:txBody>
          <a:bodyPr>
            <a:spAutoFit/>
          </a:bodyPr>
          <a:lstStyle/>
          <a:p>
            <a:pPr eaLnBrk="0" hangingPunct="0">
              <a:buFont typeface="Arial" charset="0"/>
              <a:buNone/>
            </a:pPr>
            <a:r>
              <a:rPr lang="en-US" altLang="zh-CN" sz="3600">
                <a:latin typeface="Brush Script Std" pitchFamily="66" charset="0"/>
              </a:rPr>
              <a:t>Happle style</a:t>
            </a:r>
            <a:endParaRPr lang="zh-CN" altLang="en-US" sz="3600">
              <a:latin typeface="Brush Script Std"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pic>
        <p:nvPicPr>
          <p:cNvPr id="7171" name="图片 1"/>
          <p:cNvPicPr>
            <a:picLocks noChangeAspect="1"/>
          </p:cNvPicPr>
          <p:nvPr/>
        </p:nvPicPr>
        <p:blipFill>
          <a:blip r:embed="rId2" cstate="print"/>
          <a:srcRect/>
          <a:stretch>
            <a:fillRect/>
          </a:stretch>
        </p:blipFill>
        <p:spPr bwMode="auto">
          <a:xfrm>
            <a:off x="3282950" y="190500"/>
            <a:ext cx="6362700" cy="4438650"/>
          </a:xfrm>
          <a:prstGeom prst="rect">
            <a:avLst/>
          </a:prstGeom>
          <a:noFill/>
          <a:ln w="9525">
            <a:noFill/>
            <a:miter lim="800000"/>
            <a:headEnd/>
            <a:tailEnd/>
          </a:ln>
        </p:spPr>
      </p:pic>
      <p:sp>
        <p:nvSpPr>
          <p:cNvPr id="27" name="矩形 26"/>
          <p:cNvSpPr/>
          <p:nvPr/>
        </p:nvSpPr>
        <p:spPr>
          <a:xfrm rot="16200000">
            <a:off x="5391150" y="57150"/>
            <a:ext cx="1409700"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7173" name="图片 22"/>
          <p:cNvPicPr>
            <a:picLocks noChangeAspect="1"/>
          </p:cNvPicPr>
          <p:nvPr/>
        </p:nvPicPr>
        <p:blipFill>
          <a:blip r:embed="rId3" cstate="print"/>
          <a:srcRect/>
          <a:stretch>
            <a:fillRect/>
          </a:stretch>
        </p:blipFill>
        <p:spPr bwMode="auto">
          <a:xfrm>
            <a:off x="0" y="4718050"/>
            <a:ext cx="12192000" cy="1460500"/>
          </a:xfrm>
          <a:prstGeom prst="rect">
            <a:avLst/>
          </a:prstGeom>
          <a:noFill/>
          <a:ln w="9525">
            <a:noFill/>
            <a:miter lim="800000"/>
            <a:headEnd/>
            <a:tailEnd/>
          </a:ln>
        </p:spPr>
      </p:pic>
      <p:sp>
        <p:nvSpPr>
          <p:cNvPr id="7174" name="TextBox 3"/>
          <p:cNvSpPr txBox="1">
            <a:spLocks noChangeArrowheads="1"/>
          </p:cNvSpPr>
          <p:nvPr/>
        </p:nvSpPr>
        <p:spPr bwMode="auto">
          <a:xfrm>
            <a:off x="5052225" y="1274763"/>
            <a:ext cx="2530436" cy="1446550"/>
          </a:xfrm>
          <a:prstGeom prst="rect">
            <a:avLst/>
          </a:prstGeom>
          <a:noFill/>
          <a:ln w="9525">
            <a:noFill/>
            <a:miter lim="800000"/>
            <a:headEnd/>
            <a:tailEnd/>
          </a:ln>
        </p:spPr>
        <p:txBody>
          <a:bodyPr wrap="none">
            <a:spAutoFit/>
          </a:bodyPr>
          <a:lstStyle/>
          <a:p>
            <a:pPr eaLnBrk="0" hangingPunct="0">
              <a:buFont typeface="Arial" charset="0"/>
              <a:buNone/>
            </a:pPr>
            <a:r>
              <a:rPr lang="en-US" altLang="zh-CN" sz="8800" dirty="0">
                <a:solidFill>
                  <a:srgbClr val="608C7D"/>
                </a:solidFill>
                <a:latin typeface="Birch Std" pitchFamily="66" charset="0"/>
              </a:rPr>
              <a:t>Pass one</a:t>
            </a:r>
            <a:endParaRPr lang="zh-CN" altLang="en-US" sz="8800" dirty="0">
              <a:solidFill>
                <a:srgbClr val="608C7D"/>
              </a:solidFill>
              <a:latin typeface="Birch Std" pitchFamily="66" charset="0"/>
            </a:endParaRPr>
          </a:p>
        </p:txBody>
      </p:sp>
      <p:sp>
        <p:nvSpPr>
          <p:cNvPr id="30" name="TextBox 6"/>
          <p:cNvSpPr txBox="1">
            <a:spLocks noChangeArrowheads="1"/>
          </p:cNvSpPr>
          <p:nvPr/>
        </p:nvSpPr>
        <p:spPr bwMode="auto">
          <a:xfrm>
            <a:off x="3754438" y="4313240"/>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 your text here</a:t>
            </a:r>
            <a:endParaRPr lang="zh-CN" altLang="en-US" sz="1400" dirty="0">
              <a:solidFill>
                <a:schemeClr val="bg1">
                  <a:lumMod val="6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4" name="矩形 3"/>
          <p:cNvSpPr/>
          <p:nvPr/>
        </p:nvSpPr>
        <p:spPr>
          <a:xfrm>
            <a:off x="593726" y="1042990"/>
            <a:ext cx="3289300" cy="3089275"/>
          </a:xfrm>
          <a:prstGeom prst="rect">
            <a:avLst/>
          </a:prstGeom>
          <a:blipFill dpi="0" rotWithShape="1">
            <a:blip r:embed="rId2" cstate="screen">
              <a:alphaModFix amt="33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8197" name="图片 22"/>
          <p:cNvPicPr>
            <a:picLocks noChangeAspect="1"/>
          </p:cNvPicPr>
          <p:nvPr/>
        </p:nvPicPr>
        <p:blipFill>
          <a:blip r:embed="rId3" cstate="print"/>
          <a:srcRect/>
          <a:stretch>
            <a:fillRect/>
          </a:stretch>
        </p:blipFill>
        <p:spPr bwMode="auto">
          <a:xfrm>
            <a:off x="0" y="800100"/>
            <a:ext cx="12192000" cy="1460500"/>
          </a:xfrm>
          <a:prstGeom prst="rect">
            <a:avLst/>
          </a:prstGeom>
          <a:noFill/>
          <a:ln w="9525">
            <a:noFill/>
            <a:miter lim="800000"/>
            <a:headEnd/>
            <a:tailEnd/>
          </a:ln>
        </p:spPr>
      </p:pic>
      <p:sp>
        <p:nvSpPr>
          <p:cNvPr id="8198"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01</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200"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8201"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01</a:t>
            </a:r>
            <a:endParaRPr lang="zh-CN" altLang="en-US" sz="1200" b="1">
              <a:solidFill>
                <a:schemeClr val="bg1"/>
              </a:solidFill>
              <a:latin typeface="Adobe 繁黑體 Std B" pitchFamily="34" charset="-128"/>
              <a:ea typeface="Adobe 繁黑體 Std B" pitchFamily="34" charset="-128"/>
            </a:endParaRPr>
          </a:p>
        </p:txBody>
      </p:sp>
      <p:pic>
        <p:nvPicPr>
          <p:cNvPr id="8202" name="图片 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37001" y="2195515"/>
            <a:ext cx="4314825" cy="1431925"/>
          </a:xfrm>
          <a:prstGeom prst="rect">
            <a:avLst/>
          </a:prstGeom>
          <a:noFill/>
          <a:ln w="9525">
            <a:noFill/>
            <a:miter lim="800000"/>
            <a:headEnd/>
            <a:tailEnd/>
          </a:ln>
        </p:spPr>
      </p:pic>
      <p:sp>
        <p:nvSpPr>
          <p:cNvPr id="19" name="MH_SubTitle_1"/>
          <p:cNvSpPr txBox="1">
            <a:spLocks noChangeArrowheads="1"/>
          </p:cNvSpPr>
          <p:nvPr/>
        </p:nvSpPr>
        <p:spPr bwMode="auto">
          <a:xfrm>
            <a:off x="1452564" y="2349500"/>
            <a:ext cx="9286875" cy="1054100"/>
          </a:xfrm>
          <a:prstGeom prst="rect">
            <a:avLst/>
          </a:prstGeom>
          <a:noFill/>
          <a:ln>
            <a:noFill/>
          </a:ln>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r>
              <a:rPr lang="en-US" altLang="zh-CN" sz="2400" b="1" dirty="0">
                <a:solidFill>
                  <a:schemeClr val="tx1">
                    <a:lumMod val="50000"/>
                  </a:schemeClr>
                </a:solidFill>
                <a:latin typeface="Arial Black" panose="020B0A04020102020204" pitchFamily="34" charset="0"/>
                <a:ea typeface="+mn-ea"/>
              </a:rPr>
              <a:t>100%LOREM IPSUM DOLOR</a:t>
            </a:r>
            <a:endParaRPr lang="zh-CN" altLang="en-US" sz="2400" b="1" dirty="0">
              <a:solidFill>
                <a:schemeClr val="tx1">
                  <a:lumMod val="50000"/>
                </a:schemeClr>
              </a:solidFill>
              <a:latin typeface="Arial Black" panose="020B0A04020102020204" pitchFamily="34" charset="0"/>
              <a:ea typeface="+mn-ea"/>
            </a:endParaRPr>
          </a:p>
        </p:txBody>
      </p:sp>
      <p:cxnSp>
        <p:nvCxnSpPr>
          <p:cNvPr id="14" name="MH_Other_1"/>
          <p:cNvCxnSpPr>
            <a:cxnSpLocks noChangeShapeType="1"/>
          </p:cNvCxnSpPr>
          <p:nvPr/>
        </p:nvCxnSpPr>
        <p:spPr bwMode="auto">
          <a:xfrm>
            <a:off x="7088189" y="3122613"/>
            <a:ext cx="1079500" cy="0"/>
          </a:xfrm>
          <a:prstGeom prst="line">
            <a:avLst/>
          </a:prstGeom>
          <a:noFill/>
          <a:ln w="12700">
            <a:solidFill>
              <a:schemeClr val="tx1">
                <a:lumMod val="50000"/>
              </a:schemeClr>
            </a:solidFill>
            <a:round/>
            <a:headEnd/>
            <a:tailEnd/>
          </a:ln>
          <a:extLst/>
        </p:spPr>
      </p:cxnSp>
      <p:cxnSp>
        <p:nvCxnSpPr>
          <p:cNvPr id="21" name="MH_Other_1"/>
          <p:cNvCxnSpPr>
            <a:cxnSpLocks noChangeShapeType="1"/>
          </p:cNvCxnSpPr>
          <p:nvPr/>
        </p:nvCxnSpPr>
        <p:spPr bwMode="auto">
          <a:xfrm>
            <a:off x="4052890" y="3122613"/>
            <a:ext cx="1081087" cy="0"/>
          </a:xfrm>
          <a:prstGeom prst="line">
            <a:avLst/>
          </a:prstGeom>
          <a:noFill/>
          <a:ln w="12700">
            <a:solidFill>
              <a:schemeClr val="tx1">
                <a:lumMod val="50000"/>
              </a:schemeClr>
            </a:solidFill>
            <a:round/>
            <a:headEnd/>
            <a:tailEnd/>
          </a:ln>
          <a:extLst/>
        </p:spPr>
      </p:cxnSp>
      <p:sp>
        <p:nvSpPr>
          <p:cNvPr id="22" name="MH_SubTitle_1"/>
          <p:cNvSpPr txBox="1">
            <a:spLocks noChangeArrowheads="1"/>
          </p:cNvSpPr>
          <p:nvPr/>
        </p:nvSpPr>
        <p:spPr bwMode="auto">
          <a:xfrm>
            <a:off x="1452564" y="2587625"/>
            <a:ext cx="9286875" cy="1054100"/>
          </a:xfrm>
          <a:prstGeom prst="rect">
            <a:avLst/>
          </a:prstGeom>
          <a:noFill/>
          <a:ln>
            <a:noFill/>
          </a:ln>
          <a:extLst/>
        </p:spPr>
        <p:txBody>
          <a:bodyPr wrap="none"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 typeface="Arial" panose="020B0604020202020204" pitchFamily="34" charset="0"/>
              <a:buNone/>
              <a:defRPr/>
            </a:pPr>
            <a:r>
              <a:rPr lang="en-US" altLang="zh-CN" sz="1400" b="1" dirty="0">
                <a:solidFill>
                  <a:schemeClr val="tx1">
                    <a:lumMod val="50000"/>
                  </a:schemeClr>
                </a:solidFill>
                <a:latin typeface="Cambria Math" panose="02040503050406030204" pitchFamily="18" charset="0"/>
                <a:ea typeface="Cambria Math" panose="02040503050406030204" pitchFamily="18" charset="0"/>
              </a:rPr>
              <a:t>The best quality for you</a:t>
            </a:r>
            <a:endParaRPr lang="zh-CN" altLang="en-US" sz="1400" b="1" dirty="0">
              <a:solidFill>
                <a:schemeClr val="tx1">
                  <a:lumMod val="50000"/>
                </a:schemeClr>
              </a:solidFill>
              <a:latin typeface="Cambria Math" panose="02040503050406030204" pitchFamily="18" charset="0"/>
              <a:ea typeface="+mn-ea"/>
            </a:endParaRPr>
          </a:p>
        </p:txBody>
      </p:sp>
      <p:sp>
        <p:nvSpPr>
          <p:cNvPr id="8207" name="MH_Picture_3"/>
          <p:cNvSpPr>
            <a:spLocks noChangeArrowheads="1"/>
          </p:cNvSpPr>
          <p:nvPr/>
        </p:nvSpPr>
        <p:spPr bwMode="auto">
          <a:xfrm>
            <a:off x="6297614" y="3732215"/>
            <a:ext cx="2979737" cy="1609725"/>
          </a:xfrm>
          <a:prstGeom prst="rect">
            <a:avLst/>
          </a:prstGeom>
          <a:blipFill dpi="0" rotWithShape="1">
            <a:blip r:embed="rId5" cstate="print"/>
            <a:srcRect/>
            <a:stretch>
              <a:fillRect/>
            </a:stretch>
          </a:blipFill>
          <a:ln w="9525">
            <a:noFill/>
            <a:miter lim="800000"/>
            <a:headEnd/>
            <a:tailEnd/>
          </a:ln>
        </p:spPr>
        <p:txBody>
          <a:bodyPr anchor="ctr"/>
          <a:lstStyle/>
          <a:p>
            <a:pPr algn="ctr">
              <a:buFont typeface="Arial" charset="0"/>
              <a:buNone/>
            </a:pPr>
            <a:endParaRPr lang="zh-CN" altLang="en-US">
              <a:solidFill>
                <a:srgbClr val="FFFFFF"/>
              </a:solidFill>
              <a:latin typeface="Arial Narrow" pitchFamily="34" charset="0"/>
              <a:ea typeface="微软雅黑" pitchFamily="34" charset="-122"/>
            </a:endParaRPr>
          </a:p>
        </p:txBody>
      </p:sp>
      <p:cxnSp>
        <p:nvCxnSpPr>
          <p:cNvPr id="8208" name="MH_Other_2"/>
          <p:cNvCxnSpPr>
            <a:cxnSpLocks noChangeShapeType="1"/>
          </p:cNvCxnSpPr>
          <p:nvPr/>
        </p:nvCxnSpPr>
        <p:spPr bwMode="auto">
          <a:xfrm>
            <a:off x="1544639" y="5576888"/>
            <a:ext cx="9271000" cy="0"/>
          </a:xfrm>
          <a:prstGeom prst="line">
            <a:avLst/>
          </a:prstGeom>
          <a:noFill/>
          <a:ln w="12700">
            <a:solidFill>
              <a:schemeClr val="tx1"/>
            </a:solidFill>
            <a:round/>
            <a:headEnd/>
            <a:tailEnd/>
          </a:ln>
        </p:spPr>
      </p:cxnSp>
      <p:sp>
        <p:nvSpPr>
          <p:cNvPr id="20" name="MH_Text_1"/>
          <p:cNvSpPr txBox="1">
            <a:spLocks noChangeArrowheads="1"/>
          </p:cNvSpPr>
          <p:nvPr/>
        </p:nvSpPr>
        <p:spPr bwMode="auto">
          <a:xfrm>
            <a:off x="1544639" y="5611813"/>
            <a:ext cx="9271000" cy="15811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50000"/>
              </a:lnSpc>
              <a:spcBef>
                <a:spcPts val="600"/>
              </a:spcBef>
              <a:spcAft>
                <a:spcPts val="600"/>
              </a:spcAft>
              <a:buClr>
                <a:schemeClr val="accent1"/>
              </a:buClr>
              <a:buSzPct val="80000"/>
              <a:buFont typeface="Arial" panose="020B0604020202020204" pitchFamily="34" charset="0"/>
              <a:buNone/>
              <a:defRPr/>
            </a:pPr>
            <a:r>
              <a:rPr lang="en-US" altLang="zh-CN" sz="1600" dirty="0">
                <a:latin typeface="+mn-lt"/>
                <a:ea typeface="+mn-ea"/>
              </a:rPr>
              <a:t>Lorem ipsum dolor sit amet consectetur adipisicing elit sed do eiusmod tempor incididunt ut labore et dolore magna aliqua Ut enim ad minim veniam quis nostrud exercitation ullamco laboris nisi ut aliquip .</a:t>
            </a:r>
            <a:endParaRPr lang="zh-CN" altLang="en-US" sz="1600" dirty="0">
              <a:latin typeface="+mn-lt"/>
              <a:ea typeface="+mn-ea"/>
            </a:endParaRPr>
          </a:p>
        </p:txBody>
      </p:sp>
      <p:sp>
        <p:nvSpPr>
          <p:cNvPr id="8210" name="MH_Picture_2"/>
          <p:cNvSpPr>
            <a:spLocks noChangeArrowheads="1"/>
          </p:cNvSpPr>
          <p:nvPr/>
        </p:nvSpPr>
        <p:spPr bwMode="auto">
          <a:xfrm>
            <a:off x="3151188" y="3732215"/>
            <a:ext cx="2981325" cy="1609725"/>
          </a:xfrm>
          <a:prstGeom prst="rect">
            <a:avLst/>
          </a:prstGeom>
          <a:blipFill dpi="0" rotWithShape="1">
            <a:blip r:embed="rId6" cstate="print"/>
            <a:srcRect/>
            <a:stretch>
              <a:fillRect/>
            </a:stretch>
          </a:blipFill>
          <a:ln w="9525">
            <a:noFill/>
            <a:miter lim="800000"/>
            <a:headEnd/>
            <a:tailEnd/>
          </a:ln>
        </p:spPr>
        <p:txBody>
          <a:bodyPr anchor="ctr"/>
          <a:lstStyle/>
          <a:p>
            <a:pPr algn="ctr">
              <a:buFont typeface="Arial" charset="0"/>
              <a:buNone/>
            </a:pPr>
            <a:endParaRPr lang="zh-CN" altLang="en-US">
              <a:solidFill>
                <a:srgbClr val="FFFFFF"/>
              </a:solidFill>
              <a:latin typeface="Arial Narrow" pitchFamily="34" charset="0"/>
              <a:ea typeface="微软雅黑"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6" name="矩形 5"/>
          <p:cNvSpPr/>
          <p:nvPr/>
        </p:nvSpPr>
        <p:spPr>
          <a:xfrm>
            <a:off x="3930649" y="1951040"/>
            <a:ext cx="4122739" cy="4916487"/>
          </a:xfrm>
          <a:prstGeom prst="rect">
            <a:avLst/>
          </a:prstGeom>
          <a:blipFill dpi="0" rotWithShape="1">
            <a:blip r:embed="rId2" cstate="print">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9221" name="图片 22"/>
          <p:cNvPicPr>
            <a:picLocks noChangeAspect="1"/>
          </p:cNvPicPr>
          <p:nvPr/>
        </p:nvPicPr>
        <p:blipFill>
          <a:blip r:embed="rId3" cstate="print"/>
          <a:srcRect/>
          <a:stretch>
            <a:fillRect/>
          </a:stretch>
        </p:blipFill>
        <p:spPr bwMode="auto">
          <a:xfrm>
            <a:off x="0" y="800100"/>
            <a:ext cx="12192000" cy="1460500"/>
          </a:xfrm>
          <a:prstGeom prst="rect">
            <a:avLst/>
          </a:prstGeom>
          <a:noFill/>
          <a:ln w="9525">
            <a:noFill/>
            <a:miter lim="800000"/>
            <a:headEnd/>
            <a:tailEnd/>
          </a:ln>
        </p:spPr>
      </p:pic>
      <p:sp>
        <p:nvSpPr>
          <p:cNvPr id="9222"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01</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224"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9225"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01</a:t>
            </a:r>
            <a:endParaRPr lang="zh-CN" altLang="en-US" sz="1200" b="1">
              <a:solidFill>
                <a:schemeClr val="bg1"/>
              </a:solidFill>
              <a:latin typeface="Adobe 繁黑體 Std B" pitchFamily="34" charset="-128"/>
              <a:ea typeface="Adobe 繁黑體 Std B" pitchFamily="34" charset="-128"/>
            </a:endParaRPr>
          </a:p>
        </p:txBody>
      </p:sp>
      <p:sp>
        <p:nvSpPr>
          <p:cNvPr id="21" name="MH_Text_1"/>
          <p:cNvSpPr txBox="1">
            <a:spLocks noChangeArrowheads="1"/>
          </p:cNvSpPr>
          <p:nvPr/>
        </p:nvSpPr>
        <p:spPr bwMode="auto">
          <a:xfrm>
            <a:off x="8266114" y="3060700"/>
            <a:ext cx="3621087"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50000"/>
              </a:lnSpc>
              <a:spcBef>
                <a:spcPts val="600"/>
              </a:spcBef>
              <a:spcAft>
                <a:spcPts val="600"/>
              </a:spcAft>
              <a:buClr>
                <a:schemeClr val="accent1"/>
              </a:buClr>
              <a:buSzPct val="80000"/>
              <a:buFont typeface="Arial" panose="020B0604020202020204" pitchFamily="34" charset="0"/>
              <a:buNone/>
              <a:defRPr/>
            </a:pPr>
            <a:r>
              <a:rPr lang="en-US" altLang="zh-CN" sz="1600" dirty="0">
                <a:latin typeface="+mn-lt"/>
                <a:ea typeface="+mn-ea"/>
              </a:rPr>
              <a:t>Lorem ipsum dolor sit amet consectetur adipisicing elit sed do eiusmod tempor incididunt ut labore et dolore magna aliqua Ut enim ad minim veniam quis nostrud exercitation ullamco laboris nisi ut aliquip .</a:t>
            </a:r>
            <a:endParaRPr lang="zh-CN" altLang="en-US" sz="1600" dirty="0">
              <a:latin typeface="+mn-lt"/>
              <a:ea typeface="+mn-ea"/>
            </a:endParaRPr>
          </a:p>
        </p:txBody>
      </p:sp>
      <p:sp>
        <p:nvSpPr>
          <p:cNvPr id="22" name="MH_Text_1"/>
          <p:cNvSpPr txBox="1">
            <a:spLocks noChangeArrowheads="1"/>
          </p:cNvSpPr>
          <p:nvPr/>
        </p:nvSpPr>
        <p:spPr bwMode="auto">
          <a:xfrm>
            <a:off x="442914" y="3060700"/>
            <a:ext cx="3621087"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50000"/>
              </a:lnSpc>
              <a:spcBef>
                <a:spcPts val="600"/>
              </a:spcBef>
              <a:spcAft>
                <a:spcPts val="600"/>
              </a:spcAft>
              <a:buClr>
                <a:schemeClr val="accent1"/>
              </a:buClr>
              <a:buSzPct val="80000"/>
              <a:buFont typeface="Arial" panose="020B0604020202020204" pitchFamily="34" charset="0"/>
              <a:buNone/>
              <a:defRPr/>
            </a:pPr>
            <a:r>
              <a:rPr lang="en-US" altLang="zh-CN" sz="1600" dirty="0">
                <a:latin typeface="+mn-lt"/>
                <a:ea typeface="+mn-ea"/>
              </a:rPr>
              <a:t>Lorem ipsum dolor sit amet consectetur adipisicing elit sed do eiusmod tempor incididunt ut labore et dolore magna aliqua Ut enim ad minim veniam quis nostrud exercitation ullamco laboris nisi ut aliquip .</a:t>
            </a:r>
            <a:endParaRPr lang="zh-CN" altLang="en-US" sz="1600" dirty="0">
              <a:latin typeface="+mn-lt"/>
              <a:ea typeface="+mn-ea"/>
            </a:endParaRPr>
          </a:p>
        </p:txBody>
      </p:sp>
      <p:sp>
        <p:nvSpPr>
          <p:cNvPr id="7" name="椭圆 6"/>
          <p:cNvSpPr/>
          <p:nvPr/>
        </p:nvSpPr>
        <p:spPr>
          <a:xfrm rot="19800000">
            <a:off x="2189079" y="5427138"/>
            <a:ext cx="269943" cy="404531"/>
          </a:xfrm>
          <a:custGeom>
            <a:avLst/>
            <a:gdLst>
              <a:gd name="connsiteX0" fmla="*/ 0 w 1009402"/>
              <a:gd name="connsiteY0" fmla="*/ 881434 h 1762867"/>
              <a:gd name="connsiteX1" fmla="*/ 504701 w 1009402"/>
              <a:gd name="connsiteY1" fmla="*/ 0 h 1762867"/>
              <a:gd name="connsiteX2" fmla="*/ 1009402 w 1009402"/>
              <a:gd name="connsiteY2" fmla="*/ 881434 h 1762867"/>
              <a:gd name="connsiteX3" fmla="*/ 504701 w 1009402"/>
              <a:gd name="connsiteY3" fmla="*/ 1762868 h 1762867"/>
              <a:gd name="connsiteX4" fmla="*/ 0 w 1009402"/>
              <a:gd name="connsiteY4" fmla="*/ 881434 h 1762867"/>
              <a:gd name="connsiteX0" fmla="*/ 0 w 950025"/>
              <a:gd name="connsiteY0" fmla="*/ 920642 h 1810786"/>
              <a:gd name="connsiteX1" fmla="*/ 504701 w 950025"/>
              <a:gd name="connsiteY1" fmla="*/ 39208 h 1810786"/>
              <a:gd name="connsiteX2" fmla="*/ 950025 w 950025"/>
              <a:gd name="connsiteY2" fmla="*/ 445629 h 1810786"/>
              <a:gd name="connsiteX3" fmla="*/ 504701 w 950025"/>
              <a:gd name="connsiteY3" fmla="*/ 1802076 h 1810786"/>
              <a:gd name="connsiteX4" fmla="*/ 0 w 950025"/>
              <a:gd name="connsiteY4" fmla="*/ 920642 h 1810786"/>
              <a:gd name="connsiteX0" fmla="*/ 0 w 965700"/>
              <a:gd name="connsiteY0" fmla="*/ 894177 h 1784321"/>
              <a:gd name="connsiteX1" fmla="*/ 504701 w 965700"/>
              <a:gd name="connsiteY1" fmla="*/ 12743 h 1784321"/>
              <a:gd name="connsiteX2" fmla="*/ 950025 w 965700"/>
              <a:gd name="connsiteY2" fmla="*/ 419164 h 1784321"/>
              <a:gd name="connsiteX3" fmla="*/ 831273 w 965700"/>
              <a:gd name="connsiteY3" fmla="*/ 1074966 h 1784321"/>
              <a:gd name="connsiteX4" fmla="*/ 504701 w 965700"/>
              <a:gd name="connsiteY4" fmla="*/ 1775611 h 1784321"/>
              <a:gd name="connsiteX5" fmla="*/ 0 w 965700"/>
              <a:gd name="connsiteY5" fmla="*/ 894177 h 1784321"/>
              <a:gd name="connsiteX0" fmla="*/ 0 w 965700"/>
              <a:gd name="connsiteY0" fmla="*/ 900212 h 1790356"/>
              <a:gd name="connsiteX1" fmla="*/ 504701 w 965700"/>
              <a:gd name="connsiteY1" fmla="*/ 18778 h 1790356"/>
              <a:gd name="connsiteX2" fmla="*/ 950025 w 965700"/>
              <a:gd name="connsiteY2" fmla="*/ 425199 h 1790356"/>
              <a:gd name="connsiteX3" fmla="*/ 831273 w 965700"/>
              <a:gd name="connsiteY3" fmla="*/ 1081001 h 1790356"/>
              <a:gd name="connsiteX4" fmla="*/ 504701 w 965700"/>
              <a:gd name="connsiteY4" fmla="*/ 1781646 h 1790356"/>
              <a:gd name="connsiteX5" fmla="*/ 0 w 965700"/>
              <a:gd name="connsiteY5" fmla="*/ 900212 h 1790356"/>
              <a:gd name="connsiteX0" fmla="*/ 0 w 1020567"/>
              <a:gd name="connsiteY0" fmla="*/ 901754 h 1791898"/>
              <a:gd name="connsiteX1" fmla="*/ 504701 w 1020567"/>
              <a:gd name="connsiteY1" fmla="*/ 20320 h 1791898"/>
              <a:gd name="connsiteX2" fmla="*/ 1009401 w 1020567"/>
              <a:gd name="connsiteY2" fmla="*/ 414866 h 1791898"/>
              <a:gd name="connsiteX3" fmla="*/ 831273 w 1020567"/>
              <a:gd name="connsiteY3" fmla="*/ 1082543 h 1791898"/>
              <a:gd name="connsiteX4" fmla="*/ 504701 w 1020567"/>
              <a:gd name="connsiteY4" fmla="*/ 1783188 h 1791898"/>
              <a:gd name="connsiteX5" fmla="*/ 0 w 1020567"/>
              <a:gd name="connsiteY5" fmla="*/ 901754 h 1791898"/>
              <a:gd name="connsiteX0" fmla="*/ 0 w 1020567"/>
              <a:gd name="connsiteY0" fmla="*/ 915726 h 1805870"/>
              <a:gd name="connsiteX1" fmla="*/ 504701 w 1020567"/>
              <a:gd name="connsiteY1" fmla="*/ 34292 h 1805870"/>
              <a:gd name="connsiteX2" fmla="*/ 1009401 w 1020567"/>
              <a:gd name="connsiteY2" fmla="*/ 428838 h 1805870"/>
              <a:gd name="connsiteX3" fmla="*/ 831273 w 1020567"/>
              <a:gd name="connsiteY3" fmla="*/ 1096515 h 1805870"/>
              <a:gd name="connsiteX4" fmla="*/ 504701 w 1020567"/>
              <a:gd name="connsiteY4" fmla="*/ 1797160 h 1805870"/>
              <a:gd name="connsiteX5" fmla="*/ 0 w 1020567"/>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797244"/>
              <a:gd name="connsiteX1" fmla="*/ 504701 w 1009401"/>
              <a:gd name="connsiteY1" fmla="*/ 34292 h 1797244"/>
              <a:gd name="connsiteX2" fmla="*/ 1009401 w 1009401"/>
              <a:gd name="connsiteY2" fmla="*/ 428838 h 1797244"/>
              <a:gd name="connsiteX3" fmla="*/ 617517 w 1009401"/>
              <a:gd name="connsiteY3" fmla="*/ 965886 h 1797244"/>
              <a:gd name="connsiteX4" fmla="*/ 504701 w 1009401"/>
              <a:gd name="connsiteY4" fmla="*/ 1797160 h 1797244"/>
              <a:gd name="connsiteX5" fmla="*/ 0 w 100940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116279"/>
              <a:gd name="connsiteY0" fmla="*/ 932431 h 1813949"/>
              <a:gd name="connsiteX1" fmla="*/ 504701 w 1116279"/>
              <a:gd name="connsiteY1" fmla="*/ 50997 h 1813949"/>
              <a:gd name="connsiteX2" fmla="*/ 1116279 w 1116279"/>
              <a:gd name="connsiteY2" fmla="*/ 386167 h 1813949"/>
              <a:gd name="connsiteX3" fmla="*/ 617517 w 1116279"/>
              <a:gd name="connsiteY3" fmla="*/ 982591 h 1813949"/>
              <a:gd name="connsiteX4" fmla="*/ 504701 w 1116279"/>
              <a:gd name="connsiteY4" fmla="*/ 1813865 h 1813949"/>
              <a:gd name="connsiteX5" fmla="*/ 0 w 1116279"/>
              <a:gd name="connsiteY5" fmla="*/ 932431 h 1813949"/>
              <a:gd name="connsiteX0" fmla="*/ 0 w 1116279"/>
              <a:gd name="connsiteY0" fmla="*/ 921141 h 1802659"/>
              <a:gd name="connsiteX1" fmla="*/ 504701 w 1116279"/>
              <a:gd name="connsiteY1" fmla="*/ 39707 h 1802659"/>
              <a:gd name="connsiteX2" fmla="*/ 1116279 w 1116279"/>
              <a:gd name="connsiteY2" fmla="*/ 374877 h 1802659"/>
              <a:gd name="connsiteX3" fmla="*/ 617517 w 1116279"/>
              <a:gd name="connsiteY3" fmla="*/ 971301 h 1802659"/>
              <a:gd name="connsiteX4" fmla="*/ 504701 w 1116279"/>
              <a:gd name="connsiteY4" fmla="*/ 1802575 h 1802659"/>
              <a:gd name="connsiteX5" fmla="*/ 0 w 1116279"/>
              <a:gd name="connsiteY5" fmla="*/ 921141 h 1802659"/>
              <a:gd name="connsiteX0" fmla="*/ 0 w 1116279"/>
              <a:gd name="connsiteY0" fmla="*/ 921141 h 1812795"/>
              <a:gd name="connsiteX1" fmla="*/ 504701 w 1116279"/>
              <a:gd name="connsiteY1" fmla="*/ 39707 h 1812795"/>
              <a:gd name="connsiteX2" fmla="*/ 1116279 w 1116279"/>
              <a:gd name="connsiteY2" fmla="*/ 374877 h 1812795"/>
              <a:gd name="connsiteX3" fmla="*/ 617517 w 1116279"/>
              <a:gd name="connsiteY3" fmla="*/ 971301 h 1812795"/>
              <a:gd name="connsiteX4" fmla="*/ 558139 w 1116279"/>
              <a:gd name="connsiteY4" fmla="*/ 1375063 h 1812795"/>
              <a:gd name="connsiteX5" fmla="*/ 504701 w 1116279"/>
              <a:gd name="connsiteY5" fmla="*/ 1802575 h 1812795"/>
              <a:gd name="connsiteX6" fmla="*/ 0 w 1116279"/>
              <a:gd name="connsiteY6" fmla="*/ 921141 h 1812795"/>
              <a:gd name="connsiteX0" fmla="*/ 0 w 1116279"/>
              <a:gd name="connsiteY0" fmla="*/ 921141 h 1817072"/>
              <a:gd name="connsiteX1" fmla="*/ 504701 w 1116279"/>
              <a:gd name="connsiteY1" fmla="*/ 39707 h 1817072"/>
              <a:gd name="connsiteX2" fmla="*/ 1116279 w 1116279"/>
              <a:gd name="connsiteY2" fmla="*/ 374877 h 1817072"/>
              <a:gd name="connsiteX3" fmla="*/ 617517 w 1116279"/>
              <a:gd name="connsiteY3" fmla="*/ 971301 h 1817072"/>
              <a:gd name="connsiteX4" fmla="*/ 855022 w 1116279"/>
              <a:gd name="connsiteY4" fmla="*/ 1434440 h 1817072"/>
              <a:gd name="connsiteX5" fmla="*/ 504701 w 1116279"/>
              <a:gd name="connsiteY5" fmla="*/ 1802575 h 1817072"/>
              <a:gd name="connsiteX6" fmla="*/ 0 w 1116279"/>
              <a:gd name="connsiteY6" fmla="*/ 921141 h 1817072"/>
              <a:gd name="connsiteX0" fmla="*/ 0 w 1116279"/>
              <a:gd name="connsiteY0" fmla="*/ 921141 h 1828689"/>
              <a:gd name="connsiteX1" fmla="*/ 504701 w 1116279"/>
              <a:gd name="connsiteY1" fmla="*/ 39707 h 1828689"/>
              <a:gd name="connsiteX2" fmla="*/ 1116279 w 1116279"/>
              <a:gd name="connsiteY2" fmla="*/ 374877 h 1828689"/>
              <a:gd name="connsiteX3" fmla="*/ 617517 w 1116279"/>
              <a:gd name="connsiteY3" fmla="*/ 971301 h 1828689"/>
              <a:gd name="connsiteX4" fmla="*/ 855022 w 1116279"/>
              <a:gd name="connsiteY4" fmla="*/ 1434440 h 1828689"/>
              <a:gd name="connsiteX5" fmla="*/ 504701 w 1116279"/>
              <a:gd name="connsiteY5" fmla="*/ 1802575 h 1828689"/>
              <a:gd name="connsiteX6" fmla="*/ 0 w 1116279"/>
              <a:gd name="connsiteY6" fmla="*/ 921141 h 1828689"/>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47020"/>
              <a:gd name="connsiteX1" fmla="*/ 504701 w 1116279"/>
              <a:gd name="connsiteY1" fmla="*/ 39707 h 1847020"/>
              <a:gd name="connsiteX2" fmla="*/ 1116279 w 1116279"/>
              <a:gd name="connsiteY2" fmla="*/ 374877 h 1847020"/>
              <a:gd name="connsiteX3" fmla="*/ 617517 w 1116279"/>
              <a:gd name="connsiteY3" fmla="*/ 971301 h 1847020"/>
              <a:gd name="connsiteX4" fmla="*/ 985650 w 1116279"/>
              <a:gd name="connsiteY4" fmla="*/ 1517567 h 1847020"/>
              <a:gd name="connsiteX5" fmla="*/ 504701 w 1116279"/>
              <a:gd name="connsiteY5" fmla="*/ 1802575 h 1847020"/>
              <a:gd name="connsiteX6" fmla="*/ 0 w 1116279"/>
              <a:gd name="connsiteY6" fmla="*/ 921141 h 1847020"/>
              <a:gd name="connsiteX0" fmla="*/ 0 w 1136607"/>
              <a:gd name="connsiteY0" fmla="*/ 921141 h 1847020"/>
              <a:gd name="connsiteX1" fmla="*/ 504701 w 1136607"/>
              <a:gd name="connsiteY1" fmla="*/ 39707 h 1847020"/>
              <a:gd name="connsiteX2" fmla="*/ 1116279 w 1136607"/>
              <a:gd name="connsiteY2" fmla="*/ 374877 h 1847020"/>
              <a:gd name="connsiteX3" fmla="*/ 617517 w 1136607"/>
              <a:gd name="connsiteY3" fmla="*/ 971301 h 1847020"/>
              <a:gd name="connsiteX4" fmla="*/ 985650 w 1136607"/>
              <a:gd name="connsiteY4" fmla="*/ 1517567 h 1847020"/>
              <a:gd name="connsiteX5" fmla="*/ 504701 w 1136607"/>
              <a:gd name="connsiteY5" fmla="*/ 1802575 h 1847020"/>
              <a:gd name="connsiteX6" fmla="*/ 0 w 1136607"/>
              <a:gd name="connsiteY6" fmla="*/ 921141 h 1847020"/>
              <a:gd name="connsiteX0" fmla="*/ 0 w 1200353"/>
              <a:gd name="connsiteY0" fmla="*/ 918165 h 1844044"/>
              <a:gd name="connsiteX1" fmla="*/ 504701 w 1200353"/>
              <a:gd name="connsiteY1" fmla="*/ 36731 h 1844044"/>
              <a:gd name="connsiteX2" fmla="*/ 1199407 w 1200353"/>
              <a:gd name="connsiteY2" fmla="*/ 383777 h 1844044"/>
              <a:gd name="connsiteX3" fmla="*/ 617517 w 1200353"/>
              <a:gd name="connsiteY3" fmla="*/ 968325 h 1844044"/>
              <a:gd name="connsiteX4" fmla="*/ 985650 w 1200353"/>
              <a:gd name="connsiteY4" fmla="*/ 1514591 h 1844044"/>
              <a:gd name="connsiteX5" fmla="*/ 504701 w 1200353"/>
              <a:gd name="connsiteY5" fmla="*/ 1799599 h 1844044"/>
              <a:gd name="connsiteX6" fmla="*/ 0 w 1200353"/>
              <a:gd name="connsiteY6" fmla="*/ 918165 h 1844044"/>
              <a:gd name="connsiteX0" fmla="*/ 0 w 1236127"/>
              <a:gd name="connsiteY0" fmla="*/ 918165 h 1844044"/>
              <a:gd name="connsiteX1" fmla="*/ 504701 w 1236127"/>
              <a:gd name="connsiteY1" fmla="*/ 36731 h 1844044"/>
              <a:gd name="connsiteX2" fmla="*/ 1199407 w 1236127"/>
              <a:gd name="connsiteY2" fmla="*/ 383777 h 1844044"/>
              <a:gd name="connsiteX3" fmla="*/ 617517 w 1236127"/>
              <a:gd name="connsiteY3" fmla="*/ 968325 h 1844044"/>
              <a:gd name="connsiteX4" fmla="*/ 985650 w 1236127"/>
              <a:gd name="connsiteY4" fmla="*/ 1514591 h 1844044"/>
              <a:gd name="connsiteX5" fmla="*/ 504701 w 1236127"/>
              <a:gd name="connsiteY5" fmla="*/ 1799599 h 1844044"/>
              <a:gd name="connsiteX6" fmla="*/ 0 w 1236127"/>
              <a:gd name="connsiteY6" fmla="*/ 918165 h 1844044"/>
              <a:gd name="connsiteX0" fmla="*/ 0 w 1236127"/>
              <a:gd name="connsiteY0" fmla="*/ 967894 h 1893773"/>
              <a:gd name="connsiteX1" fmla="*/ 504701 w 1236127"/>
              <a:gd name="connsiteY1" fmla="*/ 86460 h 1893773"/>
              <a:gd name="connsiteX2" fmla="*/ 866897 w 1236127"/>
              <a:gd name="connsiteY2" fmla="*/ 72281 h 1893773"/>
              <a:gd name="connsiteX3" fmla="*/ 1199407 w 1236127"/>
              <a:gd name="connsiteY3" fmla="*/ 433506 h 1893773"/>
              <a:gd name="connsiteX4" fmla="*/ 617517 w 1236127"/>
              <a:gd name="connsiteY4" fmla="*/ 1018054 h 1893773"/>
              <a:gd name="connsiteX5" fmla="*/ 985650 w 1236127"/>
              <a:gd name="connsiteY5" fmla="*/ 1564320 h 1893773"/>
              <a:gd name="connsiteX6" fmla="*/ 504701 w 1236127"/>
              <a:gd name="connsiteY6" fmla="*/ 1849328 h 1893773"/>
              <a:gd name="connsiteX7" fmla="*/ 0 w 1236127"/>
              <a:gd name="connsiteY7" fmla="*/ 967894 h 1893773"/>
              <a:gd name="connsiteX0" fmla="*/ 0 w 1236127"/>
              <a:gd name="connsiteY0" fmla="*/ 1033969 h 1959848"/>
              <a:gd name="connsiteX1" fmla="*/ 504701 w 1236127"/>
              <a:gd name="connsiteY1" fmla="*/ 152535 h 1959848"/>
              <a:gd name="connsiteX2" fmla="*/ 985651 w 1236127"/>
              <a:gd name="connsiteY2" fmla="*/ 31478 h 1959848"/>
              <a:gd name="connsiteX3" fmla="*/ 1199407 w 1236127"/>
              <a:gd name="connsiteY3" fmla="*/ 499581 h 1959848"/>
              <a:gd name="connsiteX4" fmla="*/ 617517 w 1236127"/>
              <a:gd name="connsiteY4" fmla="*/ 1084129 h 1959848"/>
              <a:gd name="connsiteX5" fmla="*/ 985650 w 1236127"/>
              <a:gd name="connsiteY5" fmla="*/ 1630395 h 1959848"/>
              <a:gd name="connsiteX6" fmla="*/ 504701 w 1236127"/>
              <a:gd name="connsiteY6" fmla="*/ 1915403 h 1959848"/>
              <a:gd name="connsiteX7" fmla="*/ 0 w 1236127"/>
              <a:gd name="connsiteY7" fmla="*/ 1033969 h 1959848"/>
              <a:gd name="connsiteX0" fmla="*/ 0 w 1236127"/>
              <a:gd name="connsiteY0" fmla="*/ 1093435 h 2019314"/>
              <a:gd name="connsiteX1" fmla="*/ 504701 w 1236127"/>
              <a:gd name="connsiteY1" fmla="*/ 212001 h 2019314"/>
              <a:gd name="connsiteX2" fmla="*/ 1021277 w 1236127"/>
              <a:gd name="connsiteY2" fmla="*/ 19692 h 2019314"/>
              <a:gd name="connsiteX3" fmla="*/ 1199407 w 1236127"/>
              <a:gd name="connsiteY3" fmla="*/ 559047 h 2019314"/>
              <a:gd name="connsiteX4" fmla="*/ 617517 w 1236127"/>
              <a:gd name="connsiteY4" fmla="*/ 1143595 h 2019314"/>
              <a:gd name="connsiteX5" fmla="*/ 985650 w 1236127"/>
              <a:gd name="connsiteY5" fmla="*/ 1689861 h 2019314"/>
              <a:gd name="connsiteX6" fmla="*/ 504701 w 1236127"/>
              <a:gd name="connsiteY6" fmla="*/ 1974869 h 2019314"/>
              <a:gd name="connsiteX7" fmla="*/ 0 w 1236127"/>
              <a:gd name="connsiteY7" fmla="*/ 1093435 h 2019314"/>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282534"/>
              <a:gd name="connsiteY0" fmla="*/ 1052799 h 1978678"/>
              <a:gd name="connsiteX1" fmla="*/ 504701 w 1282534"/>
              <a:gd name="connsiteY1" fmla="*/ 171365 h 1978678"/>
              <a:gd name="connsiteX2" fmla="*/ 1021277 w 1282534"/>
              <a:gd name="connsiteY2" fmla="*/ 26557 h 1978678"/>
              <a:gd name="connsiteX3" fmla="*/ 1282534 w 1282534"/>
              <a:gd name="connsiteY3" fmla="*/ 506536 h 1978678"/>
              <a:gd name="connsiteX4" fmla="*/ 617517 w 1282534"/>
              <a:gd name="connsiteY4" fmla="*/ 1102959 h 1978678"/>
              <a:gd name="connsiteX5" fmla="*/ 985650 w 1282534"/>
              <a:gd name="connsiteY5" fmla="*/ 1649225 h 1978678"/>
              <a:gd name="connsiteX6" fmla="*/ 504701 w 1282534"/>
              <a:gd name="connsiteY6" fmla="*/ 1934233 h 1978678"/>
              <a:gd name="connsiteX7" fmla="*/ 0 w 1282534"/>
              <a:gd name="connsiteY7" fmla="*/ 1052799 h 1978678"/>
              <a:gd name="connsiteX0" fmla="*/ 0 w 1318160"/>
              <a:gd name="connsiteY0" fmla="*/ 1052799 h 1978678"/>
              <a:gd name="connsiteX1" fmla="*/ 540327 w 1318160"/>
              <a:gd name="connsiteY1" fmla="*/ 171365 h 1978678"/>
              <a:gd name="connsiteX2" fmla="*/ 1056903 w 1318160"/>
              <a:gd name="connsiteY2" fmla="*/ 26557 h 1978678"/>
              <a:gd name="connsiteX3" fmla="*/ 1318160 w 1318160"/>
              <a:gd name="connsiteY3" fmla="*/ 506536 h 1978678"/>
              <a:gd name="connsiteX4" fmla="*/ 653143 w 1318160"/>
              <a:gd name="connsiteY4" fmla="*/ 1102959 h 1978678"/>
              <a:gd name="connsiteX5" fmla="*/ 1021276 w 1318160"/>
              <a:gd name="connsiteY5" fmla="*/ 1649225 h 1978678"/>
              <a:gd name="connsiteX6" fmla="*/ 540327 w 1318160"/>
              <a:gd name="connsiteY6" fmla="*/ 1934233 h 1978678"/>
              <a:gd name="connsiteX7" fmla="*/ 0 w 1318160"/>
              <a:gd name="connsiteY7" fmla="*/ 1052799 h 1978678"/>
              <a:gd name="connsiteX0" fmla="*/ 21484 w 1339644"/>
              <a:gd name="connsiteY0" fmla="*/ 1052799 h 1978678"/>
              <a:gd name="connsiteX1" fmla="*/ 561811 w 1339644"/>
              <a:gd name="connsiteY1" fmla="*/ 171365 h 1978678"/>
              <a:gd name="connsiteX2" fmla="*/ 1078387 w 1339644"/>
              <a:gd name="connsiteY2" fmla="*/ 26557 h 1978678"/>
              <a:gd name="connsiteX3" fmla="*/ 1339644 w 1339644"/>
              <a:gd name="connsiteY3" fmla="*/ 506536 h 1978678"/>
              <a:gd name="connsiteX4" fmla="*/ 674627 w 1339644"/>
              <a:gd name="connsiteY4" fmla="*/ 1102959 h 1978678"/>
              <a:gd name="connsiteX5" fmla="*/ 1042760 w 1339644"/>
              <a:gd name="connsiteY5" fmla="*/ 1649225 h 1978678"/>
              <a:gd name="connsiteX6" fmla="*/ 561811 w 1339644"/>
              <a:gd name="connsiteY6" fmla="*/ 1934233 h 1978678"/>
              <a:gd name="connsiteX7" fmla="*/ 21484 w 1339644"/>
              <a:gd name="connsiteY7" fmla="*/ 1052799 h 1978678"/>
              <a:gd name="connsiteX0" fmla="*/ 2204 w 1320364"/>
              <a:gd name="connsiteY0" fmla="*/ 1052799 h 1978678"/>
              <a:gd name="connsiteX1" fmla="*/ 542531 w 1320364"/>
              <a:gd name="connsiteY1" fmla="*/ 171365 h 1978678"/>
              <a:gd name="connsiteX2" fmla="*/ 1059107 w 1320364"/>
              <a:gd name="connsiteY2" fmla="*/ 26557 h 1978678"/>
              <a:gd name="connsiteX3" fmla="*/ 1320364 w 1320364"/>
              <a:gd name="connsiteY3" fmla="*/ 506536 h 1978678"/>
              <a:gd name="connsiteX4" fmla="*/ 655347 w 1320364"/>
              <a:gd name="connsiteY4" fmla="*/ 1102959 h 1978678"/>
              <a:gd name="connsiteX5" fmla="*/ 1023480 w 1320364"/>
              <a:gd name="connsiteY5" fmla="*/ 1649225 h 1978678"/>
              <a:gd name="connsiteX6" fmla="*/ 542531 w 1320364"/>
              <a:gd name="connsiteY6" fmla="*/ 1934233 h 1978678"/>
              <a:gd name="connsiteX7" fmla="*/ 2204 w 1320364"/>
              <a:gd name="connsiteY7" fmla="*/ 1052799 h 197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0364" h="1978678">
                <a:moveTo>
                  <a:pt x="2204" y="1052799"/>
                </a:moveTo>
                <a:cubicBezTo>
                  <a:pt x="37830" y="779752"/>
                  <a:pt x="366381" y="342405"/>
                  <a:pt x="542531" y="171365"/>
                </a:cubicBezTo>
                <a:cubicBezTo>
                  <a:pt x="718681" y="325"/>
                  <a:pt x="943323" y="-31284"/>
                  <a:pt x="1059107" y="26557"/>
                </a:cubicBezTo>
                <a:cubicBezTo>
                  <a:pt x="1198642" y="131899"/>
                  <a:pt x="1302550" y="289531"/>
                  <a:pt x="1320364" y="506536"/>
                </a:cubicBezTo>
                <a:cubicBezTo>
                  <a:pt x="1303540" y="707324"/>
                  <a:pt x="1358960" y="1102517"/>
                  <a:pt x="655347" y="1102959"/>
                </a:cubicBezTo>
                <a:cubicBezTo>
                  <a:pt x="550448" y="1091527"/>
                  <a:pt x="1066034" y="1285048"/>
                  <a:pt x="1023480" y="1649225"/>
                </a:cubicBezTo>
                <a:cubicBezTo>
                  <a:pt x="1004677" y="1977777"/>
                  <a:pt x="712744" y="2033637"/>
                  <a:pt x="542531" y="1934233"/>
                </a:cubicBezTo>
                <a:cubicBezTo>
                  <a:pt x="372318" y="1834829"/>
                  <a:pt x="-33422" y="1325846"/>
                  <a:pt x="2204" y="1052799"/>
                </a:cubicBezTo>
                <a:close/>
              </a:path>
            </a:pathLst>
          </a:custGeom>
          <a:gradFill flip="none" rotWithShape="0">
            <a:gsLst>
              <a:gs pos="0">
                <a:srgbClr val="830312"/>
              </a:gs>
              <a:gs pos="47000">
                <a:schemeClr val="accent3">
                  <a:lumMod val="50000"/>
                </a:schemeClr>
              </a:gs>
              <a:gs pos="100000">
                <a:schemeClr val="accent3">
                  <a:lumMod val="75000"/>
                </a:schemeClr>
              </a:gs>
            </a:gsLst>
            <a:lin ang="10800000" scaled="0"/>
            <a:tileRect/>
          </a:gradFill>
          <a:ln>
            <a:noFill/>
          </a:ln>
          <a:scene3d>
            <a:camera prst="orthographicFront"/>
            <a:lightRig rig="threePt" dir="t"/>
          </a:scene3d>
          <a:sp3d>
            <a:bevelT w="635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29" name="椭圆 6"/>
          <p:cNvSpPr/>
          <p:nvPr/>
        </p:nvSpPr>
        <p:spPr>
          <a:xfrm rot="19800000" flipH="1">
            <a:off x="1959513" y="5561807"/>
            <a:ext cx="262571" cy="404531"/>
          </a:xfrm>
          <a:custGeom>
            <a:avLst/>
            <a:gdLst>
              <a:gd name="connsiteX0" fmla="*/ 0 w 1009402"/>
              <a:gd name="connsiteY0" fmla="*/ 881434 h 1762867"/>
              <a:gd name="connsiteX1" fmla="*/ 504701 w 1009402"/>
              <a:gd name="connsiteY1" fmla="*/ 0 h 1762867"/>
              <a:gd name="connsiteX2" fmla="*/ 1009402 w 1009402"/>
              <a:gd name="connsiteY2" fmla="*/ 881434 h 1762867"/>
              <a:gd name="connsiteX3" fmla="*/ 504701 w 1009402"/>
              <a:gd name="connsiteY3" fmla="*/ 1762868 h 1762867"/>
              <a:gd name="connsiteX4" fmla="*/ 0 w 1009402"/>
              <a:gd name="connsiteY4" fmla="*/ 881434 h 1762867"/>
              <a:gd name="connsiteX0" fmla="*/ 0 w 950025"/>
              <a:gd name="connsiteY0" fmla="*/ 920642 h 1810786"/>
              <a:gd name="connsiteX1" fmla="*/ 504701 w 950025"/>
              <a:gd name="connsiteY1" fmla="*/ 39208 h 1810786"/>
              <a:gd name="connsiteX2" fmla="*/ 950025 w 950025"/>
              <a:gd name="connsiteY2" fmla="*/ 445629 h 1810786"/>
              <a:gd name="connsiteX3" fmla="*/ 504701 w 950025"/>
              <a:gd name="connsiteY3" fmla="*/ 1802076 h 1810786"/>
              <a:gd name="connsiteX4" fmla="*/ 0 w 950025"/>
              <a:gd name="connsiteY4" fmla="*/ 920642 h 1810786"/>
              <a:gd name="connsiteX0" fmla="*/ 0 w 965700"/>
              <a:gd name="connsiteY0" fmla="*/ 894177 h 1784321"/>
              <a:gd name="connsiteX1" fmla="*/ 504701 w 965700"/>
              <a:gd name="connsiteY1" fmla="*/ 12743 h 1784321"/>
              <a:gd name="connsiteX2" fmla="*/ 950025 w 965700"/>
              <a:gd name="connsiteY2" fmla="*/ 419164 h 1784321"/>
              <a:gd name="connsiteX3" fmla="*/ 831273 w 965700"/>
              <a:gd name="connsiteY3" fmla="*/ 1074966 h 1784321"/>
              <a:gd name="connsiteX4" fmla="*/ 504701 w 965700"/>
              <a:gd name="connsiteY4" fmla="*/ 1775611 h 1784321"/>
              <a:gd name="connsiteX5" fmla="*/ 0 w 965700"/>
              <a:gd name="connsiteY5" fmla="*/ 894177 h 1784321"/>
              <a:gd name="connsiteX0" fmla="*/ 0 w 965700"/>
              <a:gd name="connsiteY0" fmla="*/ 900212 h 1790356"/>
              <a:gd name="connsiteX1" fmla="*/ 504701 w 965700"/>
              <a:gd name="connsiteY1" fmla="*/ 18778 h 1790356"/>
              <a:gd name="connsiteX2" fmla="*/ 950025 w 965700"/>
              <a:gd name="connsiteY2" fmla="*/ 425199 h 1790356"/>
              <a:gd name="connsiteX3" fmla="*/ 831273 w 965700"/>
              <a:gd name="connsiteY3" fmla="*/ 1081001 h 1790356"/>
              <a:gd name="connsiteX4" fmla="*/ 504701 w 965700"/>
              <a:gd name="connsiteY4" fmla="*/ 1781646 h 1790356"/>
              <a:gd name="connsiteX5" fmla="*/ 0 w 965700"/>
              <a:gd name="connsiteY5" fmla="*/ 900212 h 1790356"/>
              <a:gd name="connsiteX0" fmla="*/ 0 w 1020567"/>
              <a:gd name="connsiteY0" fmla="*/ 901754 h 1791898"/>
              <a:gd name="connsiteX1" fmla="*/ 504701 w 1020567"/>
              <a:gd name="connsiteY1" fmla="*/ 20320 h 1791898"/>
              <a:gd name="connsiteX2" fmla="*/ 1009401 w 1020567"/>
              <a:gd name="connsiteY2" fmla="*/ 414866 h 1791898"/>
              <a:gd name="connsiteX3" fmla="*/ 831273 w 1020567"/>
              <a:gd name="connsiteY3" fmla="*/ 1082543 h 1791898"/>
              <a:gd name="connsiteX4" fmla="*/ 504701 w 1020567"/>
              <a:gd name="connsiteY4" fmla="*/ 1783188 h 1791898"/>
              <a:gd name="connsiteX5" fmla="*/ 0 w 1020567"/>
              <a:gd name="connsiteY5" fmla="*/ 901754 h 1791898"/>
              <a:gd name="connsiteX0" fmla="*/ 0 w 1020567"/>
              <a:gd name="connsiteY0" fmla="*/ 915726 h 1805870"/>
              <a:gd name="connsiteX1" fmla="*/ 504701 w 1020567"/>
              <a:gd name="connsiteY1" fmla="*/ 34292 h 1805870"/>
              <a:gd name="connsiteX2" fmla="*/ 1009401 w 1020567"/>
              <a:gd name="connsiteY2" fmla="*/ 428838 h 1805870"/>
              <a:gd name="connsiteX3" fmla="*/ 831273 w 1020567"/>
              <a:gd name="connsiteY3" fmla="*/ 1096515 h 1805870"/>
              <a:gd name="connsiteX4" fmla="*/ 504701 w 1020567"/>
              <a:gd name="connsiteY4" fmla="*/ 1797160 h 1805870"/>
              <a:gd name="connsiteX5" fmla="*/ 0 w 1020567"/>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797244"/>
              <a:gd name="connsiteX1" fmla="*/ 504701 w 1009401"/>
              <a:gd name="connsiteY1" fmla="*/ 34292 h 1797244"/>
              <a:gd name="connsiteX2" fmla="*/ 1009401 w 1009401"/>
              <a:gd name="connsiteY2" fmla="*/ 428838 h 1797244"/>
              <a:gd name="connsiteX3" fmla="*/ 617517 w 1009401"/>
              <a:gd name="connsiteY3" fmla="*/ 965886 h 1797244"/>
              <a:gd name="connsiteX4" fmla="*/ 504701 w 1009401"/>
              <a:gd name="connsiteY4" fmla="*/ 1797160 h 1797244"/>
              <a:gd name="connsiteX5" fmla="*/ 0 w 100940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116279"/>
              <a:gd name="connsiteY0" fmla="*/ 932431 h 1813949"/>
              <a:gd name="connsiteX1" fmla="*/ 504701 w 1116279"/>
              <a:gd name="connsiteY1" fmla="*/ 50997 h 1813949"/>
              <a:gd name="connsiteX2" fmla="*/ 1116279 w 1116279"/>
              <a:gd name="connsiteY2" fmla="*/ 386167 h 1813949"/>
              <a:gd name="connsiteX3" fmla="*/ 617517 w 1116279"/>
              <a:gd name="connsiteY3" fmla="*/ 982591 h 1813949"/>
              <a:gd name="connsiteX4" fmla="*/ 504701 w 1116279"/>
              <a:gd name="connsiteY4" fmla="*/ 1813865 h 1813949"/>
              <a:gd name="connsiteX5" fmla="*/ 0 w 1116279"/>
              <a:gd name="connsiteY5" fmla="*/ 932431 h 1813949"/>
              <a:gd name="connsiteX0" fmla="*/ 0 w 1116279"/>
              <a:gd name="connsiteY0" fmla="*/ 921141 h 1802659"/>
              <a:gd name="connsiteX1" fmla="*/ 504701 w 1116279"/>
              <a:gd name="connsiteY1" fmla="*/ 39707 h 1802659"/>
              <a:gd name="connsiteX2" fmla="*/ 1116279 w 1116279"/>
              <a:gd name="connsiteY2" fmla="*/ 374877 h 1802659"/>
              <a:gd name="connsiteX3" fmla="*/ 617517 w 1116279"/>
              <a:gd name="connsiteY3" fmla="*/ 971301 h 1802659"/>
              <a:gd name="connsiteX4" fmla="*/ 504701 w 1116279"/>
              <a:gd name="connsiteY4" fmla="*/ 1802575 h 1802659"/>
              <a:gd name="connsiteX5" fmla="*/ 0 w 1116279"/>
              <a:gd name="connsiteY5" fmla="*/ 921141 h 1802659"/>
              <a:gd name="connsiteX0" fmla="*/ 0 w 1116279"/>
              <a:gd name="connsiteY0" fmla="*/ 921141 h 1812795"/>
              <a:gd name="connsiteX1" fmla="*/ 504701 w 1116279"/>
              <a:gd name="connsiteY1" fmla="*/ 39707 h 1812795"/>
              <a:gd name="connsiteX2" fmla="*/ 1116279 w 1116279"/>
              <a:gd name="connsiteY2" fmla="*/ 374877 h 1812795"/>
              <a:gd name="connsiteX3" fmla="*/ 617517 w 1116279"/>
              <a:gd name="connsiteY3" fmla="*/ 971301 h 1812795"/>
              <a:gd name="connsiteX4" fmla="*/ 558139 w 1116279"/>
              <a:gd name="connsiteY4" fmla="*/ 1375063 h 1812795"/>
              <a:gd name="connsiteX5" fmla="*/ 504701 w 1116279"/>
              <a:gd name="connsiteY5" fmla="*/ 1802575 h 1812795"/>
              <a:gd name="connsiteX6" fmla="*/ 0 w 1116279"/>
              <a:gd name="connsiteY6" fmla="*/ 921141 h 1812795"/>
              <a:gd name="connsiteX0" fmla="*/ 0 w 1116279"/>
              <a:gd name="connsiteY0" fmla="*/ 921141 h 1817072"/>
              <a:gd name="connsiteX1" fmla="*/ 504701 w 1116279"/>
              <a:gd name="connsiteY1" fmla="*/ 39707 h 1817072"/>
              <a:gd name="connsiteX2" fmla="*/ 1116279 w 1116279"/>
              <a:gd name="connsiteY2" fmla="*/ 374877 h 1817072"/>
              <a:gd name="connsiteX3" fmla="*/ 617517 w 1116279"/>
              <a:gd name="connsiteY3" fmla="*/ 971301 h 1817072"/>
              <a:gd name="connsiteX4" fmla="*/ 855022 w 1116279"/>
              <a:gd name="connsiteY4" fmla="*/ 1434440 h 1817072"/>
              <a:gd name="connsiteX5" fmla="*/ 504701 w 1116279"/>
              <a:gd name="connsiteY5" fmla="*/ 1802575 h 1817072"/>
              <a:gd name="connsiteX6" fmla="*/ 0 w 1116279"/>
              <a:gd name="connsiteY6" fmla="*/ 921141 h 1817072"/>
              <a:gd name="connsiteX0" fmla="*/ 0 w 1116279"/>
              <a:gd name="connsiteY0" fmla="*/ 921141 h 1828689"/>
              <a:gd name="connsiteX1" fmla="*/ 504701 w 1116279"/>
              <a:gd name="connsiteY1" fmla="*/ 39707 h 1828689"/>
              <a:gd name="connsiteX2" fmla="*/ 1116279 w 1116279"/>
              <a:gd name="connsiteY2" fmla="*/ 374877 h 1828689"/>
              <a:gd name="connsiteX3" fmla="*/ 617517 w 1116279"/>
              <a:gd name="connsiteY3" fmla="*/ 971301 h 1828689"/>
              <a:gd name="connsiteX4" fmla="*/ 855022 w 1116279"/>
              <a:gd name="connsiteY4" fmla="*/ 1434440 h 1828689"/>
              <a:gd name="connsiteX5" fmla="*/ 504701 w 1116279"/>
              <a:gd name="connsiteY5" fmla="*/ 1802575 h 1828689"/>
              <a:gd name="connsiteX6" fmla="*/ 0 w 1116279"/>
              <a:gd name="connsiteY6" fmla="*/ 921141 h 1828689"/>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47020"/>
              <a:gd name="connsiteX1" fmla="*/ 504701 w 1116279"/>
              <a:gd name="connsiteY1" fmla="*/ 39707 h 1847020"/>
              <a:gd name="connsiteX2" fmla="*/ 1116279 w 1116279"/>
              <a:gd name="connsiteY2" fmla="*/ 374877 h 1847020"/>
              <a:gd name="connsiteX3" fmla="*/ 617517 w 1116279"/>
              <a:gd name="connsiteY3" fmla="*/ 971301 h 1847020"/>
              <a:gd name="connsiteX4" fmla="*/ 985650 w 1116279"/>
              <a:gd name="connsiteY4" fmla="*/ 1517567 h 1847020"/>
              <a:gd name="connsiteX5" fmla="*/ 504701 w 1116279"/>
              <a:gd name="connsiteY5" fmla="*/ 1802575 h 1847020"/>
              <a:gd name="connsiteX6" fmla="*/ 0 w 1116279"/>
              <a:gd name="connsiteY6" fmla="*/ 921141 h 1847020"/>
              <a:gd name="connsiteX0" fmla="*/ 0 w 1136607"/>
              <a:gd name="connsiteY0" fmla="*/ 921141 h 1847020"/>
              <a:gd name="connsiteX1" fmla="*/ 504701 w 1136607"/>
              <a:gd name="connsiteY1" fmla="*/ 39707 h 1847020"/>
              <a:gd name="connsiteX2" fmla="*/ 1116279 w 1136607"/>
              <a:gd name="connsiteY2" fmla="*/ 374877 h 1847020"/>
              <a:gd name="connsiteX3" fmla="*/ 617517 w 1136607"/>
              <a:gd name="connsiteY3" fmla="*/ 971301 h 1847020"/>
              <a:gd name="connsiteX4" fmla="*/ 985650 w 1136607"/>
              <a:gd name="connsiteY4" fmla="*/ 1517567 h 1847020"/>
              <a:gd name="connsiteX5" fmla="*/ 504701 w 1136607"/>
              <a:gd name="connsiteY5" fmla="*/ 1802575 h 1847020"/>
              <a:gd name="connsiteX6" fmla="*/ 0 w 1136607"/>
              <a:gd name="connsiteY6" fmla="*/ 921141 h 1847020"/>
              <a:gd name="connsiteX0" fmla="*/ 0 w 1200353"/>
              <a:gd name="connsiteY0" fmla="*/ 918165 h 1844044"/>
              <a:gd name="connsiteX1" fmla="*/ 504701 w 1200353"/>
              <a:gd name="connsiteY1" fmla="*/ 36731 h 1844044"/>
              <a:gd name="connsiteX2" fmla="*/ 1199407 w 1200353"/>
              <a:gd name="connsiteY2" fmla="*/ 383777 h 1844044"/>
              <a:gd name="connsiteX3" fmla="*/ 617517 w 1200353"/>
              <a:gd name="connsiteY3" fmla="*/ 968325 h 1844044"/>
              <a:gd name="connsiteX4" fmla="*/ 985650 w 1200353"/>
              <a:gd name="connsiteY4" fmla="*/ 1514591 h 1844044"/>
              <a:gd name="connsiteX5" fmla="*/ 504701 w 1200353"/>
              <a:gd name="connsiteY5" fmla="*/ 1799599 h 1844044"/>
              <a:gd name="connsiteX6" fmla="*/ 0 w 1200353"/>
              <a:gd name="connsiteY6" fmla="*/ 918165 h 1844044"/>
              <a:gd name="connsiteX0" fmla="*/ 0 w 1236127"/>
              <a:gd name="connsiteY0" fmla="*/ 918165 h 1844044"/>
              <a:gd name="connsiteX1" fmla="*/ 504701 w 1236127"/>
              <a:gd name="connsiteY1" fmla="*/ 36731 h 1844044"/>
              <a:gd name="connsiteX2" fmla="*/ 1199407 w 1236127"/>
              <a:gd name="connsiteY2" fmla="*/ 383777 h 1844044"/>
              <a:gd name="connsiteX3" fmla="*/ 617517 w 1236127"/>
              <a:gd name="connsiteY3" fmla="*/ 968325 h 1844044"/>
              <a:gd name="connsiteX4" fmla="*/ 985650 w 1236127"/>
              <a:gd name="connsiteY4" fmla="*/ 1514591 h 1844044"/>
              <a:gd name="connsiteX5" fmla="*/ 504701 w 1236127"/>
              <a:gd name="connsiteY5" fmla="*/ 1799599 h 1844044"/>
              <a:gd name="connsiteX6" fmla="*/ 0 w 1236127"/>
              <a:gd name="connsiteY6" fmla="*/ 918165 h 1844044"/>
              <a:gd name="connsiteX0" fmla="*/ 0 w 1236127"/>
              <a:gd name="connsiteY0" fmla="*/ 967894 h 1893773"/>
              <a:gd name="connsiteX1" fmla="*/ 504701 w 1236127"/>
              <a:gd name="connsiteY1" fmla="*/ 86460 h 1893773"/>
              <a:gd name="connsiteX2" fmla="*/ 866897 w 1236127"/>
              <a:gd name="connsiteY2" fmla="*/ 72281 h 1893773"/>
              <a:gd name="connsiteX3" fmla="*/ 1199407 w 1236127"/>
              <a:gd name="connsiteY3" fmla="*/ 433506 h 1893773"/>
              <a:gd name="connsiteX4" fmla="*/ 617517 w 1236127"/>
              <a:gd name="connsiteY4" fmla="*/ 1018054 h 1893773"/>
              <a:gd name="connsiteX5" fmla="*/ 985650 w 1236127"/>
              <a:gd name="connsiteY5" fmla="*/ 1564320 h 1893773"/>
              <a:gd name="connsiteX6" fmla="*/ 504701 w 1236127"/>
              <a:gd name="connsiteY6" fmla="*/ 1849328 h 1893773"/>
              <a:gd name="connsiteX7" fmla="*/ 0 w 1236127"/>
              <a:gd name="connsiteY7" fmla="*/ 967894 h 1893773"/>
              <a:gd name="connsiteX0" fmla="*/ 0 w 1236127"/>
              <a:gd name="connsiteY0" fmla="*/ 1033969 h 1959848"/>
              <a:gd name="connsiteX1" fmla="*/ 504701 w 1236127"/>
              <a:gd name="connsiteY1" fmla="*/ 152535 h 1959848"/>
              <a:gd name="connsiteX2" fmla="*/ 985651 w 1236127"/>
              <a:gd name="connsiteY2" fmla="*/ 31478 h 1959848"/>
              <a:gd name="connsiteX3" fmla="*/ 1199407 w 1236127"/>
              <a:gd name="connsiteY3" fmla="*/ 499581 h 1959848"/>
              <a:gd name="connsiteX4" fmla="*/ 617517 w 1236127"/>
              <a:gd name="connsiteY4" fmla="*/ 1084129 h 1959848"/>
              <a:gd name="connsiteX5" fmla="*/ 985650 w 1236127"/>
              <a:gd name="connsiteY5" fmla="*/ 1630395 h 1959848"/>
              <a:gd name="connsiteX6" fmla="*/ 504701 w 1236127"/>
              <a:gd name="connsiteY6" fmla="*/ 1915403 h 1959848"/>
              <a:gd name="connsiteX7" fmla="*/ 0 w 1236127"/>
              <a:gd name="connsiteY7" fmla="*/ 1033969 h 1959848"/>
              <a:gd name="connsiteX0" fmla="*/ 0 w 1236127"/>
              <a:gd name="connsiteY0" fmla="*/ 1093435 h 2019314"/>
              <a:gd name="connsiteX1" fmla="*/ 504701 w 1236127"/>
              <a:gd name="connsiteY1" fmla="*/ 212001 h 2019314"/>
              <a:gd name="connsiteX2" fmla="*/ 1021277 w 1236127"/>
              <a:gd name="connsiteY2" fmla="*/ 19692 h 2019314"/>
              <a:gd name="connsiteX3" fmla="*/ 1199407 w 1236127"/>
              <a:gd name="connsiteY3" fmla="*/ 559047 h 2019314"/>
              <a:gd name="connsiteX4" fmla="*/ 617517 w 1236127"/>
              <a:gd name="connsiteY4" fmla="*/ 1143595 h 2019314"/>
              <a:gd name="connsiteX5" fmla="*/ 985650 w 1236127"/>
              <a:gd name="connsiteY5" fmla="*/ 1689861 h 2019314"/>
              <a:gd name="connsiteX6" fmla="*/ 504701 w 1236127"/>
              <a:gd name="connsiteY6" fmla="*/ 1974869 h 2019314"/>
              <a:gd name="connsiteX7" fmla="*/ 0 w 1236127"/>
              <a:gd name="connsiteY7" fmla="*/ 1093435 h 2019314"/>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282534"/>
              <a:gd name="connsiteY0" fmla="*/ 1052799 h 1978678"/>
              <a:gd name="connsiteX1" fmla="*/ 504701 w 1282534"/>
              <a:gd name="connsiteY1" fmla="*/ 171365 h 1978678"/>
              <a:gd name="connsiteX2" fmla="*/ 1021277 w 1282534"/>
              <a:gd name="connsiteY2" fmla="*/ 26557 h 1978678"/>
              <a:gd name="connsiteX3" fmla="*/ 1282534 w 1282534"/>
              <a:gd name="connsiteY3" fmla="*/ 506536 h 1978678"/>
              <a:gd name="connsiteX4" fmla="*/ 617517 w 1282534"/>
              <a:gd name="connsiteY4" fmla="*/ 1102959 h 1978678"/>
              <a:gd name="connsiteX5" fmla="*/ 985650 w 1282534"/>
              <a:gd name="connsiteY5" fmla="*/ 1649225 h 1978678"/>
              <a:gd name="connsiteX6" fmla="*/ 504701 w 1282534"/>
              <a:gd name="connsiteY6" fmla="*/ 1934233 h 1978678"/>
              <a:gd name="connsiteX7" fmla="*/ 0 w 1282534"/>
              <a:gd name="connsiteY7" fmla="*/ 1052799 h 1978678"/>
              <a:gd name="connsiteX0" fmla="*/ 0 w 1318160"/>
              <a:gd name="connsiteY0" fmla="*/ 1052799 h 1978678"/>
              <a:gd name="connsiteX1" fmla="*/ 540327 w 1318160"/>
              <a:gd name="connsiteY1" fmla="*/ 171365 h 1978678"/>
              <a:gd name="connsiteX2" fmla="*/ 1056903 w 1318160"/>
              <a:gd name="connsiteY2" fmla="*/ 26557 h 1978678"/>
              <a:gd name="connsiteX3" fmla="*/ 1318160 w 1318160"/>
              <a:gd name="connsiteY3" fmla="*/ 506536 h 1978678"/>
              <a:gd name="connsiteX4" fmla="*/ 653143 w 1318160"/>
              <a:gd name="connsiteY4" fmla="*/ 1102959 h 1978678"/>
              <a:gd name="connsiteX5" fmla="*/ 1021276 w 1318160"/>
              <a:gd name="connsiteY5" fmla="*/ 1649225 h 1978678"/>
              <a:gd name="connsiteX6" fmla="*/ 540327 w 1318160"/>
              <a:gd name="connsiteY6" fmla="*/ 1934233 h 1978678"/>
              <a:gd name="connsiteX7" fmla="*/ 0 w 1318160"/>
              <a:gd name="connsiteY7" fmla="*/ 1052799 h 1978678"/>
              <a:gd name="connsiteX0" fmla="*/ 21484 w 1339644"/>
              <a:gd name="connsiteY0" fmla="*/ 1052799 h 1978678"/>
              <a:gd name="connsiteX1" fmla="*/ 561811 w 1339644"/>
              <a:gd name="connsiteY1" fmla="*/ 171365 h 1978678"/>
              <a:gd name="connsiteX2" fmla="*/ 1078387 w 1339644"/>
              <a:gd name="connsiteY2" fmla="*/ 26557 h 1978678"/>
              <a:gd name="connsiteX3" fmla="*/ 1339644 w 1339644"/>
              <a:gd name="connsiteY3" fmla="*/ 506536 h 1978678"/>
              <a:gd name="connsiteX4" fmla="*/ 674627 w 1339644"/>
              <a:gd name="connsiteY4" fmla="*/ 1102959 h 1978678"/>
              <a:gd name="connsiteX5" fmla="*/ 1042760 w 1339644"/>
              <a:gd name="connsiteY5" fmla="*/ 1649225 h 1978678"/>
              <a:gd name="connsiteX6" fmla="*/ 561811 w 1339644"/>
              <a:gd name="connsiteY6" fmla="*/ 1934233 h 1978678"/>
              <a:gd name="connsiteX7" fmla="*/ 21484 w 1339644"/>
              <a:gd name="connsiteY7" fmla="*/ 1052799 h 1978678"/>
              <a:gd name="connsiteX0" fmla="*/ 2204 w 1320364"/>
              <a:gd name="connsiteY0" fmla="*/ 1052799 h 1978678"/>
              <a:gd name="connsiteX1" fmla="*/ 542531 w 1320364"/>
              <a:gd name="connsiteY1" fmla="*/ 171365 h 1978678"/>
              <a:gd name="connsiteX2" fmla="*/ 1059107 w 1320364"/>
              <a:gd name="connsiteY2" fmla="*/ 26557 h 1978678"/>
              <a:gd name="connsiteX3" fmla="*/ 1320364 w 1320364"/>
              <a:gd name="connsiteY3" fmla="*/ 506536 h 1978678"/>
              <a:gd name="connsiteX4" fmla="*/ 655347 w 1320364"/>
              <a:gd name="connsiteY4" fmla="*/ 1102959 h 1978678"/>
              <a:gd name="connsiteX5" fmla="*/ 1023480 w 1320364"/>
              <a:gd name="connsiteY5" fmla="*/ 1649225 h 1978678"/>
              <a:gd name="connsiteX6" fmla="*/ 542531 w 1320364"/>
              <a:gd name="connsiteY6" fmla="*/ 1934233 h 1978678"/>
              <a:gd name="connsiteX7" fmla="*/ 2204 w 1320364"/>
              <a:gd name="connsiteY7" fmla="*/ 1052799 h 197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0364" h="1978678">
                <a:moveTo>
                  <a:pt x="2204" y="1052799"/>
                </a:moveTo>
                <a:cubicBezTo>
                  <a:pt x="37830" y="779752"/>
                  <a:pt x="366381" y="342405"/>
                  <a:pt x="542531" y="171365"/>
                </a:cubicBezTo>
                <a:cubicBezTo>
                  <a:pt x="718681" y="325"/>
                  <a:pt x="943323" y="-31284"/>
                  <a:pt x="1059107" y="26557"/>
                </a:cubicBezTo>
                <a:cubicBezTo>
                  <a:pt x="1198642" y="131899"/>
                  <a:pt x="1302550" y="289531"/>
                  <a:pt x="1320364" y="506536"/>
                </a:cubicBezTo>
                <a:cubicBezTo>
                  <a:pt x="1303540" y="707324"/>
                  <a:pt x="1358960" y="1102517"/>
                  <a:pt x="655347" y="1102959"/>
                </a:cubicBezTo>
                <a:cubicBezTo>
                  <a:pt x="550448" y="1091527"/>
                  <a:pt x="1066034" y="1285048"/>
                  <a:pt x="1023480" y="1649225"/>
                </a:cubicBezTo>
                <a:cubicBezTo>
                  <a:pt x="1004677" y="1977777"/>
                  <a:pt x="712744" y="2033637"/>
                  <a:pt x="542531" y="1934233"/>
                </a:cubicBezTo>
                <a:cubicBezTo>
                  <a:pt x="372318" y="1834829"/>
                  <a:pt x="-33422" y="1325846"/>
                  <a:pt x="2204" y="1052799"/>
                </a:cubicBezTo>
                <a:close/>
              </a:path>
            </a:pathLst>
          </a:custGeom>
          <a:gradFill flip="none" rotWithShape="0">
            <a:gsLst>
              <a:gs pos="0">
                <a:srgbClr val="830312"/>
              </a:gs>
              <a:gs pos="24000">
                <a:schemeClr val="accent3">
                  <a:lumMod val="50000"/>
                </a:schemeClr>
              </a:gs>
              <a:gs pos="67000">
                <a:schemeClr val="accent3">
                  <a:lumMod val="75000"/>
                </a:schemeClr>
              </a:gs>
            </a:gsLst>
            <a:lin ang="10800000" scaled="0"/>
            <a:tileRect/>
          </a:gradFill>
          <a:ln>
            <a:noFill/>
          </a:ln>
          <a:effectLst>
            <a:outerShdw blurRad="127000" dist="88900" dir="6000000" sx="106000" sy="106000" kx="800400" algn="br" rotWithShape="0">
              <a:srgbClr val="000000">
                <a:alpha val="89000"/>
              </a:srgbClr>
            </a:outerShdw>
          </a:effectLst>
          <a:scene3d>
            <a:camera prst="orthographicFront"/>
            <a:lightRig rig="threePt" dir="t"/>
          </a:scene3d>
          <a:sp3d>
            <a:bevelT w="6350" prst="hardEdge"/>
            <a:bevelB w="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8" name="流程图: 终止 7"/>
          <p:cNvSpPr/>
          <p:nvPr/>
        </p:nvSpPr>
        <p:spPr>
          <a:xfrm rot="3600000">
            <a:off x="2147094" y="5696745"/>
            <a:ext cx="131762" cy="38100"/>
          </a:xfrm>
          <a:prstGeom prst="flowChartTerminator">
            <a:avLst/>
          </a:prstGeom>
          <a:gradFill>
            <a:gsLst>
              <a:gs pos="0">
                <a:srgbClr val="830312"/>
              </a:gs>
              <a:gs pos="47000">
                <a:schemeClr val="accent3">
                  <a:lumMod val="50000"/>
                </a:schemeClr>
              </a:gs>
              <a:gs pos="100000">
                <a:schemeClr val="accent3">
                  <a:lumMod val="75000"/>
                </a:schemeClr>
              </a:gs>
            </a:gsLst>
            <a:lin ang="10800000" scaled="0"/>
          </a:gradFill>
          <a:ln>
            <a:noFill/>
          </a:ln>
          <a:effectLst>
            <a:outerShdw blurRad="38100" dist="50800" dir="3120000" sx="107000" sy="107000" algn="ctr"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32" name="椭圆 6"/>
          <p:cNvSpPr/>
          <p:nvPr/>
        </p:nvSpPr>
        <p:spPr>
          <a:xfrm rot="19800000">
            <a:off x="10159953" y="5427139"/>
            <a:ext cx="269943" cy="404531"/>
          </a:xfrm>
          <a:custGeom>
            <a:avLst/>
            <a:gdLst>
              <a:gd name="connsiteX0" fmla="*/ 0 w 1009402"/>
              <a:gd name="connsiteY0" fmla="*/ 881434 h 1762867"/>
              <a:gd name="connsiteX1" fmla="*/ 504701 w 1009402"/>
              <a:gd name="connsiteY1" fmla="*/ 0 h 1762867"/>
              <a:gd name="connsiteX2" fmla="*/ 1009402 w 1009402"/>
              <a:gd name="connsiteY2" fmla="*/ 881434 h 1762867"/>
              <a:gd name="connsiteX3" fmla="*/ 504701 w 1009402"/>
              <a:gd name="connsiteY3" fmla="*/ 1762868 h 1762867"/>
              <a:gd name="connsiteX4" fmla="*/ 0 w 1009402"/>
              <a:gd name="connsiteY4" fmla="*/ 881434 h 1762867"/>
              <a:gd name="connsiteX0" fmla="*/ 0 w 950025"/>
              <a:gd name="connsiteY0" fmla="*/ 920642 h 1810786"/>
              <a:gd name="connsiteX1" fmla="*/ 504701 w 950025"/>
              <a:gd name="connsiteY1" fmla="*/ 39208 h 1810786"/>
              <a:gd name="connsiteX2" fmla="*/ 950025 w 950025"/>
              <a:gd name="connsiteY2" fmla="*/ 445629 h 1810786"/>
              <a:gd name="connsiteX3" fmla="*/ 504701 w 950025"/>
              <a:gd name="connsiteY3" fmla="*/ 1802076 h 1810786"/>
              <a:gd name="connsiteX4" fmla="*/ 0 w 950025"/>
              <a:gd name="connsiteY4" fmla="*/ 920642 h 1810786"/>
              <a:gd name="connsiteX0" fmla="*/ 0 w 965700"/>
              <a:gd name="connsiteY0" fmla="*/ 894177 h 1784321"/>
              <a:gd name="connsiteX1" fmla="*/ 504701 w 965700"/>
              <a:gd name="connsiteY1" fmla="*/ 12743 h 1784321"/>
              <a:gd name="connsiteX2" fmla="*/ 950025 w 965700"/>
              <a:gd name="connsiteY2" fmla="*/ 419164 h 1784321"/>
              <a:gd name="connsiteX3" fmla="*/ 831273 w 965700"/>
              <a:gd name="connsiteY3" fmla="*/ 1074966 h 1784321"/>
              <a:gd name="connsiteX4" fmla="*/ 504701 w 965700"/>
              <a:gd name="connsiteY4" fmla="*/ 1775611 h 1784321"/>
              <a:gd name="connsiteX5" fmla="*/ 0 w 965700"/>
              <a:gd name="connsiteY5" fmla="*/ 894177 h 1784321"/>
              <a:gd name="connsiteX0" fmla="*/ 0 w 965700"/>
              <a:gd name="connsiteY0" fmla="*/ 900212 h 1790356"/>
              <a:gd name="connsiteX1" fmla="*/ 504701 w 965700"/>
              <a:gd name="connsiteY1" fmla="*/ 18778 h 1790356"/>
              <a:gd name="connsiteX2" fmla="*/ 950025 w 965700"/>
              <a:gd name="connsiteY2" fmla="*/ 425199 h 1790356"/>
              <a:gd name="connsiteX3" fmla="*/ 831273 w 965700"/>
              <a:gd name="connsiteY3" fmla="*/ 1081001 h 1790356"/>
              <a:gd name="connsiteX4" fmla="*/ 504701 w 965700"/>
              <a:gd name="connsiteY4" fmla="*/ 1781646 h 1790356"/>
              <a:gd name="connsiteX5" fmla="*/ 0 w 965700"/>
              <a:gd name="connsiteY5" fmla="*/ 900212 h 1790356"/>
              <a:gd name="connsiteX0" fmla="*/ 0 w 1020567"/>
              <a:gd name="connsiteY0" fmla="*/ 901754 h 1791898"/>
              <a:gd name="connsiteX1" fmla="*/ 504701 w 1020567"/>
              <a:gd name="connsiteY1" fmla="*/ 20320 h 1791898"/>
              <a:gd name="connsiteX2" fmla="*/ 1009401 w 1020567"/>
              <a:gd name="connsiteY2" fmla="*/ 414866 h 1791898"/>
              <a:gd name="connsiteX3" fmla="*/ 831273 w 1020567"/>
              <a:gd name="connsiteY3" fmla="*/ 1082543 h 1791898"/>
              <a:gd name="connsiteX4" fmla="*/ 504701 w 1020567"/>
              <a:gd name="connsiteY4" fmla="*/ 1783188 h 1791898"/>
              <a:gd name="connsiteX5" fmla="*/ 0 w 1020567"/>
              <a:gd name="connsiteY5" fmla="*/ 901754 h 1791898"/>
              <a:gd name="connsiteX0" fmla="*/ 0 w 1020567"/>
              <a:gd name="connsiteY0" fmla="*/ 915726 h 1805870"/>
              <a:gd name="connsiteX1" fmla="*/ 504701 w 1020567"/>
              <a:gd name="connsiteY1" fmla="*/ 34292 h 1805870"/>
              <a:gd name="connsiteX2" fmla="*/ 1009401 w 1020567"/>
              <a:gd name="connsiteY2" fmla="*/ 428838 h 1805870"/>
              <a:gd name="connsiteX3" fmla="*/ 831273 w 1020567"/>
              <a:gd name="connsiteY3" fmla="*/ 1096515 h 1805870"/>
              <a:gd name="connsiteX4" fmla="*/ 504701 w 1020567"/>
              <a:gd name="connsiteY4" fmla="*/ 1797160 h 1805870"/>
              <a:gd name="connsiteX5" fmla="*/ 0 w 1020567"/>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797244"/>
              <a:gd name="connsiteX1" fmla="*/ 504701 w 1009401"/>
              <a:gd name="connsiteY1" fmla="*/ 34292 h 1797244"/>
              <a:gd name="connsiteX2" fmla="*/ 1009401 w 1009401"/>
              <a:gd name="connsiteY2" fmla="*/ 428838 h 1797244"/>
              <a:gd name="connsiteX3" fmla="*/ 617517 w 1009401"/>
              <a:gd name="connsiteY3" fmla="*/ 965886 h 1797244"/>
              <a:gd name="connsiteX4" fmla="*/ 504701 w 1009401"/>
              <a:gd name="connsiteY4" fmla="*/ 1797160 h 1797244"/>
              <a:gd name="connsiteX5" fmla="*/ 0 w 100940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116279"/>
              <a:gd name="connsiteY0" fmla="*/ 932431 h 1813949"/>
              <a:gd name="connsiteX1" fmla="*/ 504701 w 1116279"/>
              <a:gd name="connsiteY1" fmla="*/ 50997 h 1813949"/>
              <a:gd name="connsiteX2" fmla="*/ 1116279 w 1116279"/>
              <a:gd name="connsiteY2" fmla="*/ 386167 h 1813949"/>
              <a:gd name="connsiteX3" fmla="*/ 617517 w 1116279"/>
              <a:gd name="connsiteY3" fmla="*/ 982591 h 1813949"/>
              <a:gd name="connsiteX4" fmla="*/ 504701 w 1116279"/>
              <a:gd name="connsiteY4" fmla="*/ 1813865 h 1813949"/>
              <a:gd name="connsiteX5" fmla="*/ 0 w 1116279"/>
              <a:gd name="connsiteY5" fmla="*/ 932431 h 1813949"/>
              <a:gd name="connsiteX0" fmla="*/ 0 w 1116279"/>
              <a:gd name="connsiteY0" fmla="*/ 921141 h 1802659"/>
              <a:gd name="connsiteX1" fmla="*/ 504701 w 1116279"/>
              <a:gd name="connsiteY1" fmla="*/ 39707 h 1802659"/>
              <a:gd name="connsiteX2" fmla="*/ 1116279 w 1116279"/>
              <a:gd name="connsiteY2" fmla="*/ 374877 h 1802659"/>
              <a:gd name="connsiteX3" fmla="*/ 617517 w 1116279"/>
              <a:gd name="connsiteY3" fmla="*/ 971301 h 1802659"/>
              <a:gd name="connsiteX4" fmla="*/ 504701 w 1116279"/>
              <a:gd name="connsiteY4" fmla="*/ 1802575 h 1802659"/>
              <a:gd name="connsiteX5" fmla="*/ 0 w 1116279"/>
              <a:gd name="connsiteY5" fmla="*/ 921141 h 1802659"/>
              <a:gd name="connsiteX0" fmla="*/ 0 w 1116279"/>
              <a:gd name="connsiteY0" fmla="*/ 921141 h 1812795"/>
              <a:gd name="connsiteX1" fmla="*/ 504701 w 1116279"/>
              <a:gd name="connsiteY1" fmla="*/ 39707 h 1812795"/>
              <a:gd name="connsiteX2" fmla="*/ 1116279 w 1116279"/>
              <a:gd name="connsiteY2" fmla="*/ 374877 h 1812795"/>
              <a:gd name="connsiteX3" fmla="*/ 617517 w 1116279"/>
              <a:gd name="connsiteY3" fmla="*/ 971301 h 1812795"/>
              <a:gd name="connsiteX4" fmla="*/ 558139 w 1116279"/>
              <a:gd name="connsiteY4" fmla="*/ 1375063 h 1812795"/>
              <a:gd name="connsiteX5" fmla="*/ 504701 w 1116279"/>
              <a:gd name="connsiteY5" fmla="*/ 1802575 h 1812795"/>
              <a:gd name="connsiteX6" fmla="*/ 0 w 1116279"/>
              <a:gd name="connsiteY6" fmla="*/ 921141 h 1812795"/>
              <a:gd name="connsiteX0" fmla="*/ 0 w 1116279"/>
              <a:gd name="connsiteY0" fmla="*/ 921141 h 1817072"/>
              <a:gd name="connsiteX1" fmla="*/ 504701 w 1116279"/>
              <a:gd name="connsiteY1" fmla="*/ 39707 h 1817072"/>
              <a:gd name="connsiteX2" fmla="*/ 1116279 w 1116279"/>
              <a:gd name="connsiteY2" fmla="*/ 374877 h 1817072"/>
              <a:gd name="connsiteX3" fmla="*/ 617517 w 1116279"/>
              <a:gd name="connsiteY3" fmla="*/ 971301 h 1817072"/>
              <a:gd name="connsiteX4" fmla="*/ 855022 w 1116279"/>
              <a:gd name="connsiteY4" fmla="*/ 1434440 h 1817072"/>
              <a:gd name="connsiteX5" fmla="*/ 504701 w 1116279"/>
              <a:gd name="connsiteY5" fmla="*/ 1802575 h 1817072"/>
              <a:gd name="connsiteX6" fmla="*/ 0 w 1116279"/>
              <a:gd name="connsiteY6" fmla="*/ 921141 h 1817072"/>
              <a:gd name="connsiteX0" fmla="*/ 0 w 1116279"/>
              <a:gd name="connsiteY0" fmla="*/ 921141 h 1828689"/>
              <a:gd name="connsiteX1" fmla="*/ 504701 w 1116279"/>
              <a:gd name="connsiteY1" fmla="*/ 39707 h 1828689"/>
              <a:gd name="connsiteX2" fmla="*/ 1116279 w 1116279"/>
              <a:gd name="connsiteY2" fmla="*/ 374877 h 1828689"/>
              <a:gd name="connsiteX3" fmla="*/ 617517 w 1116279"/>
              <a:gd name="connsiteY3" fmla="*/ 971301 h 1828689"/>
              <a:gd name="connsiteX4" fmla="*/ 855022 w 1116279"/>
              <a:gd name="connsiteY4" fmla="*/ 1434440 h 1828689"/>
              <a:gd name="connsiteX5" fmla="*/ 504701 w 1116279"/>
              <a:gd name="connsiteY5" fmla="*/ 1802575 h 1828689"/>
              <a:gd name="connsiteX6" fmla="*/ 0 w 1116279"/>
              <a:gd name="connsiteY6" fmla="*/ 921141 h 1828689"/>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47020"/>
              <a:gd name="connsiteX1" fmla="*/ 504701 w 1116279"/>
              <a:gd name="connsiteY1" fmla="*/ 39707 h 1847020"/>
              <a:gd name="connsiteX2" fmla="*/ 1116279 w 1116279"/>
              <a:gd name="connsiteY2" fmla="*/ 374877 h 1847020"/>
              <a:gd name="connsiteX3" fmla="*/ 617517 w 1116279"/>
              <a:gd name="connsiteY3" fmla="*/ 971301 h 1847020"/>
              <a:gd name="connsiteX4" fmla="*/ 985650 w 1116279"/>
              <a:gd name="connsiteY4" fmla="*/ 1517567 h 1847020"/>
              <a:gd name="connsiteX5" fmla="*/ 504701 w 1116279"/>
              <a:gd name="connsiteY5" fmla="*/ 1802575 h 1847020"/>
              <a:gd name="connsiteX6" fmla="*/ 0 w 1116279"/>
              <a:gd name="connsiteY6" fmla="*/ 921141 h 1847020"/>
              <a:gd name="connsiteX0" fmla="*/ 0 w 1136607"/>
              <a:gd name="connsiteY0" fmla="*/ 921141 h 1847020"/>
              <a:gd name="connsiteX1" fmla="*/ 504701 w 1136607"/>
              <a:gd name="connsiteY1" fmla="*/ 39707 h 1847020"/>
              <a:gd name="connsiteX2" fmla="*/ 1116279 w 1136607"/>
              <a:gd name="connsiteY2" fmla="*/ 374877 h 1847020"/>
              <a:gd name="connsiteX3" fmla="*/ 617517 w 1136607"/>
              <a:gd name="connsiteY3" fmla="*/ 971301 h 1847020"/>
              <a:gd name="connsiteX4" fmla="*/ 985650 w 1136607"/>
              <a:gd name="connsiteY4" fmla="*/ 1517567 h 1847020"/>
              <a:gd name="connsiteX5" fmla="*/ 504701 w 1136607"/>
              <a:gd name="connsiteY5" fmla="*/ 1802575 h 1847020"/>
              <a:gd name="connsiteX6" fmla="*/ 0 w 1136607"/>
              <a:gd name="connsiteY6" fmla="*/ 921141 h 1847020"/>
              <a:gd name="connsiteX0" fmla="*/ 0 w 1200353"/>
              <a:gd name="connsiteY0" fmla="*/ 918165 h 1844044"/>
              <a:gd name="connsiteX1" fmla="*/ 504701 w 1200353"/>
              <a:gd name="connsiteY1" fmla="*/ 36731 h 1844044"/>
              <a:gd name="connsiteX2" fmla="*/ 1199407 w 1200353"/>
              <a:gd name="connsiteY2" fmla="*/ 383777 h 1844044"/>
              <a:gd name="connsiteX3" fmla="*/ 617517 w 1200353"/>
              <a:gd name="connsiteY3" fmla="*/ 968325 h 1844044"/>
              <a:gd name="connsiteX4" fmla="*/ 985650 w 1200353"/>
              <a:gd name="connsiteY4" fmla="*/ 1514591 h 1844044"/>
              <a:gd name="connsiteX5" fmla="*/ 504701 w 1200353"/>
              <a:gd name="connsiteY5" fmla="*/ 1799599 h 1844044"/>
              <a:gd name="connsiteX6" fmla="*/ 0 w 1200353"/>
              <a:gd name="connsiteY6" fmla="*/ 918165 h 1844044"/>
              <a:gd name="connsiteX0" fmla="*/ 0 w 1236127"/>
              <a:gd name="connsiteY0" fmla="*/ 918165 h 1844044"/>
              <a:gd name="connsiteX1" fmla="*/ 504701 w 1236127"/>
              <a:gd name="connsiteY1" fmla="*/ 36731 h 1844044"/>
              <a:gd name="connsiteX2" fmla="*/ 1199407 w 1236127"/>
              <a:gd name="connsiteY2" fmla="*/ 383777 h 1844044"/>
              <a:gd name="connsiteX3" fmla="*/ 617517 w 1236127"/>
              <a:gd name="connsiteY3" fmla="*/ 968325 h 1844044"/>
              <a:gd name="connsiteX4" fmla="*/ 985650 w 1236127"/>
              <a:gd name="connsiteY4" fmla="*/ 1514591 h 1844044"/>
              <a:gd name="connsiteX5" fmla="*/ 504701 w 1236127"/>
              <a:gd name="connsiteY5" fmla="*/ 1799599 h 1844044"/>
              <a:gd name="connsiteX6" fmla="*/ 0 w 1236127"/>
              <a:gd name="connsiteY6" fmla="*/ 918165 h 1844044"/>
              <a:gd name="connsiteX0" fmla="*/ 0 w 1236127"/>
              <a:gd name="connsiteY0" fmla="*/ 967894 h 1893773"/>
              <a:gd name="connsiteX1" fmla="*/ 504701 w 1236127"/>
              <a:gd name="connsiteY1" fmla="*/ 86460 h 1893773"/>
              <a:gd name="connsiteX2" fmla="*/ 866897 w 1236127"/>
              <a:gd name="connsiteY2" fmla="*/ 72281 h 1893773"/>
              <a:gd name="connsiteX3" fmla="*/ 1199407 w 1236127"/>
              <a:gd name="connsiteY3" fmla="*/ 433506 h 1893773"/>
              <a:gd name="connsiteX4" fmla="*/ 617517 w 1236127"/>
              <a:gd name="connsiteY4" fmla="*/ 1018054 h 1893773"/>
              <a:gd name="connsiteX5" fmla="*/ 985650 w 1236127"/>
              <a:gd name="connsiteY5" fmla="*/ 1564320 h 1893773"/>
              <a:gd name="connsiteX6" fmla="*/ 504701 w 1236127"/>
              <a:gd name="connsiteY6" fmla="*/ 1849328 h 1893773"/>
              <a:gd name="connsiteX7" fmla="*/ 0 w 1236127"/>
              <a:gd name="connsiteY7" fmla="*/ 967894 h 1893773"/>
              <a:gd name="connsiteX0" fmla="*/ 0 w 1236127"/>
              <a:gd name="connsiteY0" fmla="*/ 1033969 h 1959848"/>
              <a:gd name="connsiteX1" fmla="*/ 504701 w 1236127"/>
              <a:gd name="connsiteY1" fmla="*/ 152535 h 1959848"/>
              <a:gd name="connsiteX2" fmla="*/ 985651 w 1236127"/>
              <a:gd name="connsiteY2" fmla="*/ 31478 h 1959848"/>
              <a:gd name="connsiteX3" fmla="*/ 1199407 w 1236127"/>
              <a:gd name="connsiteY3" fmla="*/ 499581 h 1959848"/>
              <a:gd name="connsiteX4" fmla="*/ 617517 w 1236127"/>
              <a:gd name="connsiteY4" fmla="*/ 1084129 h 1959848"/>
              <a:gd name="connsiteX5" fmla="*/ 985650 w 1236127"/>
              <a:gd name="connsiteY5" fmla="*/ 1630395 h 1959848"/>
              <a:gd name="connsiteX6" fmla="*/ 504701 w 1236127"/>
              <a:gd name="connsiteY6" fmla="*/ 1915403 h 1959848"/>
              <a:gd name="connsiteX7" fmla="*/ 0 w 1236127"/>
              <a:gd name="connsiteY7" fmla="*/ 1033969 h 1959848"/>
              <a:gd name="connsiteX0" fmla="*/ 0 w 1236127"/>
              <a:gd name="connsiteY0" fmla="*/ 1093435 h 2019314"/>
              <a:gd name="connsiteX1" fmla="*/ 504701 w 1236127"/>
              <a:gd name="connsiteY1" fmla="*/ 212001 h 2019314"/>
              <a:gd name="connsiteX2" fmla="*/ 1021277 w 1236127"/>
              <a:gd name="connsiteY2" fmla="*/ 19692 h 2019314"/>
              <a:gd name="connsiteX3" fmla="*/ 1199407 w 1236127"/>
              <a:gd name="connsiteY3" fmla="*/ 559047 h 2019314"/>
              <a:gd name="connsiteX4" fmla="*/ 617517 w 1236127"/>
              <a:gd name="connsiteY4" fmla="*/ 1143595 h 2019314"/>
              <a:gd name="connsiteX5" fmla="*/ 985650 w 1236127"/>
              <a:gd name="connsiteY5" fmla="*/ 1689861 h 2019314"/>
              <a:gd name="connsiteX6" fmla="*/ 504701 w 1236127"/>
              <a:gd name="connsiteY6" fmla="*/ 1974869 h 2019314"/>
              <a:gd name="connsiteX7" fmla="*/ 0 w 1236127"/>
              <a:gd name="connsiteY7" fmla="*/ 1093435 h 2019314"/>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282534"/>
              <a:gd name="connsiteY0" fmla="*/ 1052799 h 1978678"/>
              <a:gd name="connsiteX1" fmla="*/ 504701 w 1282534"/>
              <a:gd name="connsiteY1" fmla="*/ 171365 h 1978678"/>
              <a:gd name="connsiteX2" fmla="*/ 1021277 w 1282534"/>
              <a:gd name="connsiteY2" fmla="*/ 26557 h 1978678"/>
              <a:gd name="connsiteX3" fmla="*/ 1282534 w 1282534"/>
              <a:gd name="connsiteY3" fmla="*/ 506536 h 1978678"/>
              <a:gd name="connsiteX4" fmla="*/ 617517 w 1282534"/>
              <a:gd name="connsiteY4" fmla="*/ 1102959 h 1978678"/>
              <a:gd name="connsiteX5" fmla="*/ 985650 w 1282534"/>
              <a:gd name="connsiteY5" fmla="*/ 1649225 h 1978678"/>
              <a:gd name="connsiteX6" fmla="*/ 504701 w 1282534"/>
              <a:gd name="connsiteY6" fmla="*/ 1934233 h 1978678"/>
              <a:gd name="connsiteX7" fmla="*/ 0 w 1282534"/>
              <a:gd name="connsiteY7" fmla="*/ 1052799 h 1978678"/>
              <a:gd name="connsiteX0" fmla="*/ 0 w 1318160"/>
              <a:gd name="connsiteY0" fmla="*/ 1052799 h 1978678"/>
              <a:gd name="connsiteX1" fmla="*/ 540327 w 1318160"/>
              <a:gd name="connsiteY1" fmla="*/ 171365 h 1978678"/>
              <a:gd name="connsiteX2" fmla="*/ 1056903 w 1318160"/>
              <a:gd name="connsiteY2" fmla="*/ 26557 h 1978678"/>
              <a:gd name="connsiteX3" fmla="*/ 1318160 w 1318160"/>
              <a:gd name="connsiteY3" fmla="*/ 506536 h 1978678"/>
              <a:gd name="connsiteX4" fmla="*/ 653143 w 1318160"/>
              <a:gd name="connsiteY4" fmla="*/ 1102959 h 1978678"/>
              <a:gd name="connsiteX5" fmla="*/ 1021276 w 1318160"/>
              <a:gd name="connsiteY5" fmla="*/ 1649225 h 1978678"/>
              <a:gd name="connsiteX6" fmla="*/ 540327 w 1318160"/>
              <a:gd name="connsiteY6" fmla="*/ 1934233 h 1978678"/>
              <a:gd name="connsiteX7" fmla="*/ 0 w 1318160"/>
              <a:gd name="connsiteY7" fmla="*/ 1052799 h 1978678"/>
              <a:gd name="connsiteX0" fmla="*/ 21484 w 1339644"/>
              <a:gd name="connsiteY0" fmla="*/ 1052799 h 1978678"/>
              <a:gd name="connsiteX1" fmla="*/ 561811 w 1339644"/>
              <a:gd name="connsiteY1" fmla="*/ 171365 h 1978678"/>
              <a:gd name="connsiteX2" fmla="*/ 1078387 w 1339644"/>
              <a:gd name="connsiteY2" fmla="*/ 26557 h 1978678"/>
              <a:gd name="connsiteX3" fmla="*/ 1339644 w 1339644"/>
              <a:gd name="connsiteY3" fmla="*/ 506536 h 1978678"/>
              <a:gd name="connsiteX4" fmla="*/ 674627 w 1339644"/>
              <a:gd name="connsiteY4" fmla="*/ 1102959 h 1978678"/>
              <a:gd name="connsiteX5" fmla="*/ 1042760 w 1339644"/>
              <a:gd name="connsiteY5" fmla="*/ 1649225 h 1978678"/>
              <a:gd name="connsiteX6" fmla="*/ 561811 w 1339644"/>
              <a:gd name="connsiteY6" fmla="*/ 1934233 h 1978678"/>
              <a:gd name="connsiteX7" fmla="*/ 21484 w 1339644"/>
              <a:gd name="connsiteY7" fmla="*/ 1052799 h 1978678"/>
              <a:gd name="connsiteX0" fmla="*/ 2204 w 1320364"/>
              <a:gd name="connsiteY0" fmla="*/ 1052799 h 1978678"/>
              <a:gd name="connsiteX1" fmla="*/ 542531 w 1320364"/>
              <a:gd name="connsiteY1" fmla="*/ 171365 h 1978678"/>
              <a:gd name="connsiteX2" fmla="*/ 1059107 w 1320364"/>
              <a:gd name="connsiteY2" fmla="*/ 26557 h 1978678"/>
              <a:gd name="connsiteX3" fmla="*/ 1320364 w 1320364"/>
              <a:gd name="connsiteY3" fmla="*/ 506536 h 1978678"/>
              <a:gd name="connsiteX4" fmla="*/ 655347 w 1320364"/>
              <a:gd name="connsiteY4" fmla="*/ 1102959 h 1978678"/>
              <a:gd name="connsiteX5" fmla="*/ 1023480 w 1320364"/>
              <a:gd name="connsiteY5" fmla="*/ 1649225 h 1978678"/>
              <a:gd name="connsiteX6" fmla="*/ 542531 w 1320364"/>
              <a:gd name="connsiteY6" fmla="*/ 1934233 h 1978678"/>
              <a:gd name="connsiteX7" fmla="*/ 2204 w 1320364"/>
              <a:gd name="connsiteY7" fmla="*/ 1052799 h 197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0364" h="1978678">
                <a:moveTo>
                  <a:pt x="2204" y="1052799"/>
                </a:moveTo>
                <a:cubicBezTo>
                  <a:pt x="37830" y="779752"/>
                  <a:pt x="366381" y="342405"/>
                  <a:pt x="542531" y="171365"/>
                </a:cubicBezTo>
                <a:cubicBezTo>
                  <a:pt x="718681" y="325"/>
                  <a:pt x="943323" y="-31284"/>
                  <a:pt x="1059107" y="26557"/>
                </a:cubicBezTo>
                <a:cubicBezTo>
                  <a:pt x="1198642" y="131899"/>
                  <a:pt x="1302550" y="289531"/>
                  <a:pt x="1320364" y="506536"/>
                </a:cubicBezTo>
                <a:cubicBezTo>
                  <a:pt x="1303540" y="707324"/>
                  <a:pt x="1358960" y="1102517"/>
                  <a:pt x="655347" y="1102959"/>
                </a:cubicBezTo>
                <a:cubicBezTo>
                  <a:pt x="550448" y="1091527"/>
                  <a:pt x="1066034" y="1285048"/>
                  <a:pt x="1023480" y="1649225"/>
                </a:cubicBezTo>
                <a:cubicBezTo>
                  <a:pt x="1004677" y="1977777"/>
                  <a:pt x="712744" y="2033637"/>
                  <a:pt x="542531" y="1934233"/>
                </a:cubicBezTo>
                <a:cubicBezTo>
                  <a:pt x="372318" y="1834829"/>
                  <a:pt x="-33422" y="1325846"/>
                  <a:pt x="2204" y="1052799"/>
                </a:cubicBezTo>
                <a:close/>
              </a:path>
            </a:pathLst>
          </a:custGeom>
          <a:gradFill flip="none" rotWithShape="0">
            <a:gsLst>
              <a:gs pos="0">
                <a:srgbClr val="830312"/>
              </a:gs>
              <a:gs pos="47000">
                <a:schemeClr val="accent3">
                  <a:lumMod val="50000"/>
                </a:schemeClr>
              </a:gs>
              <a:gs pos="100000">
                <a:schemeClr val="accent3">
                  <a:lumMod val="75000"/>
                </a:schemeClr>
              </a:gs>
            </a:gsLst>
            <a:lin ang="10800000" scaled="0"/>
            <a:tileRect/>
          </a:gradFill>
          <a:ln>
            <a:noFill/>
          </a:ln>
          <a:scene3d>
            <a:camera prst="orthographicFront"/>
            <a:lightRig rig="threePt" dir="t"/>
          </a:scene3d>
          <a:sp3d>
            <a:bevelT w="6350" prst="hardEdg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33" name="椭圆 6"/>
          <p:cNvSpPr/>
          <p:nvPr/>
        </p:nvSpPr>
        <p:spPr>
          <a:xfrm rot="19800000" flipH="1">
            <a:off x="9930387" y="5561808"/>
            <a:ext cx="262571" cy="404531"/>
          </a:xfrm>
          <a:custGeom>
            <a:avLst/>
            <a:gdLst>
              <a:gd name="connsiteX0" fmla="*/ 0 w 1009402"/>
              <a:gd name="connsiteY0" fmla="*/ 881434 h 1762867"/>
              <a:gd name="connsiteX1" fmla="*/ 504701 w 1009402"/>
              <a:gd name="connsiteY1" fmla="*/ 0 h 1762867"/>
              <a:gd name="connsiteX2" fmla="*/ 1009402 w 1009402"/>
              <a:gd name="connsiteY2" fmla="*/ 881434 h 1762867"/>
              <a:gd name="connsiteX3" fmla="*/ 504701 w 1009402"/>
              <a:gd name="connsiteY3" fmla="*/ 1762868 h 1762867"/>
              <a:gd name="connsiteX4" fmla="*/ 0 w 1009402"/>
              <a:gd name="connsiteY4" fmla="*/ 881434 h 1762867"/>
              <a:gd name="connsiteX0" fmla="*/ 0 w 950025"/>
              <a:gd name="connsiteY0" fmla="*/ 920642 h 1810786"/>
              <a:gd name="connsiteX1" fmla="*/ 504701 w 950025"/>
              <a:gd name="connsiteY1" fmla="*/ 39208 h 1810786"/>
              <a:gd name="connsiteX2" fmla="*/ 950025 w 950025"/>
              <a:gd name="connsiteY2" fmla="*/ 445629 h 1810786"/>
              <a:gd name="connsiteX3" fmla="*/ 504701 w 950025"/>
              <a:gd name="connsiteY3" fmla="*/ 1802076 h 1810786"/>
              <a:gd name="connsiteX4" fmla="*/ 0 w 950025"/>
              <a:gd name="connsiteY4" fmla="*/ 920642 h 1810786"/>
              <a:gd name="connsiteX0" fmla="*/ 0 w 965700"/>
              <a:gd name="connsiteY0" fmla="*/ 894177 h 1784321"/>
              <a:gd name="connsiteX1" fmla="*/ 504701 w 965700"/>
              <a:gd name="connsiteY1" fmla="*/ 12743 h 1784321"/>
              <a:gd name="connsiteX2" fmla="*/ 950025 w 965700"/>
              <a:gd name="connsiteY2" fmla="*/ 419164 h 1784321"/>
              <a:gd name="connsiteX3" fmla="*/ 831273 w 965700"/>
              <a:gd name="connsiteY3" fmla="*/ 1074966 h 1784321"/>
              <a:gd name="connsiteX4" fmla="*/ 504701 w 965700"/>
              <a:gd name="connsiteY4" fmla="*/ 1775611 h 1784321"/>
              <a:gd name="connsiteX5" fmla="*/ 0 w 965700"/>
              <a:gd name="connsiteY5" fmla="*/ 894177 h 1784321"/>
              <a:gd name="connsiteX0" fmla="*/ 0 w 965700"/>
              <a:gd name="connsiteY0" fmla="*/ 900212 h 1790356"/>
              <a:gd name="connsiteX1" fmla="*/ 504701 w 965700"/>
              <a:gd name="connsiteY1" fmla="*/ 18778 h 1790356"/>
              <a:gd name="connsiteX2" fmla="*/ 950025 w 965700"/>
              <a:gd name="connsiteY2" fmla="*/ 425199 h 1790356"/>
              <a:gd name="connsiteX3" fmla="*/ 831273 w 965700"/>
              <a:gd name="connsiteY3" fmla="*/ 1081001 h 1790356"/>
              <a:gd name="connsiteX4" fmla="*/ 504701 w 965700"/>
              <a:gd name="connsiteY4" fmla="*/ 1781646 h 1790356"/>
              <a:gd name="connsiteX5" fmla="*/ 0 w 965700"/>
              <a:gd name="connsiteY5" fmla="*/ 900212 h 1790356"/>
              <a:gd name="connsiteX0" fmla="*/ 0 w 1020567"/>
              <a:gd name="connsiteY0" fmla="*/ 901754 h 1791898"/>
              <a:gd name="connsiteX1" fmla="*/ 504701 w 1020567"/>
              <a:gd name="connsiteY1" fmla="*/ 20320 h 1791898"/>
              <a:gd name="connsiteX2" fmla="*/ 1009401 w 1020567"/>
              <a:gd name="connsiteY2" fmla="*/ 414866 h 1791898"/>
              <a:gd name="connsiteX3" fmla="*/ 831273 w 1020567"/>
              <a:gd name="connsiteY3" fmla="*/ 1082543 h 1791898"/>
              <a:gd name="connsiteX4" fmla="*/ 504701 w 1020567"/>
              <a:gd name="connsiteY4" fmla="*/ 1783188 h 1791898"/>
              <a:gd name="connsiteX5" fmla="*/ 0 w 1020567"/>
              <a:gd name="connsiteY5" fmla="*/ 901754 h 1791898"/>
              <a:gd name="connsiteX0" fmla="*/ 0 w 1020567"/>
              <a:gd name="connsiteY0" fmla="*/ 915726 h 1805870"/>
              <a:gd name="connsiteX1" fmla="*/ 504701 w 1020567"/>
              <a:gd name="connsiteY1" fmla="*/ 34292 h 1805870"/>
              <a:gd name="connsiteX2" fmla="*/ 1009401 w 1020567"/>
              <a:gd name="connsiteY2" fmla="*/ 428838 h 1805870"/>
              <a:gd name="connsiteX3" fmla="*/ 831273 w 1020567"/>
              <a:gd name="connsiteY3" fmla="*/ 1096515 h 1805870"/>
              <a:gd name="connsiteX4" fmla="*/ 504701 w 1020567"/>
              <a:gd name="connsiteY4" fmla="*/ 1797160 h 1805870"/>
              <a:gd name="connsiteX5" fmla="*/ 0 w 1020567"/>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805870"/>
              <a:gd name="connsiteX1" fmla="*/ 504701 w 1009401"/>
              <a:gd name="connsiteY1" fmla="*/ 34292 h 1805870"/>
              <a:gd name="connsiteX2" fmla="*/ 1009401 w 1009401"/>
              <a:gd name="connsiteY2" fmla="*/ 428838 h 1805870"/>
              <a:gd name="connsiteX3" fmla="*/ 831273 w 1009401"/>
              <a:gd name="connsiteY3" fmla="*/ 1096515 h 1805870"/>
              <a:gd name="connsiteX4" fmla="*/ 504701 w 1009401"/>
              <a:gd name="connsiteY4" fmla="*/ 1797160 h 1805870"/>
              <a:gd name="connsiteX5" fmla="*/ 0 w 1009401"/>
              <a:gd name="connsiteY5" fmla="*/ 915726 h 1805870"/>
              <a:gd name="connsiteX0" fmla="*/ 0 w 1009401"/>
              <a:gd name="connsiteY0" fmla="*/ 915726 h 1797244"/>
              <a:gd name="connsiteX1" fmla="*/ 504701 w 1009401"/>
              <a:gd name="connsiteY1" fmla="*/ 34292 h 1797244"/>
              <a:gd name="connsiteX2" fmla="*/ 1009401 w 1009401"/>
              <a:gd name="connsiteY2" fmla="*/ 428838 h 1797244"/>
              <a:gd name="connsiteX3" fmla="*/ 617517 w 1009401"/>
              <a:gd name="connsiteY3" fmla="*/ 965886 h 1797244"/>
              <a:gd name="connsiteX4" fmla="*/ 504701 w 1009401"/>
              <a:gd name="connsiteY4" fmla="*/ 1797160 h 1797244"/>
              <a:gd name="connsiteX5" fmla="*/ 0 w 100940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029241"/>
              <a:gd name="connsiteY0" fmla="*/ 915726 h 1797244"/>
              <a:gd name="connsiteX1" fmla="*/ 504701 w 1029241"/>
              <a:gd name="connsiteY1" fmla="*/ 34292 h 1797244"/>
              <a:gd name="connsiteX2" fmla="*/ 1009401 w 1029241"/>
              <a:gd name="connsiteY2" fmla="*/ 428838 h 1797244"/>
              <a:gd name="connsiteX3" fmla="*/ 617517 w 1029241"/>
              <a:gd name="connsiteY3" fmla="*/ 965886 h 1797244"/>
              <a:gd name="connsiteX4" fmla="*/ 504701 w 1029241"/>
              <a:gd name="connsiteY4" fmla="*/ 1797160 h 1797244"/>
              <a:gd name="connsiteX5" fmla="*/ 0 w 1029241"/>
              <a:gd name="connsiteY5" fmla="*/ 915726 h 1797244"/>
              <a:gd name="connsiteX0" fmla="*/ 0 w 1116279"/>
              <a:gd name="connsiteY0" fmla="*/ 932431 h 1813949"/>
              <a:gd name="connsiteX1" fmla="*/ 504701 w 1116279"/>
              <a:gd name="connsiteY1" fmla="*/ 50997 h 1813949"/>
              <a:gd name="connsiteX2" fmla="*/ 1116279 w 1116279"/>
              <a:gd name="connsiteY2" fmla="*/ 386167 h 1813949"/>
              <a:gd name="connsiteX3" fmla="*/ 617517 w 1116279"/>
              <a:gd name="connsiteY3" fmla="*/ 982591 h 1813949"/>
              <a:gd name="connsiteX4" fmla="*/ 504701 w 1116279"/>
              <a:gd name="connsiteY4" fmla="*/ 1813865 h 1813949"/>
              <a:gd name="connsiteX5" fmla="*/ 0 w 1116279"/>
              <a:gd name="connsiteY5" fmla="*/ 932431 h 1813949"/>
              <a:gd name="connsiteX0" fmla="*/ 0 w 1116279"/>
              <a:gd name="connsiteY0" fmla="*/ 921141 h 1802659"/>
              <a:gd name="connsiteX1" fmla="*/ 504701 w 1116279"/>
              <a:gd name="connsiteY1" fmla="*/ 39707 h 1802659"/>
              <a:gd name="connsiteX2" fmla="*/ 1116279 w 1116279"/>
              <a:gd name="connsiteY2" fmla="*/ 374877 h 1802659"/>
              <a:gd name="connsiteX3" fmla="*/ 617517 w 1116279"/>
              <a:gd name="connsiteY3" fmla="*/ 971301 h 1802659"/>
              <a:gd name="connsiteX4" fmla="*/ 504701 w 1116279"/>
              <a:gd name="connsiteY4" fmla="*/ 1802575 h 1802659"/>
              <a:gd name="connsiteX5" fmla="*/ 0 w 1116279"/>
              <a:gd name="connsiteY5" fmla="*/ 921141 h 1802659"/>
              <a:gd name="connsiteX0" fmla="*/ 0 w 1116279"/>
              <a:gd name="connsiteY0" fmla="*/ 921141 h 1812795"/>
              <a:gd name="connsiteX1" fmla="*/ 504701 w 1116279"/>
              <a:gd name="connsiteY1" fmla="*/ 39707 h 1812795"/>
              <a:gd name="connsiteX2" fmla="*/ 1116279 w 1116279"/>
              <a:gd name="connsiteY2" fmla="*/ 374877 h 1812795"/>
              <a:gd name="connsiteX3" fmla="*/ 617517 w 1116279"/>
              <a:gd name="connsiteY3" fmla="*/ 971301 h 1812795"/>
              <a:gd name="connsiteX4" fmla="*/ 558139 w 1116279"/>
              <a:gd name="connsiteY4" fmla="*/ 1375063 h 1812795"/>
              <a:gd name="connsiteX5" fmla="*/ 504701 w 1116279"/>
              <a:gd name="connsiteY5" fmla="*/ 1802575 h 1812795"/>
              <a:gd name="connsiteX6" fmla="*/ 0 w 1116279"/>
              <a:gd name="connsiteY6" fmla="*/ 921141 h 1812795"/>
              <a:gd name="connsiteX0" fmla="*/ 0 w 1116279"/>
              <a:gd name="connsiteY0" fmla="*/ 921141 h 1817072"/>
              <a:gd name="connsiteX1" fmla="*/ 504701 w 1116279"/>
              <a:gd name="connsiteY1" fmla="*/ 39707 h 1817072"/>
              <a:gd name="connsiteX2" fmla="*/ 1116279 w 1116279"/>
              <a:gd name="connsiteY2" fmla="*/ 374877 h 1817072"/>
              <a:gd name="connsiteX3" fmla="*/ 617517 w 1116279"/>
              <a:gd name="connsiteY3" fmla="*/ 971301 h 1817072"/>
              <a:gd name="connsiteX4" fmla="*/ 855022 w 1116279"/>
              <a:gd name="connsiteY4" fmla="*/ 1434440 h 1817072"/>
              <a:gd name="connsiteX5" fmla="*/ 504701 w 1116279"/>
              <a:gd name="connsiteY5" fmla="*/ 1802575 h 1817072"/>
              <a:gd name="connsiteX6" fmla="*/ 0 w 1116279"/>
              <a:gd name="connsiteY6" fmla="*/ 921141 h 1817072"/>
              <a:gd name="connsiteX0" fmla="*/ 0 w 1116279"/>
              <a:gd name="connsiteY0" fmla="*/ 921141 h 1828689"/>
              <a:gd name="connsiteX1" fmla="*/ 504701 w 1116279"/>
              <a:gd name="connsiteY1" fmla="*/ 39707 h 1828689"/>
              <a:gd name="connsiteX2" fmla="*/ 1116279 w 1116279"/>
              <a:gd name="connsiteY2" fmla="*/ 374877 h 1828689"/>
              <a:gd name="connsiteX3" fmla="*/ 617517 w 1116279"/>
              <a:gd name="connsiteY3" fmla="*/ 971301 h 1828689"/>
              <a:gd name="connsiteX4" fmla="*/ 855022 w 1116279"/>
              <a:gd name="connsiteY4" fmla="*/ 1434440 h 1828689"/>
              <a:gd name="connsiteX5" fmla="*/ 504701 w 1116279"/>
              <a:gd name="connsiteY5" fmla="*/ 1802575 h 1828689"/>
              <a:gd name="connsiteX6" fmla="*/ 0 w 1116279"/>
              <a:gd name="connsiteY6" fmla="*/ 921141 h 1828689"/>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24570"/>
              <a:gd name="connsiteX1" fmla="*/ 504701 w 1116279"/>
              <a:gd name="connsiteY1" fmla="*/ 39707 h 1824570"/>
              <a:gd name="connsiteX2" fmla="*/ 1116279 w 1116279"/>
              <a:gd name="connsiteY2" fmla="*/ 374877 h 1824570"/>
              <a:gd name="connsiteX3" fmla="*/ 617517 w 1116279"/>
              <a:gd name="connsiteY3" fmla="*/ 971301 h 1824570"/>
              <a:gd name="connsiteX4" fmla="*/ 855022 w 1116279"/>
              <a:gd name="connsiteY4" fmla="*/ 1434440 h 1824570"/>
              <a:gd name="connsiteX5" fmla="*/ 504701 w 1116279"/>
              <a:gd name="connsiteY5" fmla="*/ 1802575 h 1824570"/>
              <a:gd name="connsiteX6" fmla="*/ 0 w 1116279"/>
              <a:gd name="connsiteY6" fmla="*/ 921141 h 1824570"/>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30114"/>
              <a:gd name="connsiteX1" fmla="*/ 504701 w 1116279"/>
              <a:gd name="connsiteY1" fmla="*/ 39707 h 1830114"/>
              <a:gd name="connsiteX2" fmla="*/ 1116279 w 1116279"/>
              <a:gd name="connsiteY2" fmla="*/ 374877 h 1830114"/>
              <a:gd name="connsiteX3" fmla="*/ 617517 w 1116279"/>
              <a:gd name="connsiteY3" fmla="*/ 971301 h 1830114"/>
              <a:gd name="connsiteX4" fmla="*/ 878772 w 1116279"/>
              <a:gd name="connsiteY4" fmla="*/ 1470066 h 1830114"/>
              <a:gd name="connsiteX5" fmla="*/ 504701 w 1116279"/>
              <a:gd name="connsiteY5" fmla="*/ 1802575 h 1830114"/>
              <a:gd name="connsiteX6" fmla="*/ 0 w 1116279"/>
              <a:gd name="connsiteY6" fmla="*/ 921141 h 1830114"/>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27911"/>
              <a:gd name="connsiteX1" fmla="*/ 504701 w 1116279"/>
              <a:gd name="connsiteY1" fmla="*/ 39707 h 1827911"/>
              <a:gd name="connsiteX2" fmla="*/ 1116279 w 1116279"/>
              <a:gd name="connsiteY2" fmla="*/ 374877 h 1827911"/>
              <a:gd name="connsiteX3" fmla="*/ 617517 w 1116279"/>
              <a:gd name="connsiteY3" fmla="*/ 971301 h 1827911"/>
              <a:gd name="connsiteX4" fmla="*/ 878772 w 1116279"/>
              <a:gd name="connsiteY4" fmla="*/ 1470066 h 1827911"/>
              <a:gd name="connsiteX5" fmla="*/ 504701 w 1116279"/>
              <a:gd name="connsiteY5" fmla="*/ 1802575 h 1827911"/>
              <a:gd name="connsiteX6" fmla="*/ 0 w 1116279"/>
              <a:gd name="connsiteY6" fmla="*/ 921141 h 1827911"/>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36388"/>
              <a:gd name="connsiteX1" fmla="*/ 504701 w 1116279"/>
              <a:gd name="connsiteY1" fmla="*/ 39707 h 1836388"/>
              <a:gd name="connsiteX2" fmla="*/ 1116279 w 1116279"/>
              <a:gd name="connsiteY2" fmla="*/ 374877 h 1836388"/>
              <a:gd name="connsiteX3" fmla="*/ 617517 w 1116279"/>
              <a:gd name="connsiteY3" fmla="*/ 971301 h 1836388"/>
              <a:gd name="connsiteX4" fmla="*/ 985650 w 1116279"/>
              <a:gd name="connsiteY4" fmla="*/ 1517567 h 1836388"/>
              <a:gd name="connsiteX5" fmla="*/ 504701 w 1116279"/>
              <a:gd name="connsiteY5" fmla="*/ 1802575 h 1836388"/>
              <a:gd name="connsiteX6" fmla="*/ 0 w 1116279"/>
              <a:gd name="connsiteY6" fmla="*/ 921141 h 1836388"/>
              <a:gd name="connsiteX0" fmla="*/ 0 w 1116279"/>
              <a:gd name="connsiteY0" fmla="*/ 921141 h 1847020"/>
              <a:gd name="connsiteX1" fmla="*/ 504701 w 1116279"/>
              <a:gd name="connsiteY1" fmla="*/ 39707 h 1847020"/>
              <a:gd name="connsiteX2" fmla="*/ 1116279 w 1116279"/>
              <a:gd name="connsiteY2" fmla="*/ 374877 h 1847020"/>
              <a:gd name="connsiteX3" fmla="*/ 617517 w 1116279"/>
              <a:gd name="connsiteY3" fmla="*/ 971301 h 1847020"/>
              <a:gd name="connsiteX4" fmla="*/ 985650 w 1116279"/>
              <a:gd name="connsiteY4" fmla="*/ 1517567 h 1847020"/>
              <a:gd name="connsiteX5" fmla="*/ 504701 w 1116279"/>
              <a:gd name="connsiteY5" fmla="*/ 1802575 h 1847020"/>
              <a:gd name="connsiteX6" fmla="*/ 0 w 1116279"/>
              <a:gd name="connsiteY6" fmla="*/ 921141 h 1847020"/>
              <a:gd name="connsiteX0" fmla="*/ 0 w 1136607"/>
              <a:gd name="connsiteY0" fmla="*/ 921141 h 1847020"/>
              <a:gd name="connsiteX1" fmla="*/ 504701 w 1136607"/>
              <a:gd name="connsiteY1" fmla="*/ 39707 h 1847020"/>
              <a:gd name="connsiteX2" fmla="*/ 1116279 w 1136607"/>
              <a:gd name="connsiteY2" fmla="*/ 374877 h 1847020"/>
              <a:gd name="connsiteX3" fmla="*/ 617517 w 1136607"/>
              <a:gd name="connsiteY3" fmla="*/ 971301 h 1847020"/>
              <a:gd name="connsiteX4" fmla="*/ 985650 w 1136607"/>
              <a:gd name="connsiteY4" fmla="*/ 1517567 h 1847020"/>
              <a:gd name="connsiteX5" fmla="*/ 504701 w 1136607"/>
              <a:gd name="connsiteY5" fmla="*/ 1802575 h 1847020"/>
              <a:gd name="connsiteX6" fmla="*/ 0 w 1136607"/>
              <a:gd name="connsiteY6" fmla="*/ 921141 h 1847020"/>
              <a:gd name="connsiteX0" fmla="*/ 0 w 1200353"/>
              <a:gd name="connsiteY0" fmla="*/ 918165 h 1844044"/>
              <a:gd name="connsiteX1" fmla="*/ 504701 w 1200353"/>
              <a:gd name="connsiteY1" fmla="*/ 36731 h 1844044"/>
              <a:gd name="connsiteX2" fmla="*/ 1199407 w 1200353"/>
              <a:gd name="connsiteY2" fmla="*/ 383777 h 1844044"/>
              <a:gd name="connsiteX3" fmla="*/ 617517 w 1200353"/>
              <a:gd name="connsiteY3" fmla="*/ 968325 h 1844044"/>
              <a:gd name="connsiteX4" fmla="*/ 985650 w 1200353"/>
              <a:gd name="connsiteY4" fmla="*/ 1514591 h 1844044"/>
              <a:gd name="connsiteX5" fmla="*/ 504701 w 1200353"/>
              <a:gd name="connsiteY5" fmla="*/ 1799599 h 1844044"/>
              <a:gd name="connsiteX6" fmla="*/ 0 w 1200353"/>
              <a:gd name="connsiteY6" fmla="*/ 918165 h 1844044"/>
              <a:gd name="connsiteX0" fmla="*/ 0 w 1236127"/>
              <a:gd name="connsiteY0" fmla="*/ 918165 h 1844044"/>
              <a:gd name="connsiteX1" fmla="*/ 504701 w 1236127"/>
              <a:gd name="connsiteY1" fmla="*/ 36731 h 1844044"/>
              <a:gd name="connsiteX2" fmla="*/ 1199407 w 1236127"/>
              <a:gd name="connsiteY2" fmla="*/ 383777 h 1844044"/>
              <a:gd name="connsiteX3" fmla="*/ 617517 w 1236127"/>
              <a:gd name="connsiteY3" fmla="*/ 968325 h 1844044"/>
              <a:gd name="connsiteX4" fmla="*/ 985650 w 1236127"/>
              <a:gd name="connsiteY4" fmla="*/ 1514591 h 1844044"/>
              <a:gd name="connsiteX5" fmla="*/ 504701 w 1236127"/>
              <a:gd name="connsiteY5" fmla="*/ 1799599 h 1844044"/>
              <a:gd name="connsiteX6" fmla="*/ 0 w 1236127"/>
              <a:gd name="connsiteY6" fmla="*/ 918165 h 1844044"/>
              <a:gd name="connsiteX0" fmla="*/ 0 w 1236127"/>
              <a:gd name="connsiteY0" fmla="*/ 967894 h 1893773"/>
              <a:gd name="connsiteX1" fmla="*/ 504701 w 1236127"/>
              <a:gd name="connsiteY1" fmla="*/ 86460 h 1893773"/>
              <a:gd name="connsiteX2" fmla="*/ 866897 w 1236127"/>
              <a:gd name="connsiteY2" fmla="*/ 72281 h 1893773"/>
              <a:gd name="connsiteX3" fmla="*/ 1199407 w 1236127"/>
              <a:gd name="connsiteY3" fmla="*/ 433506 h 1893773"/>
              <a:gd name="connsiteX4" fmla="*/ 617517 w 1236127"/>
              <a:gd name="connsiteY4" fmla="*/ 1018054 h 1893773"/>
              <a:gd name="connsiteX5" fmla="*/ 985650 w 1236127"/>
              <a:gd name="connsiteY5" fmla="*/ 1564320 h 1893773"/>
              <a:gd name="connsiteX6" fmla="*/ 504701 w 1236127"/>
              <a:gd name="connsiteY6" fmla="*/ 1849328 h 1893773"/>
              <a:gd name="connsiteX7" fmla="*/ 0 w 1236127"/>
              <a:gd name="connsiteY7" fmla="*/ 967894 h 1893773"/>
              <a:gd name="connsiteX0" fmla="*/ 0 w 1236127"/>
              <a:gd name="connsiteY0" fmla="*/ 1033969 h 1959848"/>
              <a:gd name="connsiteX1" fmla="*/ 504701 w 1236127"/>
              <a:gd name="connsiteY1" fmla="*/ 152535 h 1959848"/>
              <a:gd name="connsiteX2" fmla="*/ 985651 w 1236127"/>
              <a:gd name="connsiteY2" fmla="*/ 31478 h 1959848"/>
              <a:gd name="connsiteX3" fmla="*/ 1199407 w 1236127"/>
              <a:gd name="connsiteY3" fmla="*/ 499581 h 1959848"/>
              <a:gd name="connsiteX4" fmla="*/ 617517 w 1236127"/>
              <a:gd name="connsiteY4" fmla="*/ 1084129 h 1959848"/>
              <a:gd name="connsiteX5" fmla="*/ 985650 w 1236127"/>
              <a:gd name="connsiteY5" fmla="*/ 1630395 h 1959848"/>
              <a:gd name="connsiteX6" fmla="*/ 504701 w 1236127"/>
              <a:gd name="connsiteY6" fmla="*/ 1915403 h 1959848"/>
              <a:gd name="connsiteX7" fmla="*/ 0 w 1236127"/>
              <a:gd name="connsiteY7" fmla="*/ 1033969 h 1959848"/>
              <a:gd name="connsiteX0" fmla="*/ 0 w 1236127"/>
              <a:gd name="connsiteY0" fmla="*/ 1093435 h 2019314"/>
              <a:gd name="connsiteX1" fmla="*/ 504701 w 1236127"/>
              <a:gd name="connsiteY1" fmla="*/ 212001 h 2019314"/>
              <a:gd name="connsiteX2" fmla="*/ 1021277 w 1236127"/>
              <a:gd name="connsiteY2" fmla="*/ 19692 h 2019314"/>
              <a:gd name="connsiteX3" fmla="*/ 1199407 w 1236127"/>
              <a:gd name="connsiteY3" fmla="*/ 559047 h 2019314"/>
              <a:gd name="connsiteX4" fmla="*/ 617517 w 1236127"/>
              <a:gd name="connsiteY4" fmla="*/ 1143595 h 2019314"/>
              <a:gd name="connsiteX5" fmla="*/ 985650 w 1236127"/>
              <a:gd name="connsiteY5" fmla="*/ 1689861 h 2019314"/>
              <a:gd name="connsiteX6" fmla="*/ 504701 w 1236127"/>
              <a:gd name="connsiteY6" fmla="*/ 1974869 h 2019314"/>
              <a:gd name="connsiteX7" fmla="*/ 0 w 1236127"/>
              <a:gd name="connsiteY7" fmla="*/ 1093435 h 2019314"/>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236127"/>
              <a:gd name="connsiteY0" fmla="*/ 1052799 h 1978678"/>
              <a:gd name="connsiteX1" fmla="*/ 504701 w 1236127"/>
              <a:gd name="connsiteY1" fmla="*/ 171365 h 1978678"/>
              <a:gd name="connsiteX2" fmla="*/ 1021277 w 1236127"/>
              <a:gd name="connsiteY2" fmla="*/ 26557 h 1978678"/>
              <a:gd name="connsiteX3" fmla="*/ 1199407 w 1236127"/>
              <a:gd name="connsiteY3" fmla="*/ 518411 h 1978678"/>
              <a:gd name="connsiteX4" fmla="*/ 617517 w 1236127"/>
              <a:gd name="connsiteY4" fmla="*/ 1102959 h 1978678"/>
              <a:gd name="connsiteX5" fmla="*/ 985650 w 1236127"/>
              <a:gd name="connsiteY5" fmla="*/ 1649225 h 1978678"/>
              <a:gd name="connsiteX6" fmla="*/ 504701 w 1236127"/>
              <a:gd name="connsiteY6" fmla="*/ 1934233 h 1978678"/>
              <a:gd name="connsiteX7" fmla="*/ 0 w 1236127"/>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306483"/>
              <a:gd name="connsiteY0" fmla="*/ 1052799 h 1978678"/>
              <a:gd name="connsiteX1" fmla="*/ 504701 w 1306483"/>
              <a:gd name="connsiteY1" fmla="*/ 171365 h 1978678"/>
              <a:gd name="connsiteX2" fmla="*/ 1021277 w 1306483"/>
              <a:gd name="connsiteY2" fmla="*/ 26557 h 1978678"/>
              <a:gd name="connsiteX3" fmla="*/ 1282534 w 1306483"/>
              <a:gd name="connsiteY3" fmla="*/ 506536 h 1978678"/>
              <a:gd name="connsiteX4" fmla="*/ 617517 w 1306483"/>
              <a:gd name="connsiteY4" fmla="*/ 1102959 h 1978678"/>
              <a:gd name="connsiteX5" fmla="*/ 985650 w 1306483"/>
              <a:gd name="connsiteY5" fmla="*/ 1649225 h 1978678"/>
              <a:gd name="connsiteX6" fmla="*/ 504701 w 1306483"/>
              <a:gd name="connsiteY6" fmla="*/ 1934233 h 1978678"/>
              <a:gd name="connsiteX7" fmla="*/ 0 w 1306483"/>
              <a:gd name="connsiteY7" fmla="*/ 1052799 h 1978678"/>
              <a:gd name="connsiteX0" fmla="*/ 0 w 1282534"/>
              <a:gd name="connsiteY0" fmla="*/ 1052799 h 1978678"/>
              <a:gd name="connsiteX1" fmla="*/ 504701 w 1282534"/>
              <a:gd name="connsiteY1" fmla="*/ 171365 h 1978678"/>
              <a:gd name="connsiteX2" fmla="*/ 1021277 w 1282534"/>
              <a:gd name="connsiteY2" fmla="*/ 26557 h 1978678"/>
              <a:gd name="connsiteX3" fmla="*/ 1282534 w 1282534"/>
              <a:gd name="connsiteY3" fmla="*/ 506536 h 1978678"/>
              <a:gd name="connsiteX4" fmla="*/ 617517 w 1282534"/>
              <a:gd name="connsiteY4" fmla="*/ 1102959 h 1978678"/>
              <a:gd name="connsiteX5" fmla="*/ 985650 w 1282534"/>
              <a:gd name="connsiteY5" fmla="*/ 1649225 h 1978678"/>
              <a:gd name="connsiteX6" fmla="*/ 504701 w 1282534"/>
              <a:gd name="connsiteY6" fmla="*/ 1934233 h 1978678"/>
              <a:gd name="connsiteX7" fmla="*/ 0 w 1282534"/>
              <a:gd name="connsiteY7" fmla="*/ 1052799 h 1978678"/>
              <a:gd name="connsiteX0" fmla="*/ 0 w 1318160"/>
              <a:gd name="connsiteY0" fmla="*/ 1052799 h 1978678"/>
              <a:gd name="connsiteX1" fmla="*/ 540327 w 1318160"/>
              <a:gd name="connsiteY1" fmla="*/ 171365 h 1978678"/>
              <a:gd name="connsiteX2" fmla="*/ 1056903 w 1318160"/>
              <a:gd name="connsiteY2" fmla="*/ 26557 h 1978678"/>
              <a:gd name="connsiteX3" fmla="*/ 1318160 w 1318160"/>
              <a:gd name="connsiteY3" fmla="*/ 506536 h 1978678"/>
              <a:gd name="connsiteX4" fmla="*/ 653143 w 1318160"/>
              <a:gd name="connsiteY4" fmla="*/ 1102959 h 1978678"/>
              <a:gd name="connsiteX5" fmla="*/ 1021276 w 1318160"/>
              <a:gd name="connsiteY5" fmla="*/ 1649225 h 1978678"/>
              <a:gd name="connsiteX6" fmla="*/ 540327 w 1318160"/>
              <a:gd name="connsiteY6" fmla="*/ 1934233 h 1978678"/>
              <a:gd name="connsiteX7" fmla="*/ 0 w 1318160"/>
              <a:gd name="connsiteY7" fmla="*/ 1052799 h 1978678"/>
              <a:gd name="connsiteX0" fmla="*/ 21484 w 1339644"/>
              <a:gd name="connsiteY0" fmla="*/ 1052799 h 1978678"/>
              <a:gd name="connsiteX1" fmla="*/ 561811 w 1339644"/>
              <a:gd name="connsiteY1" fmla="*/ 171365 h 1978678"/>
              <a:gd name="connsiteX2" fmla="*/ 1078387 w 1339644"/>
              <a:gd name="connsiteY2" fmla="*/ 26557 h 1978678"/>
              <a:gd name="connsiteX3" fmla="*/ 1339644 w 1339644"/>
              <a:gd name="connsiteY3" fmla="*/ 506536 h 1978678"/>
              <a:gd name="connsiteX4" fmla="*/ 674627 w 1339644"/>
              <a:gd name="connsiteY4" fmla="*/ 1102959 h 1978678"/>
              <a:gd name="connsiteX5" fmla="*/ 1042760 w 1339644"/>
              <a:gd name="connsiteY5" fmla="*/ 1649225 h 1978678"/>
              <a:gd name="connsiteX6" fmla="*/ 561811 w 1339644"/>
              <a:gd name="connsiteY6" fmla="*/ 1934233 h 1978678"/>
              <a:gd name="connsiteX7" fmla="*/ 21484 w 1339644"/>
              <a:gd name="connsiteY7" fmla="*/ 1052799 h 1978678"/>
              <a:gd name="connsiteX0" fmla="*/ 2204 w 1320364"/>
              <a:gd name="connsiteY0" fmla="*/ 1052799 h 1978678"/>
              <a:gd name="connsiteX1" fmla="*/ 542531 w 1320364"/>
              <a:gd name="connsiteY1" fmla="*/ 171365 h 1978678"/>
              <a:gd name="connsiteX2" fmla="*/ 1059107 w 1320364"/>
              <a:gd name="connsiteY2" fmla="*/ 26557 h 1978678"/>
              <a:gd name="connsiteX3" fmla="*/ 1320364 w 1320364"/>
              <a:gd name="connsiteY3" fmla="*/ 506536 h 1978678"/>
              <a:gd name="connsiteX4" fmla="*/ 655347 w 1320364"/>
              <a:gd name="connsiteY4" fmla="*/ 1102959 h 1978678"/>
              <a:gd name="connsiteX5" fmla="*/ 1023480 w 1320364"/>
              <a:gd name="connsiteY5" fmla="*/ 1649225 h 1978678"/>
              <a:gd name="connsiteX6" fmla="*/ 542531 w 1320364"/>
              <a:gd name="connsiteY6" fmla="*/ 1934233 h 1978678"/>
              <a:gd name="connsiteX7" fmla="*/ 2204 w 1320364"/>
              <a:gd name="connsiteY7" fmla="*/ 1052799 h 1978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0364" h="1978678">
                <a:moveTo>
                  <a:pt x="2204" y="1052799"/>
                </a:moveTo>
                <a:cubicBezTo>
                  <a:pt x="37830" y="779752"/>
                  <a:pt x="366381" y="342405"/>
                  <a:pt x="542531" y="171365"/>
                </a:cubicBezTo>
                <a:cubicBezTo>
                  <a:pt x="718681" y="325"/>
                  <a:pt x="943323" y="-31284"/>
                  <a:pt x="1059107" y="26557"/>
                </a:cubicBezTo>
                <a:cubicBezTo>
                  <a:pt x="1198642" y="131899"/>
                  <a:pt x="1302550" y="289531"/>
                  <a:pt x="1320364" y="506536"/>
                </a:cubicBezTo>
                <a:cubicBezTo>
                  <a:pt x="1303540" y="707324"/>
                  <a:pt x="1358960" y="1102517"/>
                  <a:pt x="655347" y="1102959"/>
                </a:cubicBezTo>
                <a:cubicBezTo>
                  <a:pt x="550448" y="1091527"/>
                  <a:pt x="1066034" y="1285048"/>
                  <a:pt x="1023480" y="1649225"/>
                </a:cubicBezTo>
                <a:cubicBezTo>
                  <a:pt x="1004677" y="1977777"/>
                  <a:pt x="712744" y="2033637"/>
                  <a:pt x="542531" y="1934233"/>
                </a:cubicBezTo>
                <a:cubicBezTo>
                  <a:pt x="372318" y="1834829"/>
                  <a:pt x="-33422" y="1325846"/>
                  <a:pt x="2204" y="1052799"/>
                </a:cubicBezTo>
                <a:close/>
              </a:path>
            </a:pathLst>
          </a:custGeom>
          <a:gradFill flip="none" rotWithShape="0">
            <a:gsLst>
              <a:gs pos="0">
                <a:srgbClr val="830312"/>
              </a:gs>
              <a:gs pos="24000">
                <a:schemeClr val="accent3">
                  <a:lumMod val="50000"/>
                </a:schemeClr>
              </a:gs>
              <a:gs pos="67000">
                <a:schemeClr val="accent3">
                  <a:lumMod val="75000"/>
                </a:schemeClr>
              </a:gs>
            </a:gsLst>
            <a:lin ang="10800000" scaled="0"/>
            <a:tileRect/>
          </a:gradFill>
          <a:ln>
            <a:noFill/>
          </a:ln>
          <a:effectLst>
            <a:outerShdw blurRad="127000" dist="88900" dir="6000000" sx="106000" sy="106000" kx="800400" algn="br" rotWithShape="0">
              <a:srgbClr val="000000">
                <a:alpha val="89000"/>
              </a:srgbClr>
            </a:outerShdw>
          </a:effectLst>
          <a:scene3d>
            <a:camera prst="orthographicFront"/>
            <a:lightRig rig="threePt" dir="t"/>
          </a:scene3d>
          <a:sp3d>
            <a:bevelT w="6350" prst="hardEdge"/>
            <a:bevelB w="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34" name="流程图: 终止 33"/>
          <p:cNvSpPr/>
          <p:nvPr/>
        </p:nvSpPr>
        <p:spPr>
          <a:xfrm rot="3600000">
            <a:off x="10117932" y="5696745"/>
            <a:ext cx="131762" cy="38100"/>
          </a:xfrm>
          <a:prstGeom prst="flowChartTerminator">
            <a:avLst/>
          </a:prstGeom>
          <a:gradFill>
            <a:gsLst>
              <a:gs pos="0">
                <a:srgbClr val="830312"/>
              </a:gs>
              <a:gs pos="47000">
                <a:schemeClr val="accent3">
                  <a:lumMod val="50000"/>
                </a:schemeClr>
              </a:gs>
              <a:gs pos="100000">
                <a:schemeClr val="accent3">
                  <a:lumMod val="75000"/>
                </a:schemeClr>
              </a:gs>
            </a:gsLst>
            <a:lin ang="10800000" scaled="0"/>
          </a:gradFill>
          <a:ln>
            <a:noFill/>
          </a:ln>
          <a:effectLst>
            <a:outerShdw blurRad="38100" dist="50800" dir="3120000" sx="107000" sy="107000" algn="ctr"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pic>
        <p:nvPicPr>
          <p:cNvPr id="10243" name="图片 1"/>
          <p:cNvPicPr>
            <a:picLocks noChangeAspect="1"/>
          </p:cNvPicPr>
          <p:nvPr/>
        </p:nvPicPr>
        <p:blipFill>
          <a:blip r:embed="rId2" cstate="print"/>
          <a:srcRect/>
          <a:stretch>
            <a:fillRect/>
          </a:stretch>
        </p:blipFill>
        <p:spPr bwMode="auto">
          <a:xfrm>
            <a:off x="3282950" y="190500"/>
            <a:ext cx="6362700" cy="4438650"/>
          </a:xfrm>
          <a:prstGeom prst="rect">
            <a:avLst/>
          </a:prstGeom>
          <a:noFill/>
          <a:ln w="9525">
            <a:noFill/>
            <a:miter lim="800000"/>
            <a:headEnd/>
            <a:tailEnd/>
          </a:ln>
        </p:spPr>
      </p:pic>
      <p:sp>
        <p:nvSpPr>
          <p:cNvPr id="27" name="矩形 26"/>
          <p:cNvSpPr/>
          <p:nvPr/>
        </p:nvSpPr>
        <p:spPr>
          <a:xfrm rot="16200000">
            <a:off x="5391150" y="57150"/>
            <a:ext cx="1409700"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0245" name="图片 22"/>
          <p:cNvPicPr>
            <a:picLocks noChangeAspect="1"/>
          </p:cNvPicPr>
          <p:nvPr/>
        </p:nvPicPr>
        <p:blipFill>
          <a:blip r:embed="rId3" cstate="print"/>
          <a:srcRect/>
          <a:stretch>
            <a:fillRect/>
          </a:stretch>
        </p:blipFill>
        <p:spPr bwMode="auto">
          <a:xfrm>
            <a:off x="0" y="4718050"/>
            <a:ext cx="12192000" cy="1460500"/>
          </a:xfrm>
          <a:prstGeom prst="rect">
            <a:avLst/>
          </a:prstGeom>
          <a:noFill/>
          <a:ln w="9525">
            <a:noFill/>
            <a:miter lim="800000"/>
            <a:headEnd/>
            <a:tailEnd/>
          </a:ln>
        </p:spPr>
      </p:pic>
      <p:sp>
        <p:nvSpPr>
          <p:cNvPr id="10246" name="TextBox 3"/>
          <p:cNvSpPr txBox="1">
            <a:spLocks noChangeArrowheads="1"/>
          </p:cNvSpPr>
          <p:nvPr/>
        </p:nvSpPr>
        <p:spPr bwMode="auto">
          <a:xfrm>
            <a:off x="5131206" y="1281112"/>
            <a:ext cx="2479333" cy="1446550"/>
          </a:xfrm>
          <a:prstGeom prst="rect">
            <a:avLst/>
          </a:prstGeom>
          <a:noFill/>
          <a:ln w="9525">
            <a:noFill/>
            <a:miter lim="800000"/>
            <a:headEnd/>
            <a:tailEnd/>
          </a:ln>
        </p:spPr>
        <p:txBody>
          <a:bodyPr wrap="none">
            <a:spAutoFit/>
          </a:bodyPr>
          <a:lstStyle/>
          <a:p>
            <a:pPr eaLnBrk="0" hangingPunct="0">
              <a:buFont typeface="Arial" charset="0"/>
              <a:buNone/>
            </a:pPr>
            <a:r>
              <a:rPr lang="en-US" altLang="zh-CN" sz="8800" dirty="0">
                <a:solidFill>
                  <a:srgbClr val="608C7D"/>
                </a:solidFill>
                <a:latin typeface="Birch Std" pitchFamily="66" charset="0"/>
              </a:rPr>
              <a:t>Pass two</a:t>
            </a:r>
            <a:endParaRPr lang="zh-CN" altLang="en-US" sz="8800" dirty="0">
              <a:solidFill>
                <a:srgbClr val="608C7D"/>
              </a:solidFill>
              <a:latin typeface="Birch Std" pitchFamily="66" charset="0"/>
            </a:endParaRPr>
          </a:p>
        </p:txBody>
      </p:sp>
      <p:sp>
        <p:nvSpPr>
          <p:cNvPr id="30" name="TextBox 6"/>
          <p:cNvSpPr txBox="1">
            <a:spLocks noChangeArrowheads="1"/>
          </p:cNvSpPr>
          <p:nvPr/>
        </p:nvSpPr>
        <p:spPr bwMode="auto">
          <a:xfrm>
            <a:off x="3754438" y="4313240"/>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 your text here</a:t>
            </a:r>
            <a:endParaRPr lang="zh-CN" altLang="en-US" sz="1400" dirty="0">
              <a:solidFill>
                <a:schemeClr val="bg1">
                  <a:lumMod val="6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40" name="矩形 39"/>
          <p:cNvSpPr/>
          <p:nvPr/>
        </p:nvSpPr>
        <p:spPr>
          <a:xfrm rot="2187839" flipH="1">
            <a:off x="4695825" y="2946400"/>
            <a:ext cx="1985963" cy="2306638"/>
          </a:xfrm>
          <a:prstGeom prst="rect">
            <a:avLst/>
          </a:prstGeom>
          <a:blipFill dpi="0" rotWithShape="1">
            <a:blip r:embed="rId2" cstate="screen">
              <a:alphaModFix amt="33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1269" name="图片 22"/>
          <p:cNvPicPr>
            <a:picLocks noChangeAspect="1"/>
          </p:cNvPicPr>
          <p:nvPr/>
        </p:nvPicPr>
        <p:blipFill>
          <a:blip r:embed="rId3" cstate="print"/>
          <a:srcRect/>
          <a:stretch>
            <a:fillRect/>
          </a:stretch>
        </p:blipFill>
        <p:spPr bwMode="auto">
          <a:xfrm>
            <a:off x="0" y="800100"/>
            <a:ext cx="12192000" cy="1460500"/>
          </a:xfrm>
          <a:prstGeom prst="rect">
            <a:avLst/>
          </a:prstGeom>
          <a:noFill/>
          <a:ln w="9525">
            <a:noFill/>
            <a:miter lim="800000"/>
            <a:headEnd/>
            <a:tailEnd/>
          </a:ln>
        </p:spPr>
      </p:pic>
      <p:sp>
        <p:nvSpPr>
          <p:cNvPr id="11270"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02</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272"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1273"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02</a:t>
            </a:r>
            <a:endParaRPr lang="zh-CN" altLang="en-US" sz="1200" b="1">
              <a:solidFill>
                <a:schemeClr val="bg1"/>
              </a:solidFill>
              <a:latin typeface="Adobe 繁黑體 Std B" pitchFamily="34" charset="-128"/>
              <a:ea typeface="Adobe 繁黑體 Std B" pitchFamily="34" charset="-128"/>
            </a:endParaRPr>
          </a:p>
        </p:txBody>
      </p:sp>
      <p:sp>
        <p:nvSpPr>
          <p:cNvPr id="18" name="MH_Other_1"/>
          <p:cNvSpPr/>
          <p:nvPr/>
        </p:nvSpPr>
        <p:spPr>
          <a:xfrm>
            <a:off x="0" y="4252915"/>
            <a:ext cx="3722688" cy="179387"/>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19" name="MH_Other_2"/>
          <p:cNvSpPr/>
          <p:nvPr/>
        </p:nvSpPr>
        <p:spPr>
          <a:xfrm flipV="1">
            <a:off x="2" y="4959350"/>
            <a:ext cx="1617663" cy="179388"/>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0" name="MH_Other_3"/>
          <p:cNvSpPr/>
          <p:nvPr/>
        </p:nvSpPr>
        <p:spPr>
          <a:xfrm rot="10800000" flipH="1" flipV="1">
            <a:off x="787401" y="4959350"/>
            <a:ext cx="1627188" cy="1550988"/>
          </a:xfrm>
          <a:prstGeom prst="donut">
            <a:avLst>
              <a:gd name="adj" fmla="val 13848"/>
            </a:avLst>
          </a:prstGeom>
          <a:gradFill>
            <a:gsLst>
              <a:gs pos="0">
                <a:schemeClr val="accent3"/>
              </a:gs>
              <a:gs pos="58000">
                <a:schemeClr val="accent2">
                  <a:lumMod val="60000"/>
                  <a:lumOff val="40000"/>
                </a:schemeClr>
              </a:gs>
              <a:gs pos="87000">
                <a:schemeClr val="accent3">
                  <a:lumMod val="75000"/>
                </a:schemeClr>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r>
              <a:rPr lang="en-US" altLang="zh-CN" sz="4000" b="1" dirty="0">
                <a:solidFill>
                  <a:schemeClr val="accent1">
                    <a:lumMod val="75000"/>
                  </a:schemeClr>
                </a:solidFill>
                <a:latin typeface="Agency FB" pitchFamily="34" charset="0"/>
                <a:ea typeface="Arial Unicode MS" pitchFamily="34" charset="-122"/>
                <a:cs typeface="Arial Unicode MS" pitchFamily="34" charset="-122"/>
              </a:rPr>
              <a:t>03</a:t>
            </a:r>
            <a:endParaRPr lang="zh-CN" altLang="en-US" sz="4000" b="1" dirty="0">
              <a:solidFill>
                <a:schemeClr val="accent1">
                  <a:lumMod val="75000"/>
                </a:schemeClr>
              </a:solidFill>
              <a:latin typeface="Agency FB" pitchFamily="34" charset="0"/>
              <a:ea typeface="Arial Unicode MS" pitchFamily="34" charset="-122"/>
              <a:cs typeface="Arial Unicode MS" pitchFamily="34" charset="-122"/>
            </a:endParaRPr>
          </a:p>
        </p:txBody>
      </p:sp>
      <p:sp>
        <p:nvSpPr>
          <p:cNvPr id="23" name="MH_Other_4"/>
          <p:cNvSpPr/>
          <p:nvPr/>
        </p:nvSpPr>
        <p:spPr>
          <a:xfrm rot="10800000" flipV="1">
            <a:off x="5162551" y="4624390"/>
            <a:ext cx="1625600" cy="1552575"/>
          </a:xfrm>
          <a:prstGeom prst="donut">
            <a:avLst>
              <a:gd name="adj" fmla="val 13848"/>
            </a:avLst>
          </a:prstGeom>
          <a:gradFill>
            <a:gsLst>
              <a:gs pos="0">
                <a:schemeClr val="accent3"/>
              </a:gs>
              <a:gs pos="49000">
                <a:schemeClr val="accent3"/>
              </a:gs>
              <a:gs pos="86000">
                <a:schemeClr val="accent3">
                  <a:lumMod val="75000"/>
                </a:schemeClr>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r>
              <a:rPr lang="en-US" altLang="zh-CN" sz="4000" b="1" dirty="0">
                <a:solidFill>
                  <a:schemeClr val="accent1">
                    <a:lumMod val="75000"/>
                  </a:schemeClr>
                </a:solidFill>
                <a:latin typeface="Agency FB" pitchFamily="34" charset="0"/>
                <a:ea typeface="Arial Unicode MS" pitchFamily="34" charset="-122"/>
                <a:cs typeface="Arial Unicode MS" pitchFamily="34" charset="-122"/>
              </a:rPr>
              <a:t>02</a:t>
            </a:r>
            <a:endParaRPr lang="zh-CN" altLang="en-US" sz="4000" b="1" dirty="0">
              <a:solidFill>
                <a:schemeClr val="accent1">
                  <a:lumMod val="75000"/>
                </a:schemeClr>
              </a:solidFill>
              <a:latin typeface="Agency FB" pitchFamily="34" charset="0"/>
              <a:ea typeface="Arial Unicode MS" pitchFamily="34" charset="-122"/>
              <a:cs typeface="Arial Unicode MS" pitchFamily="34" charset="-122"/>
            </a:endParaRPr>
          </a:p>
        </p:txBody>
      </p:sp>
      <p:sp>
        <p:nvSpPr>
          <p:cNvPr id="24" name="MH_Other_5"/>
          <p:cNvSpPr/>
          <p:nvPr/>
        </p:nvSpPr>
        <p:spPr>
          <a:xfrm>
            <a:off x="0" y="4624390"/>
            <a:ext cx="5978525" cy="179387"/>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5" name="MH_Other_6"/>
          <p:cNvSpPr/>
          <p:nvPr/>
        </p:nvSpPr>
        <p:spPr>
          <a:xfrm>
            <a:off x="2916239" y="2879727"/>
            <a:ext cx="1627187" cy="1552575"/>
          </a:xfrm>
          <a:prstGeom prst="donut">
            <a:avLst>
              <a:gd name="adj" fmla="val 13848"/>
            </a:avLst>
          </a:prstGeom>
          <a:gradFill>
            <a:gsLst>
              <a:gs pos="0">
                <a:schemeClr val="accent3">
                  <a:lumMod val="75000"/>
                </a:schemeClr>
              </a:gs>
              <a:gs pos="27000">
                <a:schemeClr val="accent3">
                  <a:lumMod val="75000"/>
                </a:schemeClr>
              </a:gs>
              <a:gs pos="85000">
                <a:schemeClr val="accent3"/>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r>
              <a:rPr lang="en-US" altLang="zh-CN" sz="4000" b="1" dirty="0">
                <a:solidFill>
                  <a:schemeClr val="accent1">
                    <a:lumMod val="75000"/>
                  </a:schemeClr>
                </a:solidFill>
                <a:latin typeface="Agency FB" pitchFamily="34" charset="0"/>
                <a:ea typeface="Arial Unicode MS" pitchFamily="34" charset="-122"/>
                <a:cs typeface="Arial Unicode MS" pitchFamily="34" charset="-122"/>
              </a:rPr>
              <a:t>01</a:t>
            </a:r>
            <a:endParaRPr lang="zh-CN" altLang="en-US" sz="4000" b="1" dirty="0">
              <a:solidFill>
                <a:schemeClr val="accent1">
                  <a:lumMod val="75000"/>
                </a:schemeClr>
              </a:solidFill>
              <a:latin typeface="Agency FB" pitchFamily="34" charset="0"/>
              <a:ea typeface="Arial Unicode MS" pitchFamily="34" charset="-122"/>
              <a:cs typeface="Arial Unicode MS" pitchFamily="34" charset="-122"/>
            </a:endParaRPr>
          </a:p>
        </p:txBody>
      </p:sp>
      <p:sp>
        <p:nvSpPr>
          <p:cNvPr id="41" name="MH_Text_1"/>
          <p:cNvSpPr txBox="1">
            <a:spLocks noChangeArrowheads="1"/>
          </p:cNvSpPr>
          <p:nvPr/>
        </p:nvSpPr>
        <p:spPr bwMode="auto">
          <a:xfrm>
            <a:off x="7656514" y="2811463"/>
            <a:ext cx="3914775" cy="3625850"/>
          </a:xfrm>
          <a:prstGeom prst="rect">
            <a:avLst/>
          </a:prstGeom>
          <a:noFill/>
          <a:ln>
            <a:noFill/>
          </a:ln>
          <a:extLst/>
        </p:spPr>
        <p:txBody>
          <a:bodyPr lIns="90000" tIns="46800" rIns="90000" bIns="4680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Lorem ipsum dolor sit amet consectetur adipisicing </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elit sed do eiusmod tempor incididunt ut labore et dolore magna aliqua Ut enim ad minim veniam quis nostrud ex</a:t>
            </a:r>
          </a:p>
          <a:p>
            <a:pPr marL="342900" indent="-342900">
              <a:lnSpc>
                <a:spcPct val="150000"/>
              </a:lnSpc>
              <a:spcBef>
                <a:spcPts val="600"/>
              </a:spcBef>
              <a:spcAft>
                <a:spcPts val="600"/>
              </a:spcAft>
              <a:buClr>
                <a:schemeClr val="accent1"/>
              </a:buClr>
              <a:buSzPct val="80000"/>
              <a:buFont typeface="+mj-lt"/>
              <a:buAutoNum type="arabicPeriod"/>
              <a:defRPr/>
            </a:pPr>
            <a:r>
              <a:rPr lang="en-US" altLang="zh-CN" sz="1600" dirty="0">
                <a:latin typeface="+mn-lt"/>
                <a:ea typeface="+mn-ea"/>
              </a:rPr>
              <a:t>ercitation ullamco laboris nisi ut aliq</a:t>
            </a:r>
            <a:r>
              <a:rPr lang="en-US" altLang="zh-CN" sz="1600" dirty="0"/>
              <a:t> magna aliqua Ut enim ad minim veniam quis nostrud </a:t>
            </a:r>
            <a:r>
              <a:rPr lang="en-US" altLang="zh-CN" sz="1600" dirty="0">
                <a:latin typeface="+mn-lt"/>
                <a:ea typeface="+mn-ea"/>
              </a:rPr>
              <a:t>uip .</a:t>
            </a:r>
            <a:endParaRPr lang="zh-CN" altLang="en-US" sz="1600" dirty="0">
              <a:latin typeface="+mn-lt"/>
              <a:ea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sp>
        <p:nvSpPr>
          <p:cNvPr id="27" name="矩形 26"/>
          <p:cNvSpPr/>
          <p:nvPr/>
        </p:nvSpPr>
        <p:spPr>
          <a:xfrm rot="16200000">
            <a:off x="5386389" y="-5386387"/>
            <a:ext cx="1419225"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2292" name="图片 22"/>
          <p:cNvPicPr>
            <a:picLocks noChangeAspect="1"/>
          </p:cNvPicPr>
          <p:nvPr/>
        </p:nvPicPr>
        <p:blipFill>
          <a:blip r:embed="rId2" cstate="print"/>
          <a:srcRect/>
          <a:stretch>
            <a:fillRect/>
          </a:stretch>
        </p:blipFill>
        <p:spPr bwMode="auto">
          <a:xfrm>
            <a:off x="0" y="800100"/>
            <a:ext cx="12192000" cy="1460500"/>
          </a:xfrm>
          <a:prstGeom prst="rect">
            <a:avLst/>
          </a:prstGeom>
          <a:noFill/>
          <a:ln w="9525">
            <a:noFill/>
            <a:miter lim="800000"/>
            <a:headEnd/>
            <a:tailEnd/>
          </a:ln>
        </p:spPr>
      </p:pic>
      <p:sp>
        <p:nvSpPr>
          <p:cNvPr id="12293" name="TextBox 2"/>
          <p:cNvSpPr txBox="1">
            <a:spLocks noChangeArrowheads="1"/>
          </p:cNvSpPr>
          <p:nvPr/>
        </p:nvSpPr>
        <p:spPr bwMode="auto">
          <a:xfrm>
            <a:off x="177801" y="1138240"/>
            <a:ext cx="495649" cy="461665"/>
          </a:xfrm>
          <a:prstGeom prst="rect">
            <a:avLst/>
          </a:prstGeom>
          <a:noFill/>
          <a:ln w="9525">
            <a:noFill/>
            <a:miter lim="800000"/>
            <a:headEnd/>
            <a:tailEnd/>
          </a:ln>
        </p:spPr>
        <p:txBody>
          <a:bodyPr wrap="none">
            <a:spAutoFit/>
          </a:bodyPr>
          <a:lstStyle/>
          <a:p>
            <a:pPr eaLnBrk="0" hangingPunct="0">
              <a:buFont typeface="Arial" charset="0"/>
              <a:buNone/>
            </a:pPr>
            <a:r>
              <a:rPr lang="en-US" altLang="zh-CN" sz="2400" b="1">
                <a:solidFill>
                  <a:schemeClr val="bg1"/>
                </a:solidFill>
                <a:latin typeface="Adobe 繁黑體 Std B" pitchFamily="34" charset="-128"/>
                <a:ea typeface="Adobe 繁黑體 Std B" pitchFamily="34" charset="-128"/>
              </a:rPr>
              <a:t>02</a:t>
            </a:r>
            <a:endParaRPr lang="zh-CN" altLang="en-US" sz="2400" b="1">
              <a:solidFill>
                <a:schemeClr val="bg1"/>
              </a:solidFill>
              <a:latin typeface="Adobe 繁黑體 Std B" pitchFamily="34" charset="-128"/>
              <a:ea typeface="Adobe 繁黑體 Std B" pitchFamily="34" charset="-128"/>
            </a:endParaRPr>
          </a:p>
        </p:txBody>
      </p:sp>
      <p:cxnSp>
        <p:nvCxnSpPr>
          <p:cNvPr id="5" name="直接连接符 4"/>
          <p:cNvCxnSpPr/>
          <p:nvPr/>
        </p:nvCxnSpPr>
        <p:spPr>
          <a:xfrm rot="5400000">
            <a:off x="582614" y="1346200"/>
            <a:ext cx="323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295" name="TextBox 11"/>
          <p:cNvSpPr txBox="1">
            <a:spLocks noChangeArrowheads="1"/>
          </p:cNvSpPr>
          <p:nvPr/>
        </p:nvSpPr>
        <p:spPr bwMode="auto">
          <a:xfrm>
            <a:off x="819151" y="1327152"/>
            <a:ext cx="1317990"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Brief introduction</a:t>
            </a:r>
            <a:endParaRPr lang="zh-CN" altLang="en-US" sz="1200" b="1">
              <a:solidFill>
                <a:schemeClr val="bg1"/>
              </a:solidFill>
              <a:latin typeface="Adobe 繁黑體 Std B" pitchFamily="34" charset="-128"/>
              <a:ea typeface="Adobe 繁黑體 Std B" pitchFamily="34" charset="-128"/>
            </a:endParaRPr>
          </a:p>
        </p:txBody>
      </p:sp>
      <p:sp>
        <p:nvSpPr>
          <p:cNvPr id="12296" name="TextBox 12"/>
          <p:cNvSpPr txBox="1">
            <a:spLocks noChangeArrowheads="1"/>
          </p:cNvSpPr>
          <p:nvPr/>
        </p:nvSpPr>
        <p:spPr bwMode="auto">
          <a:xfrm>
            <a:off x="819151" y="1112839"/>
            <a:ext cx="814647" cy="276999"/>
          </a:xfrm>
          <a:prstGeom prst="rect">
            <a:avLst/>
          </a:prstGeom>
          <a:noFill/>
          <a:ln w="9525">
            <a:noFill/>
            <a:miter lim="800000"/>
            <a:headEnd/>
            <a:tailEnd/>
          </a:ln>
        </p:spPr>
        <p:txBody>
          <a:bodyPr wrap="none">
            <a:spAutoFit/>
          </a:bodyPr>
          <a:lstStyle/>
          <a:p>
            <a:pPr eaLnBrk="0" hangingPunct="0">
              <a:buFont typeface="Arial" charset="0"/>
              <a:buNone/>
            </a:pPr>
            <a:r>
              <a:rPr lang="en-US" altLang="zh-CN" sz="1200" b="1">
                <a:solidFill>
                  <a:schemeClr val="bg1"/>
                </a:solidFill>
                <a:latin typeface="Adobe 繁黑體 Std B" pitchFamily="34" charset="-128"/>
                <a:ea typeface="Adobe 繁黑體 Std B" pitchFamily="34" charset="-128"/>
              </a:rPr>
              <a:t>PASS  02</a:t>
            </a:r>
            <a:endParaRPr lang="zh-CN" altLang="en-US" sz="1200" b="1">
              <a:solidFill>
                <a:schemeClr val="bg1"/>
              </a:solidFill>
              <a:latin typeface="Adobe 繁黑體 Std B" pitchFamily="34" charset="-128"/>
              <a:ea typeface="Adobe 繁黑體 Std B" pitchFamily="34" charset="-128"/>
            </a:endParaRPr>
          </a:p>
        </p:txBody>
      </p:sp>
      <p:cxnSp>
        <p:nvCxnSpPr>
          <p:cNvPr id="17" name="MH_Other_1"/>
          <p:cNvCxnSpPr/>
          <p:nvPr/>
        </p:nvCxnSpPr>
        <p:spPr>
          <a:xfrm>
            <a:off x="2297114" y="5686425"/>
            <a:ext cx="3527425" cy="0"/>
          </a:xfrm>
          <a:prstGeom prst="line">
            <a:avLst/>
          </a:prstGeom>
          <a:ln>
            <a:solidFill>
              <a:srgbClr val="D5D5D5"/>
            </a:solidFill>
          </a:ln>
        </p:spPr>
        <p:style>
          <a:lnRef idx="1">
            <a:schemeClr val="accent1"/>
          </a:lnRef>
          <a:fillRef idx="0">
            <a:schemeClr val="accent1"/>
          </a:fillRef>
          <a:effectRef idx="0">
            <a:schemeClr val="accent1"/>
          </a:effectRef>
          <a:fontRef idx="minor">
            <a:schemeClr val="tx1"/>
          </a:fontRef>
        </p:style>
      </p:cxnSp>
      <p:sp>
        <p:nvSpPr>
          <p:cNvPr id="21" name="MH_Other_2"/>
          <p:cNvSpPr/>
          <p:nvPr/>
        </p:nvSpPr>
        <p:spPr>
          <a:xfrm>
            <a:off x="2782889" y="2817813"/>
            <a:ext cx="241300" cy="2868612"/>
          </a:xfrm>
          <a:prstGeom prst="roundRect">
            <a:avLst>
              <a:gd name="adj" fmla="val 50000"/>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2" name="MH_Other_3"/>
          <p:cNvSpPr/>
          <p:nvPr/>
        </p:nvSpPr>
        <p:spPr>
          <a:xfrm>
            <a:off x="2782889" y="4060825"/>
            <a:ext cx="241300" cy="162560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9" name="MH_Other_5"/>
          <p:cNvSpPr/>
          <p:nvPr/>
        </p:nvSpPr>
        <p:spPr>
          <a:xfrm>
            <a:off x="3890963" y="2817813"/>
            <a:ext cx="239712" cy="2868612"/>
          </a:xfrm>
          <a:prstGeom prst="roundRect">
            <a:avLst>
              <a:gd name="adj" fmla="val 50000"/>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30" name="MH_Other_6"/>
          <p:cNvSpPr/>
          <p:nvPr/>
        </p:nvSpPr>
        <p:spPr>
          <a:xfrm>
            <a:off x="3890963" y="4430713"/>
            <a:ext cx="239712" cy="1255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33" name="MH_Other_8"/>
          <p:cNvSpPr/>
          <p:nvPr/>
        </p:nvSpPr>
        <p:spPr>
          <a:xfrm>
            <a:off x="5000626" y="2817813"/>
            <a:ext cx="239713" cy="2868612"/>
          </a:xfrm>
          <a:prstGeom prst="roundRect">
            <a:avLst>
              <a:gd name="adj" fmla="val 50000"/>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34" name="MH_Other_9"/>
          <p:cNvSpPr/>
          <p:nvPr/>
        </p:nvSpPr>
        <p:spPr>
          <a:xfrm>
            <a:off x="5000626" y="5280025"/>
            <a:ext cx="239713" cy="406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36" name="MH_Other_11"/>
          <p:cNvSpPr txBox="1">
            <a:spLocks noChangeArrowheads="1"/>
          </p:cNvSpPr>
          <p:nvPr/>
        </p:nvSpPr>
        <p:spPr bwMode="auto">
          <a:xfrm>
            <a:off x="2355851" y="5764215"/>
            <a:ext cx="1081088" cy="465137"/>
          </a:xfrm>
          <a:prstGeom prst="rect">
            <a:avLst/>
          </a:prstGeom>
          <a:noFill/>
          <a:ln>
            <a:noFill/>
          </a:ln>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defRPr/>
            </a:pPr>
            <a:r>
              <a:rPr lang="en-US" altLang="zh-CN" sz="2400" dirty="0">
                <a:solidFill>
                  <a:schemeClr val="accent3">
                    <a:lumMod val="50000"/>
                  </a:schemeClr>
                </a:solidFill>
                <a:latin typeface="+mn-lt"/>
                <a:ea typeface="+mn-ea"/>
              </a:rPr>
              <a:t>55%</a:t>
            </a:r>
            <a:endParaRPr lang="zh-CN" altLang="en-US" sz="2400" dirty="0">
              <a:solidFill>
                <a:schemeClr val="accent3">
                  <a:lumMod val="50000"/>
                </a:schemeClr>
              </a:solidFill>
              <a:latin typeface="+mn-lt"/>
              <a:ea typeface="+mn-ea"/>
            </a:endParaRPr>
          </a:p>
        </p:txBody>
      </p:sp>
      <p:sp>
        <p:nvSpPr>
          <p:cNvPr id="37" name="MH_Other_12"/>
          <p:cNvSpPr txBox="1">
            <a:spLocks noChangeArrowheads="1"/>
          </p:cNvSpPr>
          <p:nvPr/>
        </p:nvSpPr>
        <p:spPr bwMode="auto">
          <a:xfrm>
            <a:off x="3462338" y="5764215"/>
            <a:ext cx="1084263" cy="465137"/>
          </a:xfrm>
          <a:prstGeom prst="rect">
            <a:avLst/>
          </a:prstGeom>
          <a:noFill/>
          <a:ln>
            <a:noFill/>
          </a:ln>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defRPr/>
            </a:pPr>
            <a:r>
              <a:rPr lang="en-US" altLang="zh-CN" sz="2400">
                <a:solidFill>
                  <a:schemeClr val="accent2">
                    <a:lumMod val="75000"/>
                  </a:schemeClr>
                </a:solidFill>
                <a:latin typeface="+mn-lt"/>
                <a:ea typeface="+mn-ea"/>
              </a:rPr>
              <a:t>38%</a:t>
            </a:r>
            <a:endParaRPr lang="zh-CN" altLang="en-US" sz="2400">
              <a:solidFill>
                <a:schemeClr val="accent2">
                  <a:lumMod val="75000"/>
                </a:schemeClr>
              </a:solidFill>
              <a:latin typeface="+mn-lt"/>
              <a:ea typeface="+mn-ea"/>
            </a:endParaRPr>
          </a:p>
        </p:txBody>
      </p:sp>
      <p:sp>
        <p:nvSpPr>
          <p:cNvPr id="38" name="MH_Other_13"/>
          <p:cNvSpPr txBox="1">
            <a:spLocks noChangeArrowheads="1"/>
          </p:cNvSpPr>
          <p:nvPr/>
        </p:nvSpPr>
        <p:spPr bwMode="auto">
          <a:xfrm>
            <a:off x="4572001" y="5764215"/>
            <a:ext cx="1082675" cy="465137"/>
          </a:xfrm>
          <a:prstGeom prst="rect">
            <a:avLst/>
          </a:prstGeom>
          <a:noFill/>
          <a:ln>
            <a:noFill/>
          </a:ln>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defRPr/>
            </a:pPr>
            <a:r>
              <a:rPr lang="en-US" altLang="zh-CN" sz="2400">
                <a:solidFill>
                  <a:schemeClr val="accent3">
                    <a:lumMod val="75000"/>
                  </a:schemeClr>
                </a:solidFill>
                <a:latin typeface="+mn-lt"/>
                <a:ea typeface="+mn-ea"/>
              </a:rPr>
              <a:t>7%</a:t>
            </a:r>
            <a:endParaRPr lang="zh-CN" altLang="en-US" sz="2400">
              <a:solidFill>
                <a:schemeClr val="accent3">
                  <a:lumMod val="75000"/>
                </a:schemeClr>
              </a:solidFill>
              <a:latin typeface="+mn-lt"/>
              <a:ea typeface="+mn-ea"/>
            </a:endParaRPr>
          </a:p>
        </p:txBody>
      </p:sp>
      <p:sp>
        <p:nvSpPr>
          <p:cNvPr id="39" name="MH_SubTitle_1"/>
          <p:cNvSpPr txBox="1">
            <a:spLocks noChangeArrowheads="1"/>
          </p:cNvSpPr>
          <p:nvPr/>
        </p:nvSpPr>
        <p:spPr bwMode="auto">
          <a:xfrm>
            <a:off x="6775451" y="2838450"/>
            <a:ext cx="3802063" cy="368300"/>
          </a:xfrm>
          <a:prstGeom prst="rect">
            <a:avLst/>
          </a:prstGeom>
          <a:noFill/>
          <a:ln>
            <a:noFill/>
          </a:ln>
          <a:extLst/>
        </p:spPr>
        <p:txBody>
          <a:bodyPr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en-US" altLang="zh-CN" sz="2000" b="1" dirty="0">
                <a:solidFill>
                  <a:schemeClr val="accent3">
                    <a:lumMod val="50000"/>
                  </a:schemeClr>
                </a:solidFill>
                <a:latin typeface="+mn-lt"/>
                <a:ea typeface="+mn-ea"/>
              </a:rPr>
              <a:t>Lorem ipsum</a:t>
            </a:r>
            <a:endParaRPr lang="zh-CN" altLang="en-US" sz="2000" b="1" dirty="0">
              <a:solidFill>
                <a:schemeClr val="accent3">
                  <a:lumMod val="50000"/>
                </a:schemeClr>
              </a:solidFill>
              <a:latin typeface="+mn-lt"/>
              <a:ea typeface="+mn-ea"/>
            </a:endParaRPr>
          </a:p>
        </p:txBody>
      </p:sp>
      <p:sp>
        <p:nvSpPr>
          <p:cNvPr id="42" name="MH_Text_1"/>
          <p:cNvSpPr txBox="1">
            <a:spLocks noChangeArrowheads="1"/>
          </p:cNvSpPr>
          <p:nvPr/>
        </p:nvSpPr>
        <p:spPr bwMode="auto">
          <a:xfrm>
            <a:off x="6775451" y="3235325"/>
            <a:ext cx="3802063" cy="819150"/>
          </a:xfrm>
          <a:prstGeom prst="rect">
            <a:avLst/>
          </a:prstGeom>
          <a:noFill/>
          <a:ln>
            <a:noFill/>
          </a:ln>
          <a:extLst/>
        </p:spPr>
        <p:txBody>
          <a:bodyPr lIns="0" tIns="0" rIns="0" bIns="0">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buFont typeface="Arial" pitchFamily="34" charset="0"/>
              <a:buNone/>
              <a:defRPr/>
            </a:pPr>
            <a:r>
              <a:rPr lang="da-DK" altLang="zh-CN" sz="1600">
                <a:solidFill>
                  <a:schemeClr val="tx1">
                    <a:lumMod val="50000"/>
                    <a:lumOff val="50000"/>
                  </a:schemeClr>
                </a:solidFill>
                <a:latin typeface="+mn-lt"/>
                <a:ea typeface="+mn-ea"/>
              </a:rPr>
              <a:t>Lorem ipsum dolor amet Lorem ipsum dolor sit amet ipsum dolor </a:t>
            </a:r>
            <a:endParaRPr lang="zh-CN" altLang="en-US" sz="1600">
              <a:solidFill>
                <a:schemeClr val="tx1">
                  <a:lumMod val="50000"/>
                  <a:lumOff val="50000"/>
                </a:schemeClr>
              </a:solidFill>
              <a:latin typeface="+mn-lt"/>
              <a:ea typeface="+mn-ea"/>
            </a:endParaRPr>
          </a:p>
        </p:txBody>
      </p:sp>
      <p:sp>
        <p:nvSpPr>
          <p:cNvPr id="43" name="MH_SubTitle_2"/>
          <p:cNvSpPr txBox="1">
            <a:spLocks noChangeArrowheads="1"/>
          </p:cNvSpPr>
          <p:nvPr/>
        </p:nvSpPr>
        <p:spPr bwMode="auto">
          <a:xfrm>
            <a:off x="6775451" y="3954463"/>
            <a:ext cx="3802063" cy="368300"/>
          </a:xfrm>
          <a:prstGeom prst="rect">
            <a:avLst/>
          </a:prstGeom>
          <a:noFill/>
          <a:ln>
            <a:noFill/>
          </a:ln>
          <a:extLst/>
        </p:spPr>
        <p:txBody>
          <a:bodyPr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en-US" altLang="zh-CN" sz="2000" b="1" dirty="0">
                <a:solidFill>
                  <a:schemeClr val="accent2"/>
                </a:solidFill>
                <a:latin typeface="+mn-lt"/>
                <a:ea typeface="+mn-ea"/>
              </a:rPr>
              <a:t>Lorem ipsum</a:t>
            </a:r>
            <a:endParaRPr lang="zh-CN" altLang="en-US" sz="2000" b="1" dirty="0">
              <a:solidFill>
                <a:schemeClr val="accent2"/>
              </a:solidFill>
              <a:latin typeface="+mn-lt"/>
              <a:ea typeface="+mn-ea"/>
            </a:endParaRPr>
          </a:p>
        </p:txBody>
      </p:sp>
      <p:sp>
        <p:nvSpPr>
          <p:cNvPr id="44" name="MH_Text_2"/>
          <p:cNvSpPr txBox="1">
            <a:spLocks noChangeArrowheads="1"/>
          </p:cNvSpPr>
          <p:nvPr/>
        </p:nvSpPr>
        <p:spPr bwMode="auto">
          <a:xfrm>
            <a:off x="6775451" y="4351338"/>
            <a:ext cx="3802063" cy="819150"/>
          </a:xfrm>
          <a:prstGeom prst="rect">
            <a:avLst/>
          </a:prstGeom>
          <a:noFill/>
          <a:ln>
            <a:noFill/>
          </a:ln>
          <a:extLst/>
        </p:spPr>
        <p:txBody>
          <a:bodyPr lIns="0" tIns="0" rIns="0" bIns="0">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buFont typeface="Arial" pitchFamily="34" charset="0"/>
              <a:buNone/>
              <a:defRPr/>
            </a:pPr>
            <a:r>
              <a:rPr lang="da-DK" altLang="zh-CN" sz="1600">
                <a:solidFill>
                  <a:schemeClr val="tx1">
                    <a:lumMod val="50000"/>
                    <a:lumOff val="50000"/>
                  </a:schemeClr>
                </a:solidFill>
                <a:latin typeface="+mn-lt"/>
                <a:ea typeface="+mn-ea"/>
              </a:rPr>
              <a:t>Lorem ipsum dolor amet Lorem ipsum dolor sit amet ipsum dolor </a:t>
            </a:r>
            <a:endParaRPr lang="zh-CN" altLang="en-US" sz="1600">
              <a:solidFill>
                <a:schemeClr val="tx1">
                  <a:lumMod val="50000"/>
                  <a:lumOff val="50000"/>
                </a:schemeClr>
              </a:solidFill>
              <a:latin typeface="+mn-lt"/>
              <a:ea typeface="+mn-ea"/>
            </a:endParaRPr>
          </a:p>
        </p:txBody>
      </p:sp>
      <p:sp>
        <p:nvSpPr>
          <p:cNvPr id="45" name="MH_SubTitle_3"/>
          <p:cNvSpPr txBox="1">
            <a:spLocks noChangeArrowheads="1"/>
          </p:cNvSpPr>
          <p:nvPr/>
        </p:nvSpPr>
        <p:spPr bwMode="auto">
          <a:xfrm>
            <a:off x="6775451" y="5070475"/>
            <a:ext cx="3802063" cy="368300"/>
          </a:xfrm>
          <a:prstGeom prst="rect">
            <a:avLst/>
          </a:prstGeom>
          <a:noFill/>
          <a:ln>
            <a:noFill/>
          </a:ln>
          <a:extLst/>
        </p:spPr>
        <p:txBody>
          <a:bodyPr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en-US" altLang="zh-CN" sz="2000" b="1" dirty="0">
                <a:solidFill>
                  <a:schemeClr val="accent3"/>
                </a:solidFill>
                <a:latin typeface="+mn-lt"/>
                <a:ea typeface="+mn-ea"/>
              </a:rPr>
              <a:t>Lorem ipsum</a:t>
            </a:r>
            <a:endParaRPr lang="zh-CN" altLang="en-US" sz="2000" b="1" dirty="0">
              <a:solidFill>
                <a:schemeClr val="accent3"/>
              </a:solidFill>
              <a:latin typeface="+mn-lt"/>
              <a:ea typeface="+mn-ea"/>
            </a:endParaRPr>
          </a:p>
        </p:txBody>
      </p:sp>
      <p:sp>
        <p:nvSpPr>
          <p:cNvPr id="46" name="MH_Text_3"/>
          <p:cNvSpPr txBox="1">
            <a:spLocks noChangeArrowheads="1"/>
          </p:cNvSpPr>
          <p:nvPr/>
        </p:nvSpPr>
        <p:spPr bwMode="auto">
          <a:xfrm>
            <a:off x="6775451" y="5467350"/>
            <a:ext cx="3802063" cy="819150"/>
          </a:xfrm>
          <a:prstGeom prst="rect">
            <a:avLst/>
          </a:prstGeom>
          <a:noFill/>
          <a:ln>
            <a:noFill/>
          </a:ln>
          <a:extLst/>
        </p:spPr>
        <p:txBody>
          <a:bodyPr lIns="0" tIns="0" rIns="0" bIns="0">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buFont typeface="Arial" pitchFamily="34" charset="0"/>
              <a:buNone/>
              <a:defRPr/>
            </a:pPr>
            <a:r>
              <a:rPr lang="da-DK" altLang="zh-CN" sz="1600">
                <a:solidFill>
                  <a:schemeClr val="tx1">
                    <a:lumMod val="50000"/>
                    <a:lumOff val="50000"/>
                  </a:schemeClr>
                </a:solidFill>
                <a:latin typeface="+mn-lt"/>
                <a:ea typeface="+mn-ea"/>
              </a:rPr>
              <a:t>Lorem ipsum dolor amet Lorem ipsum dolor sit amet ipsum dolor </a:t>
            </a:r>
            <a:endParaRPr lang="zh-CN" altLang="en-US" sz="1600">
              <a:solidFill>
                <a:schemeClr val="tx1">
                  <a:lumMod val="50000"/>
                  <a:lumOff val="50000"/>
                </a:schemeClr>
              </a:solidFill>
              <a:latin typeface="+mn-lt"/>
              <a:ea typeface="+mn-ea"/>
            </a:endParaRPr>
          </a:p>
        </p:txBody>
      </p:sp>
      <p:sp>
        <p:nvSpPr>
          <p:cNvPr id="47" name="KSO_Shape"/>
          <p:cNvSpPr>
            <a:spLocks/>
          </p:cNvSpPr>
          <p:nvPr/>
        </p:nvSpPr>
        <p:spPr bwMode="auto">
          <a:xfrm>
            <a:off x="2686051" y="3776665"/>
            <a:ext cx="420688" cy="407987"/>
          </a:xfrm>
          <a:custGeom>
            <a:avLst/>
            <a:gdLst>
              <a:gd name="T0" fmla="*/ 1876188 w 4496"/>
              <a:gd name="T1" fmla="*/ 648970 h 4362"/>
              <a:gd name="T2" fmla="*/ 1770684 w 4496"/>
              <a:gd name="T3" fmla="*/ 507908 h 4362"/>
              <a:gd name="T4" fmla="*/ 1610098 w 4496"/>
              <a:gd name="T5" fmla="*/ 430811 h 4362"/>
              <a:gd name="T6" fmla="*/ 1454596 w 4496"/>
              <a:gd name="T7" fmla="*/ 432082 h 4362"/>
              <a:gd name="T8" fmla="*/ 1313077 w 4496"/>
              <a:gd name="T9" fmla="*/ 498165 h 4362"/>
              <a:gd name="T10" fmla="*/ 1327907 w 4496"/>
              <a:gd name="T11" fmla="*/ 369388 h 4362"/>
              <a:gd name="T12" fmla="*/ 1291468 w 4496"/>
              <a:gd name="T13" fmla="*/ 209263 h 4362"/>
              <a:gd name="T14" fmla="*/ 1179609 w 4496"/>
              <a:gd name="T15" fmla="*/ 72861 h 4362"/>
              <a:gd name="T16" fmla="*/ 1014362 w 4496"/>
              <a:gd name="T17" fmla="*/ 3812 h 4362"/>
              <a:gd name="T18" fmla="*/ 848267 w 4496"/>
              <a:gd name="T19" fmla="*/ 16521 h 4362"/>
              <a:gd name="T20" fmla="*/ 696579 w 4496"/>
              <a:gd name="T21" fmla="*/ 108021 h 4362"/>
              <a:gd name="T22" fmla="*/ 605482 w 4496"/>
              <a:gd name="T23" fmla="*/ 259673 h 4362"/>
              <a:gd name="T24" fmla="*/ 589804 w 4496"/>
              <a:gd name="T25" fmla="*/ 400311 h 4362"/>
              <a:gd name="T26" fmla="*/ 623277 w 4496"/>
              <a:gd name="T27" fmla="*/ 524005 h 4362"/>
              <a:gd name="T28" fmla="*/ 492351 w 4496"/>
              <a:gd name="T29" fmla="*/ 444367 h 4362"/>
              <a:gd name="T30" fmla="*/ 332612 w 4496"/>
              <a:gd name="T31" fmla="*/ 425304 h 4362"/>
              <a:gd name="T32" fmla="*/ 163128 w 4496"/>
              <a:gd name="T33" fmla="*/ 486728 h 4362"/>
              <a:gd name="T34" fmla="*/ 45337 w 4496"/>
              <a:gd name="T35" fmla="*/ 616776 h 4362"/>
              <a:gd name="T36" fmla="*/ 0 w 4496"/>
              <a:gd name="T37" fmla="*/ 792998 h 4362"/>
              <a:gd name="T38" fmla="*/ 36863 w 4496"/>
              <a:gd name="T39" fmla="*/ 953122 h 4362"/>
              <a:gd name="T40" fmla="*/ 149146 w 4496"/>
              <a:gd name="T41" fmla="*/ 1089101 h 4362"/>
              <a:gd name="T42" fmla="*/ 313545 w 4496"/>
              <a:gd name="T43" fmla="*/ 1158149 h 4362"/>
              <a:gd name="T44" fmla="*/ 377526 w 4496"/>
              <a:gd name="T45" fmla="*/ 1179753 h 4362"/>
              <a:gd name="T46" fmla="*/ 294902 w 4496"/>
              <a:gd name="T47" fmla="*/ 1263204 h 4362"/>
              <a:gd name="T48" fmla="*/ 241938 w 4496"/>
              <a:gd name="T49" fmla="*/ 1369107 h 4362"/>
              <a:gd name="T50" fmla="*/ 225414 w 4496"/>
              <a:gd name="T51" fmla="*/ 1477975 h 4362"/>
              <a:gd name="T52" fmla="*/ 269903 w 4496"/>
              <a:gd name="T53" fmla="*/ 1654620 h 4362"/>
              <a:gd name="T54" fmla="*/ 388542 w 4496"/>
              <a:gd name="T55" fmla="*/ 1784245 h 4362"/>
              <a:gd name="T56" fmla="*/ 557179 w 4496"/>
              <a:gd name="T57" fmla="*/ 1846092 h 4362"/>
              <a:gd name="T58" fmla="*/ 708867 w 4496"/>
              <a:gd name="T59" fmla="*/ 1829994 h 4362"/>
              <a:gd name="T60" fmla="*/ 844454 w 4496"/>
              <a:gd name="T61" fmla="*/ 1750779 h 4362"/>
              <a:gd name="T62" fmla="*/ 935128 w 4496"/>
              <a:gd name="T63" fmla="*/ 1622849 h 4362"/>
              <a:gd name="T64" fmla="*/ 975804 w 4496"/>
              <a:gd name="T65" fmla="*/ 1607599 h 4362"/>
              <a:gd name="T66" fmla="*/ 1060546 w 4496"/>
              <a:gd name="T67" fmla="*/ 1739765 h 4362"/>
              <a:gd name="T68" fmla="*/ 1192744 w 4496"/>
              <a:gd name="T69" fmla="*/ 1824487 h 4362"/>
              <a:gd name="T70" fmla="*/ 1340195 w 4496"/>
              <a:gd name="T71" fmla="*/ 1847362 h 4362"/>
              <a:gd name="T72" fmla="*/ 1513068 w 4496"/>
              <a:gd name="T73" fmla="*/ 1794411 h 4362"/>
              <a:gd name="T74" fmla="*/ 1637639 w 4496"/>
              <a:gd name="T75" fmla="*/ 1669446 h 4362"/>
              <a:gd name="T76" fmla="*/ 1690603 w 4496"/>
              <a:gd name="T77" fmla="*/ 1497461 h 4362"/>
              <a:gd name="T78" fmla="*/ 1677891 w 4496"/>
              <a:gd name="T79" fmla="*/ 1380544 h 4362"/>
              <a:gd name="T80" fmla="*/ 1629165 w 4496"/>
              <a:gd name="T81" fmla="*/ 1273371 h 4362"/>
              <a:gd name="T82" fmla="*/ 1549084 w 4496"/>
              <a:gd name="T83" fmla="*/ 1187802 h 4362"/>
              <a:gd name="T84" fmla="*/ 1573235 w 4496"/>
              <a:gd name="T85" fmla="*/ 1160691 h 4362"/>
              <a:gd name="T86" fmla="*/ 1742295 w 4496"/>
              <a:gd name="T87" fmla="*/ 1099267 h 4362"/>
              <a:gd name="T88" fmla="*/ 1860510 w 4496"/>
              <a:gd name="T89" fmla="*/ 969219 h 4362"/>
              <a:gd name="T90" fmla="*/ 1905000 w 4496"/>
              <a:gd name="T91" fmla="*/ 792998 h 4362"/>
              <a:gd name="T92" fmla="*/ 1244012 w 4496"/>
              <a:gd name="T93" fmla="*/ 1078934 h 4362"/>
              <a:gd name="T94" fmla="*/ 1162660 w 4496"/>
              <a:gd name="T95" fmla="*/ 1199239 h 4362"/>
              <a:gd name="T96" fmla="*/ 1034276 w 4496"/>
              <a:gd name="T97" fmla="*/ 1268711 h 4362"/>
              <a:gd name="T98" fmla="*/ 896570 w 4496"/>
              <a:gd name="T99" fmla="*/ 1272524 h 4362"/>
              <a:gd name="T100" fmla="*/ 764796 w 4496"/>
              <a:gd name="T101" fmla="*/ 1209406 h 4362"/>
              <a:gd name="T102" fmla="*/ 677936 w 4496"/>
              <a:gd name="T103" fmla="*/ 1092490 h 4362"/>
              <a:gd name="T104" fmla="*/ 654632 w 4496"/>
              <a:gd name="T105" fmla="*/ 958629 h 4362"/>
              <a:gd name="T106" fmla="*/ 698274 w 4496"/>
              <a:gd name="T107" fmla="*/ 816296 h 4362"/>
              <a:gd name="T108" fmla="*/ 800388 w 4496"/>
              <a:gd name="T109" fmla="*/ 714206 h 4362"/>
              <a:gd name="T110" fmla="*/ 942755 w 4496"/>
              <a:gd name="T111" fmla="*/ 670574 h 4362"/>
              <a:gd name="T112" fmla="*/ 1076647 w 4496"/>
              <a:gd name="T113" fmla="*/ 693873 h 4362"/>
              <a:gd name="T114" fmla="*/ 1192744 w 4496"/>
              <a:gd name="T115" fmla="*/ 780713 h 4362"/>
              <a:gd name="T116" fmla="*/ 1256300 w 4496"/>
              <a:gd name="T117" fmla="*/ 913303 h 43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96" h="4362">
                <a:moveTo>
                  <a:pt x="4496" y="1872"/>
                </a:moveTo>
                <a:lnTo>
                  <a:pt x="4496" y="1872"/>
                </a:lnTo>
                <a:lnTo>
                  <a:pt x="4495" y="1827"/>
                </a:lnTo>
                <a:lnTo>
                  <a:pt x="4492" y="1782"/>
                </a:lnTo>
                <a:lnTo>
                  <a:pt x="4487" y="1739"/>
                </a:lnTo>
                <a:lnTo>
                  <a:pt x="4478" y="1696"/>
                </a:lnTo>
                <a:lnTo>
                  <a:pt x="4469" y="1654"/>
                </a:lnTo>
                <a:lnTo>
                  <a:pt x="4457" y="1612"/>
                </a:lnTo>
                <a:lnTo>
                  <a:pt x="4444" y="1572"/>
                </a:lnTo>
                <a:lnTo>
                  <a:pt x="4428" y="1532"/>
                </a:lnTo>
                <a:lnTo>
                  <a:pt x="4410" y="1493"/>
                </a:lnTo>
                <a:lnTo>
                  <a:pt x="4391" y="1456"/>
                </a:lnTo>
                <a:lnTo>
                  <a:pt x="4370" y="1420"/>
                </a:lnTo>
                <a:lnTo>
                  <a:pt x="4347" y="1384"/>
                </a:lnTo>
                <a:lnTo>
                  <a:pt x="4323" y="1349"/>
                </a:lnTo>
                <a:lnTo>
                  <a:pt x="4298" y="1317"/>
                </a:lnTo>
                <a:lnTo>
                  <a:pt x="4270" y="1285"/>
                </a:lnTo>
                <a:lnTo>
                  <a:pt x="4241" y="1255"/>
                </a:lnTo>
                <a:lnTo>
                  <a:pt x="4210" y="1226"/>
                </a:lnTo>
                <a:lnTo>
                  <a:pt x="4179" y="1199"/>
                </a:lnTo>
                <a:lnTo>
                  <a:pt x="4146" y="1173"/>
                </a:lnTo>
                <a:lnTo>
                  <a:pt x="4112" y="1149"/>
                </a:lnTo>
                <a:lnTo>
                  <a:pt x="4077" y="1126"/>
                </a:lnTo>
                <a:lnTo>
                  <a:pt x="4040" y="1105"/>
                </a:lnTo>
                <a:lnTo>
                  <a:pt x="4002" y="1086"/>
                </a:lnTo>
                <a:lnTo>
                  <a:pt x="3963" y="1068"/>
                </a:lnTo>
                <a:lnTo>
                  <a:pt x="3924" y="1052"/>
                </a:lnTo>
                <a:lnTo>
                  <a:pt x="3884" y="1038"/>
                </a:lnTo>
                <a:lnTo>
                  <a:pt x="3843" y="1027"/>
                </a:lnTo>
                <a:lnTo>
                  <a:pt x="3800" y="1017"/>
                </a:lnTo>
                <a:lnTo>
                  <a:pt x="3757" y="1010"/>
                </a:lnTo>
                <a:lnTo>
                  <a:pt x="3713" y="1004"/>
                </a:lnTo>
                <a:lnTo>
                  <a:pt x="3669" y="1000"/>
                </a:lnTo>
                <a:lnTo>
                  <a:pt x="3624" y="999"/>
                </a:lnTo>
                <a:lnTo>
                  <a:pt x="3585" y="1000"/>
                </a:lnTo>
                <a:lnTo>
                  <a:pt x="3546" y="1003"/>
                </a:lnTo>
                <a:lnTo>
                  <a:pt x="3508" y="1007"/>
                </a:lnTo>
                <a:lnTo>
                  <a:pt x="3470" y="1013"/>
                </a:lnTo>
                <a:lnTo>
                  <a:pt x="3433" y="1020"/>
                </a:lnTo>
                <a:lnTo>
                  <a:pt x="3396" y="1030"/>
                </a:lnTo>
                <a:lnTo>
                  <a:pt x="3360" y="1040"/>
                </a:lnTo>
                <a:lnTo>
                  <a:pt x="3324" y="1052"/>
                </a:lnTo>
                <a:lnTo>
                  <a:pt x="3290" y="1066"/>
                </a:lnTo>
                <a:lnTo>
                  <a:pt x="3256" y="1080"/>
                </a:lnTo>
                <a:lnTo>
                  <a:pt x="3223" y="1097"/>
                </a:lnTo>
                <a:lnTo>
                  <a:pt x="3191" y="1115"/>
                </a:lnTo>
                <a:lnTo>
                  <a:pt x="3159" y="1134"/>
                </a:lnTo>
                <a:lnTo>
                  <a:pt x="3129" y="1154"/>
                </a:lnTo>
                <a:lnTo>
                  <a:pt x="3099" y="1176"/>
                </a:lnTo>
                <a:lnTo>
                  <a:pt x="3070" y="1198"/>
                </a:lnTo>
                <a:lnTo>
                  <a:pt x="3085" y="1160"/>
                </a:lnTo>
                <a:lnTo>
                  <a:pt x="3097" y="1120"/>
                </a:lnTo>
                <a:lnTo>
                  <a:pt x="3109" y="1080"/>
                </a:lnTo>
                <a:lnTo>
                  <a:pt x="3117" y="1040"/>
                </a:lnTo>
                <a:lnTo>
                  <a:pt x="3125" y="999"/>
                </a:lnTo>
                <a:lnTo>
                  <a:pt x="3130" y="957"/>
                </a:lnTo>
                <a:lnTo>
                  <a:pt x="3133" y="914"/>
                </a:lnTo>
                <a:lnTo>
                  <a:pt x="3134" y="872"/>
                </a:lnTo>
                <a:lnTo>
                  <a:pt x="3133" y="827"/>
                </a:lnTo>
                <a:lnTo>
                  <a:pt x="3130" y="783"/>
                </a:lnTo>
                <a:lnTo>
                  <a:pt x="3123" y="739"/>
                </a:lnTo>
                <a:lnTo>
                  <a:pt x="3116" y="696"/>
                </a:lnTo>
                <a:lnTo>
                  <a:pt x="3107" y="654"/>
                </a:lnTo>
                <a:lnTo>
                  <a:pt x="3095" y="613"/>
                </a:lnTo>
                <a:lnTo>
                  <a:pt x="3081" y="572"/>
                </a:lnTo>
                <a:lnTo>
                  <a:pt x="3066" y="532"/>
                </a:lnTo>
                <a:lnTo>
                  <a:pt x="3048" y="494"/>
                </a:lnTo>
                <a:lnTo>
                  <a:pt x="3029" y="456"/>
                </a:lnTo>
                <a:lnTo>
                  <a:pt x="3008" y="419"/>
                </a:lnTo>
                <a:lnTo>
                  <a:pt x="2985" y="384"/>
                </a:lnTo>
                <a:lnTo>
                  <a:pt x="2961" y="350"/>
                </a:lnTo>
                <a:lnTo>
                  <a:pt x="2934" y="316"/>
                </a:lnTo>
                <a:lnTo>
                  <a:pt x="2907" y="285"/>
                </a:lnTo>
                <a:lnTo>
                  <a:pt x="2879" y="255"/>
                </a:lnTo>
                <a:lnTo>
                  <a:pt x="2848" y="226"/>
                </a:lnTo>
                <a:lnTo>
                  <a:pt x="2817" y="199"/>
                </a:lnTo>
                <a:lnTo>
                  <a:pt x="2784" y="172"/>
                </a:lnTo>
                <a:lnTo>
                  <a:pt x="2749" y="148"/>
                </a:lnTo>
                <a:lnTo>
                  <a:pt x="2714" y="126"/>
                </a:lnTo>
                <a:lnTo>
                  <a:pt x="2678" y="105"/>
                </a:lnTo>
                <a:lnTo>
                  <a:pt x="2640" y="85"/>
                </a:lnTo>
                <a:lnTo>
                  <a:pt x="2601" y="68"/>
                </a:lnTo>
                <a:lnTo>
                  <a:pt x="2561" y="52"/>
                </a:lnTo>
                <a:lnTo>
                  <a:pt x="2521" y="39"/>
                </a:lnTo>
                <a:lnTo>
                  <a:pt x="2479" y="27"/>
                </a:lnTo>
                <a:lnTo>
                  <a:pt x="2437" y="17"/>
                </a:lnTo>
                <a:lnTo>
                  <a:pt x="2394" y="9"/>
                </a:lnTo>
                <a:lnTo>
                  <a:pt x="2351" y="4"/>
                </a:lnTo>
                <a:lnTo>
                  <a:pt x="2307" y="1"/>
                </a:lnTo>
                <a:lnTo>
                  <a:pt x="2262" y="0"/>
                </a:lnTo>
                <a:lnTo>
                  <a:pt x="2216" y="1"/>
                </a:lnTo>
                <a:lnTo>
                  <a:pt x="2172" y="4"/>
                </a:lnTo>
                <a:lnTo>
                  <a:pt x="2129" y="9"/>
                </a:lnTo>
                <a:lnTo>
                  <a:pt x="2086" y="17"/>
                </a:lnTo>
                <a:lnTo>
                  <a:pt x="2044" y="27"/>
                </a:lnTo>
                <a:lnTo>
                  <a:pt x="2002" y="39"/>
                </a:lnTo>
                <a:lnTo>
                  <a:pt x="1962" y="52"/>
                </a:lnTo>
                <a:lnTo>
                  <a:pt x="1922" y="68"/>
                </a:lnTo>
                <a:lnTo>
                  <a:pt x="1883" y="85"/>
                </a:lnTo>
                <a:lnTo>
                  <a:pt x="1845" y="105"/>
                </a:lnTo>
                <a:lnTo>
                  <a:pt x="1810" y="126"/>
                </a:lnTo>
                <a:lnTo>
                  <a:pt x="1774" y="148"/>
                </a:lnTo>
                <a:lnTo>
                  <a:pt x="1740" y="172"/>
                </a:lnTo>
                <a:lnTo>
                  <a:pt x="1706" y="199"/>
                </a:lnTo>
                <a:lnTo>
                  <a:pt x="1675" y="226"/>
                </a:lnTo>
                <a:lnTo>
                  <a:pt x="1644" y="255"/>
                </a:lnTo>
                <a:lnTo>
                  <a:pt x="1616" y="285"/>
                </a:lnTo>
                <a:lnTo>
                  <a:pt x="1589" y="316"/>
                </a:lnTo>
                <a:lnTo>
                  <a:pt x="1562" y="350"/>
                </a:lnTo>
                <a:lnTo>
                  <a:pt x="1538" y="384"/>
                </a:lnTo>
                <a:lnTo>
                  <a:pt x="1515" y="419"/>
                </a:lnTo>
                <a:lnTo>
                  <a:pt x="1494" y="456"/>
                </a:lnTo>
                <a:lnTo>
                  <a:pt x="1475" y="494"/>
                </a:lnTo>
                <a:lnTo>
                  <a:pt x="1457" y="532"/>
                </a:lnTo>
                <a:lnTo>
                  <a:pt x="1443" y="572"/>
                </a:lnTo>
                <a:lnTo>
                  <a:pt x="1429" y="613"/>
                </a:lnTo>
                <a:lnTo>
                  <a:pt x="1416" y="654"/>
                </a:lnTo>
                <a:lnTo>
                  <a:pt x="1407" y="696"/>
                </a:lnTo>
                <a:lnTo>
                  <a:pt x="1400" y="739"/>
                </a:lnTo>
                <a:lnTo>
                  <a:pt x="1394" y="783"/>
                </a:lnTo>
                <a:lnTo>
                  <a:pt x="1390" y="827"/>
                </a:lnTo>
                <a:lnTo>
                  <a:pt x="1389" y="872"/>
                </a:lnTo>
                <a:lnTo>
                  <a:pt x="1390" y="896"/>
                </a:lnTo>
                <a:lnTo>
                  <a:pt x="1391" y="921"/>
                </a:lnTo>
                <a:lnTo>
                  <a:pt x="1392" y="945"/>
                </a:lnTo>
                <a:lnTo>
                  <a:pt x="1394" y="968"/>
                </a:lnTo>
                <a:lnTo>
                  <a:pt x="1397" y="992"/>
                </a:lnTo>
                <a:lnTo>
                  <a:pt x="1402" y="1015"/>
                </a:lnTo>
                <a:lnTo>
                  <a:pt x="1406" y="1038"/>
                </a:lnTo>
                <a:lnTo>
                  <a:pt x="1410" y="1061"/>
                </a:lnTo>
                <a:lnTo>
                  <a:pt x="1416" y="1085"/>
                </a:lnTo>
                <a:lnTo>
                  <a:pt x="1422" y="1107"/>
                </a:lnTo>
                <a:lnTo>
                  <a:pt x="1436" y="1152"/>
                </a:lnTo>
                <a:lnTo>
                  <a:pt x="1452" y="1195"/>
                </a:lnTo>
                <a:lnTo>
                  <a:pt x="1471" y="1237"/>
                </a:lnTo>
                <a:lnTo>
                  <a:pt x="1441" y="1211"/>
                </a:lnTo>
                <a:lnTo>
                  <a:pt x="1409" y="1184"/>
                </a:lnTo>
                <a:lnTo>
                  <a:pt x="1377" y="1160"/>
                </a:lnTo>
                <a:lnTo>
                  <a:pt x="1344" y="1138"/>
                </a:lnTo>
                <a:lnTo>
                  <a:pt x="1309" y="1117"/>
                </a:lnTo>
                <a:lnTo>
                  <a:pt x="1273" y="1097"/>
                </a:lnTo>
                <a:lnTo>
                  <a:pt x="1238" y="1079"/>
                </a:lnTo>
                <a:lnTo>
                  <a:pt x="1200" y="1064"/>
                </a:lnTo>
                <a:lnTo>
                  <a:pt x="1162" y="1049"/>
                </a:lnTo>
                <a:lnTo>
                  <a:pt x="1123" y="1036"/>
                </a:lnTo>
                <a:lnTo>
                  <a:pt x="1083" y="1025"/>
                </a:lnTo>
                <a:lnTo>
                  <a:pt x="1042" y="1016"/>
                </a:lnTo>
                <a:lnTo>
                  <a:pt x="1001" y="1009"/>
                </a:lnTo>
                <a:lnTo>
                  <a:pt x="959" y="1004"/>
                </a:lnTo>
                <a:lnTo>
                  <a:pt x="916" y="1000"/>
                </a:lnTo>
                <a:lnTo>
                  <a:pt x="873" y="999"/>
                </a:lnTo>
                <a:lnTo>
                  <a:pt x="829" y="1000"/>
                </a:lnTo>
                <a:lnTo>
                  <a:pt x="785" y="1004"/>
                </a:lnTo>
                <a:lnTo>
                  <a:pt x="740" y="1010"/>
                </a:lnTo>
                <a:lnTo>
                  <a:pt x="697" y="1017"/>
                </a:lnTo>
                <a:lnTo>
                  <a:pt x="655" y="1027"/>
                </a:lnTo>
                <a:lnTo>
                  <a:pt x="614" y="1038"/>
                </a:lnTo>
                <a:lnTo>
                  <a:pt x="573" y="1052"/>
                </a:lnTo>
                <a:lnTo>
                  <a:pt x="533" y="1068"/>
                </a:lnTo>
                <a:lnTo>
                  <a:pt x="494" y="1086"/>
                </a:lnTo>
                <a:lnTo>
                  <a:pt x="458" y="1105"/>
                </a:lnTo>
                <a:lnTo>
                  <a:pt x="421" y="1126"/>
                </a:lnTo>
                <a:lnTo>
                  <a:pt x="385" y="1149"/>
                </a:lnTo>
                <a:lnTo>
                  <a:pt x="352" y="1173"/>
                </a:lnTo>
                <a:lnTo>
                  <a:pt x="318" y="1199"/>
                </a:lnTo>
                <a:lnTo>
                  <a:pt x="286" y="1226"/>
                </a:lnTo>
                <a:lnTo>
                  <a:pt x="256" y="1255"/>
                </a:lnTo>
                <a:lnTo>
                  <a:pt x="227" y="1285"/>
                </a:lnTo>
                <a:lnTo>
                  <a:pt x="200" y="1317"/>
                </a:lnTo>
                <a:lnTo>
                  <a:pt x="174" y="1349"/>
                </a:lnTo>
                <a:lnTo>
                  <a:pt x="150" y="1384"/>
                </a:lnTo>
                <a:lnTo>
                  <a:pt x="128" y="1420"/>
                </a:lnTo>
                <a:lnTo>
                  <a:pt x="107" y="1456"/>
                </a:lnTo>
                <a:lnTo>
                  <a:pt x="87" y="1493"/>
                </a:lnTo>
                <a:lnTo>
                  <a:pt x="70" y="1532"/>
                </a:lnTo>
                <a:lnTo>
                  <a:pt x="54" y="1572"/>
                </a:lnTo>
                <a:lnTo>
                  <a:pt x="40" y="1612"/>
                </a:lnTo>
                <a:lnTo>
                  <a:pt x="29" y="1654"/>
                </a:lnTo>
                <a:lnTo>
                  <a:pt x="18" y="1696"/>
                </a:lnTo>
                <a:lnTo>
                  <a:pt x="11" y="1739"/>
                </a:lnTo>
                <a:lnTo>
                  <a:pt x="6" y="1782"/>
                </a:lnTo>
                <a:lnTo>
                  <a:pt x="3" y="1827"/>
                </a:lnTo>
                <a:lnTo>
                  <a:pt x="0" y="1872"/>
                </a:lnTo>
                <a:lnTo>
                  <a:pt x="3" y="1917"/>
                </a:lnTo>
                <a:lnTo>
                  <a:pt x="6" y="1961"/>
                </a:lnTo>
                <a:lnTo>
                  <a:pt x="11" y="2004"/>
                </a:lnTo>
                <a:lnTo>
                  <a:pt x="18" y="2047"/>
                </a:lnTo>
                <a:lnTo>
                  <a:pt x="29" y="2089"/>
                </a:lnTo>
                <a:lnTo>
                  <a:pt x="40" y="2131"/>
                </a:lnTo>
                <a:lnTo>
                  <a:pt x="54" y="2171"/>
                </a:lnTo>
                <a:lnTo>
                  <a:pt x="70" y="2211"/>
                </a:lnTo>
                <a:lnTo>
                  <a:pt x="87" y="2250"/>
                </a:lnTo>
                <a:lnTo>
                  <a:pt x="107" y="2288"/>
                </a:lnTo>
                <a:lnTo>
                  <a:pt x="128" y="2324"/>
                </a:lnTo>
                <a:lnTo>
                  <a:pt x="150" y="2359"/>
                </a:lnTo>
                <a:lnTo>
                  <a:pt x="174" y="2394"/>
                </a:lnTo>
                <a:lnTo>
                  <a:pt x="200" y="2427"/>
                </a:lnTo>
                <a:lnTo>
                  <a:pt x="227" y="2458"/>
                </a:lnTo>
                <a:lnTo>
                  <a:pt x="256" y="2489"/>
                </a:lnTo>
                <a:lnTo>
                  <a:pt x="286" y="2517"/>
                </a:lnTo>
                <a:lnTo>
                  <a:pt x="318" y="2544"/>
                </a:lnTo>
                <a:lnTo>
                  <a:pt x="352" y="2571"/>
                </a:lnTo>
                <a:lnTo>
                  <a:pt x="385" y="2595"/>
                </a:lnTo>
                <a:lnTo>
                  <a:pt x="421" y="2618"/>
                </a:lnTo>
                <a:lnTo>
                  <a:pt x="458" y="2639"/>
                </a:lnTo>
                <a:lnTo>
                  <a:pt x="494" y="2658"/>
                </a:lnTo>
                <a:lnTo>
                  <a:pt x="533" y="2676"/>
                </a:lnTo>
                <a:lnTo>
                  <a:pt x="573" y="2692"/>
                </a:lnTo>
                <a:lnTo>
                  <a:pt x="614" y="2705"/>
                </a:lnTo>
                <a:lnTo>
                  <a:pt x="655" y="2717"/>
                </a:lnTo>
                <a:lnTo>
                  <a:pt x="697" y="2726"/>
                </a:lnTo>
                <a:lnTo>
                  <a:pt x="740" y="2734"/>
                </a:lnTo>
                <a:lnTo>
                  <a:pt x="785" y="2740"/>
                </a:lnTo>
                <a:lnTo>
                  <a:pt x="829" y="2743"/>
                </a:lnTo>
                <a:lnTo>
                  <a:pt x="873" y="2744"/>
                </a:lnTo>
                <a:lnTo>
                  <a:pt x="917" y="2743"/>
                </a:lnTo>
                <a:lnTo>
                  <a:pt x="961" y="2740"/>
                </a:lnTo>
                <a:lnTo>
                  <a:pt x="937" y="2755"/>
                </a:lnTo>
                <a:lnTo>
                  <a:pt x="914" y="2769"/>
                </a:lnTo>
                <a:lnTo>
                  <a:pt x="891" y="2785"/>
                </a:lnTo>
                <a:lnTo>
                  <a:pt x="869" y="2802"/>
                </a:lnTo>
                <a:lnTo>
                  <a:pt x="847" y="2820"/>
                </a:lnTo>
                <a:lnTo>
                  <a:pt x="826" y="2838"/>
                </a:lnTo>
                <a:lnTo>
                  <a:pt x="806" y="2857"/>
                </a:lnTo>
                <a:lnTo>
                  <a:pt x="786" y="2876"/>
                </a:lnTo>
                <a:lnTo>
                  <a:pt x="767" y="2895"/>
                </a:lnTo>
                <a:lnTo>
                  <a:pt x="748" y="2917"/>
                </a:lnTo>
                <a:lnTo>
                  <a:pt x="730" y="2938"/>
                </a:lnTo>
                <a:lnTo>
                  <a:pt x="712" y="2960"/>
                </a:lnTo>
                <a:lnTo>
                  <a:pt x="696" y="2982"/>
                </a:lnTo>
                <a:lnTo>
                  <a:pt x="679" y="3005"/>
                </a:lnTo>
                <a:lnTo>
                  <a:pt x="665" y="3028"/>
                </a:lnTo>
                <a:lnTo>
                  <a:pt x="650" y="3052"/>
                </a:lnTo>
                <a:lnTo>
                  <a:pt x="636" y="3076"/>
                </a:lnTo>
                <a:lnTo>
                  <a:pt x="624" y="3100"/>
                </a:lnTo>
                <a:lnTo>
                  <a:pt x="611" y="3127"/>
                </a:lnTo>
                <a:lnTo>
                  <a:pt x="601" y="3152"/>
                </a:lnTo>
                <a:lnTo>
                  <a:pt x="590" y="3178"/>
                </a:lnTo>
                <a:lnTo>
                  <a:pt x="580" y="3205"/>
                </a:lnTo>
                <a:lnTo>
                  <a:pt x="571" y="3232"/>
                </a:lnTo>
                <a:lnTo>
                  <a:pt x="563" y="3259"/>
                </a:lnTo>
                <a:lnTo>
                  <a:pt x="556" y="3286"/>
                </a:lnTo>
                <a:lnTo>
                  <a:pt x="550" y="3315"/>
                </a:lnTo>
                <a:lnTo>
                  <a:pt x="545" y="3343"/>
                </a:lnTo>
                <a:lnTo>
                  <a:pt x="540" y="3372"/>
                </a:lnTo>
                <a:lnTo>
                  <a:pt x="537" y="3401"/>
                </a:lnTo>
                <a:lnTo>
                  <a:pt x="534" y="3430"/>
                </a:lnTo>
                <a:lnTo>
                  <a:pt x="532" y="3460"/>
                </a:lnTo>
                <a:lnTo>
                  <a:pt x="532" y="3489"/>
                </a:lnTo>
                <a:lnTo>
                  <a:pt x="533" y="3535"/>
                </a:lnTo>
                <a:lnTo>
                  <a:pt x="537" y="3579"/>
                </a:lnTo>
                <a:lnTo>
                  <a:pt x="542" y="3623"/>
                </a:lnTo>
                <a:lnTo>
                  <a:pt x="550" y="3666"/>
                </a:lnTo>
                <a:lnTo>
                  <a:pt x="560" y="3708"/>
                </a:lnTo>
                <a:lnTo>
                  <a:pt x="571" y="3749"/>
                </a:lnTo>
                <a:lnTo>
                  <a:pt x="585" y="3790"/>
                </a:lnTo>
                <a:lnTo>
                  <a:pt x="601" y="3829"/>
                </a:lnTo>
                <a:lnTo>
                  <a:pt x="619" y="3868"/>
                </a:lnTo>
                <a:lnTo>
                  <a:pt x="637" y="3906"/>
                </a:lnTo>
                <a:lnTo>
                  <a:pt x="658" y="3941"/>
                </a:lnTo>
                <a:lnTo>
                  <a:pt x="682" y="3977"/>
                </a:lnTo>
                <a:lnTo>
                  <a:pt x="706" y="4012"/>
                </a:lnTo>
                <a:lnTo>
                  <a:pt x="731" y="4044"/>
                </a:lnTo>
                <a:lnTo>
                  <a:pt x="758" y="4076"/>
                </a:lnTo>
                <a:lnTo>
                  <a:pt x="788" y="4106"/>
                </a:lnTo>
                <a:lnTo>
                  <a:pt x="818" y="4135"/>
                </a:lnTo>
                <a:lnTo>
                  <a:pt x="850" y="4162"/>
                </a:lnTo>
                <a:lnTo>
                  <a:pt x="882" y="4188"/>
                </a:lnTo>
                <a:lnTo>
                  <a:pt x="917" y="4212"/>
                </a:lnTo>
                <a:lnTo>
                  <a:pt x="952" y="4236"/>
                </a:lnTo>
                <a:lnTo>
                  <a:pt x="989" y="4257"/>
                </a:lnTo>
                <a:lnTo>
                  <a:pt x="1026" y="4276"/>
                </a:lnTo>
                <a:lnTo>
                  <a:pt x="1065" y="4293"/>
                </a:lnTo>
                <a:lnTo>
                  <a:pt x="1104" y="4308"/>
                </a:lnTo>
                <a:lnTo>
                  <a:pt x="1145" y="4323"/>
                </a:lnTo>
                <a:lnTo>
                  <a:pt x="1186" y="4334"/>
                </a:lnTo>
                <a:lnTo>
                  <a:pt x="1228" y="4344"/>
                </a:lnTo>
                <a:lnTo>
                  <a:pt x="1271" y="4351"/>
                </a:lnTo>
                <a:lnTo>
                  <a:pt x="1315" y="4358"/>
                </a:lnTo>
                <a:lnTo>
                  <a:pt x="1360" y="4361"/>
                </a:lnTo>
                <a:lnTo>
                  <a:pt x="1405" y="4362"/>
                </a:lnTo>
                <a:lnTo>
                  <a:pt x="1445" y="4361"/>
                </a:lnTo>
                <a:lnTo>
                  <a:pt x="1484" y="4358"/>
                </a:lnTo>
                <a:lnTo>
                  <a:pt x="1523" y="4353"/>
                </a:lnTo>
                <a:lnTo>
                  <a:pt x="1561" y="4348"/>
                </a:lnTo>
                <a:lnTo>
                  <a:pt x="1599" y="4340"/>
                </a:lnTo>
                <a:lnTo>
                  <a:pt x="1636" y="4330"/>
                </a:lnTo>
                <a:lnTo>
                  <a:pt x="1673" y="4320"/>
                </a:lnTo>
                <a:lnTo>
                  <a:pt x="1709" y="4307"/>
                </a:lnTo>
                <a:lnTo>
                  <a:pt x="1743" y="4293"/>
                </a:lnTo>
                <a:lnTo>
                  <a:pt x="1778" y="4278"/>
                </a:lnTo>
                <a:lnTo>
                  <a:pt x="1812" y="4261"/>
                </a:lnTo>
                <a:lnTo>
                  <a:pt x="1844" y="4243"/>
                </a:lnTo>
                <a:lnTo>
                  <a:pt x="1876" y="4223"/>
                </a:lnTo>
                <a:lnTo>
                  <a:pt x="1906" y="4203"/>
                </a:lnTo>
                <a:lnTo>
                  <a:pt x="1937" y="4181"/>
                </a:lnTo>
                <a:lnTo>
                  <a:pt x="1965" y="4157"/>
                </a:lnTo>
                <a:lnTo>
                  <a:pt x="1993" y="4133"/>
                </a:lnTo>
                <a:lnTo>
                  <a:pt x="2020" y="4107"/>
                </a:lnTo>
                <a:lnTo>
                  <a:pt x="2046" y="4080"/>
                </a:lnTo>
                <a:lnTo>
                  <a:pt x="2070" y="4053"/>
                </a:lnTo>
                <a:lnTo>
                  <a:pt x="2093" y="4023"/>
                </a:lnTo>
                <a:lnTo>
                  <a:pt x="2115" y="3994"/>
                </a:lnTo>
                <a:lnTo>
                  <a:pt x="2136" y="3962"/>
                </a:lnTo>
                <a:lnTo>
                  <a:pt x="2156" y="3931"/>
                </a:lnTo>
                <a:lnTo>
                  <a:pt x="2174" y="3898"/>
                </a:lnTo>
                <a:lnTo>
                  <a:pt x="2191" y="3865"/>
                </a:lnTo>
                <a:lnTo>
                  <a:pt x="2207" y="3831"/>
                </a:lnTo>
                <a:lnTo>
                  <a:pt x="2221" y="3795"/>
                </a:lnTo>
                <a:lnTo>
                  <a:pt x="2233" y="3759"/>
                </a:lnTo>
                <a:lnTo>
                  <a:pt x="2245" y="3723"/>
                </a:lnTo>
                <a:lnTo>
                  <a:pt x="2254" y="3686"/>
                </a:lnTo>
                <a:lnTo>
                  <a:pt x="2262" y="3648"/>
                </a:lnTo>
                <a:lnTo>
                  <a:pt x="2269" y="3686"/>
                </a:lnTo>
                <a:lnTo>
                  <a:pt x="2278" y="3723"/>
                </a:lnTo>
                <a:lnTo>
                  <a:pt x="2290" y="3759"/>
                </a:lnTo>
                <a:lnTo>
                  <a:pt x="2303" y="3795"/>
                </a:lnTo>
                <a:lnTo>
                  <a:pt x="2316" y="3831"/>
                </a:lnTo>
                <a:lnTo>
                  <a:pt x="2332" y="3865"/>
                </a:lnTo>
                <a:lnTo>
                  <a:pt x="2349" y="3898"/>
                </a:lnTo>
                <a:lnTo>
                  <a:pt x="2367" y="3931"/>
                </a:lnTo>
                <a:lnTo>
                  <a:pt x="2387" y="3962"/>
                </a:lnTo>
                <a:lnTo>
                  <a:pt x="2408" y="3994"/>
                </a:lnTo>
                <a:lnTo>
                  <a:pt x="2430" y="4023"/>
                </a:lnTo>
                <a:lnTo>
                  <a:pt x="2453" y="4053"/>
                </a:lnTo>
                <a:lnTo>
                  <a:pt x="2477" y="4080"/>
                </a:lnTo>
                <a:lnTo>
                  <a:pt x="2503" y="4107"/>
                </a:lnTo>
                <a:lnTo>
                  <a:pt x="2530" y="4133"/>
                </a:lnTo>
                <a:lnTo>
                  <a:pt x="2558" y="4157"/>
                </a:lnTo>
                <a:lnTo>
                  <a:pt x="2586" y="4181"/>
                </a:lnTo>
                <a:lnTo>
                  <a:pt x="2617" y="4203"/>
                </a:lnTo>
                <a:lnTo>
                  <a:pt x="2647" y="4223"/>
                </a:lnTo>
                <a:lnTo>
                  <a:pt x="2680" y="4243"/>
                </a:lnTo>
                <a:lnTo>
                  <a:pt x="2712" y="4261"/>
                </a:lnTo>
                <a:lnTo>
                  <a:pt x="2746" y="4278"/>
                </a:lnTo>
                <a:lnTo>
                  <a:pt x="2780" y="4293"/>
                </a:lnTo>
                <a:lnTo>
                  <a:pt x="2815" y="4307"/>
                </a:lnTo>
                <a:lnTo>
                  <a:pt x="2851" y="4320"/>
                </a:lnTo>
                <a:lnTo>
                  <a:pt x="2887" y="4330"/>
                </a:lnTo>
                <a:lnTo>
                  <a:pt x="2925" y="4340"/>
                </a:lnTo>
                <a:lnTo>
                  <a:pt x="2963" y="4348"/>
                </a:lnTo>
                <a:lnTo>
                  <a:pt x="3001" y="4353"/>
                </a:lnTo>
                <a:lnTo>
                  <a:pt x="3039" y="4358"/>
                </a:lnTo>
                <a:lnTo>
                  <a:pt x="3079" y="4361"/>
                </a:lnTo>
                <a:lnTo>
                  <a:pt x="3119" y="4362"/>
                </a:lnTo>
                <a:lnTo>
                  <a:pt x="3163" y="4361"/>
                </a:lnTo>
                <a:lnTo>
                  <a:pt x="3208" y="4358"/>
                </a:lnTo>
                <a:lnTo>
                  <a:pt x="3252" y="4351"/>
                </a:lnTo>
                <a:lnTo>
                  <a:pt x="3295" y="4344"/>
                </a:lnTo>
                <a:lnTo>
                  <a:pt x="3337" y="4334"/>
                </a:lnTo>
                <a:lnTo>
                  <a:pt x="3378" y="4323"/>
                </a:lnTo>
                <a:lnTo>
                  <a:pt x="3419" y="4308"/>
                </a:lnTo>
                <a:lnTo>
                  <a:pt x="3458" y="4293"/>
                </a:lnTo>
                <a:lnTo>
                  <a:pt x="3497" y="4276"/>
                </a:lnTo>
                <a:lnTo>
                  <a:pt x="3535" y="4257"/>
                </a:lnTo>
                <a:lnTo>
                  <a:pt x="3571" y="4236"/>
                </a:lnTo>
                <a:lnTo>
                  <a:pt x="3606" y="4212"/>
                </a:lnTo>
                <a:lnTo>
                  <a:pt x="3641" y="4188"/>
                </a:lnTo>
                <a:lnTo>
                  <a:pt x="3673" y="4162"/>
                </a:lnTo>
                <a:lnTo>
                  <a:pt x="3705" y="4135"/>
                </a:lnTo>
                <a:lnTo>
                  <a:pt x="3735" y="4106"/>
                </a:lnTo>
                <a:lnTo>
                  <a:pt x="3765" y="4076"/>
                </a:lnTo>
                <a:lnTo>
                  <a:pt x="3792" y="4044"/>
                </a:lnTo>
                <a:lnTo>
                  <a:pt x="3817" y="4012"/>
                </a:lnTo>
                <a:lnTo>
                  <a:pt x="3843" y="3977"/>
                </a:lnTo>
                <a:lnTo>
                  <a:pt x="3865" y="3941"/>
                </a:lnTo>
                <a:lnTo>
                  <a:pt x="3886" y="3906"/>
                </a:lnTo>
                <a:lnTo>
                  <a:pt x="3905" y="3868"/>
                </a:lnTo>
                <a:lnTo>
                  <a:pt x="3922" y="3829"/>
                </a:lnTo>
                <a:lnTo>
                  <a:pt x="3938" y="3790"/>
                </a:lnTo>
                <a:lnTo>
                  <a:pt x="3952" y="3749"/>
                </a:lnTo>
                <a:lnTo>
                  <a:pt x="3963" y="3708"/>
                </a:lnTo>
                <a:lnTo>
                  <a:pt x="3973" y="3666"/>
                </a:lnTo>
                <a:lnTo>
                  <a:pt x="3981" y="3623"/>
                </a:lnTo>
                <a:lnTo>
                  <a:pt x="3987" y="3579"/>
                </a:lnTo>
                <a:lnTo>
                  <a:pt x="3990" y="3535"/>
                </a:lnTo>
                <a:lnTo>
                  <a:pt x="3991" y="3489"/>
                </a:lnTo>
                <a:lnTo>
                  <a:pt x="3991" y="3460"/>
                </a:lnTo>
                <a:lnTo>
                  <a:pt x="3989" y="3430"/>
                </a:lnTo>
                <a:lnTo>
                  <a:pt x="3987" y="3401"/>
                </a:lnTo>
                <a:lnTo>
                  <a:pt x="3983" y="3373"/>
                </a:lnTo>
                <a:lnTo>
                  <a:pt x="3979" y="3343"/>
                </a:lnTo>
                <a:lnTo>
                  <a:pt x="3974" y="3315"/>
                </a:lnTo>
                <a:lnTo>
                  <a:pt x="3968" y="3288"/>
                </a:lnTo>
                <a:lnTo>
                  <a:pt x="3960" y="3259"/>
                </a:lnTo>
                <a:lnTo>
                  <a:pt x="3953" y="3232"/>
                </a:lnTo>
                <a:lnTo>
                  <a:pt x="3943" y="3206"/>
                </a:lnTo>
                <a:lnTo>
                  <a:pt x="3934" y="3179"/>
                </a:lnTo>
                <a:lnTo>
                  <a:pt x="3923" y="3153"/>
                </a:lnTo>
                <a:lnTo>
                  <a:pt x="3912" y="3127"/>
                </a:lnTo>
                <a:lnTo>
                  <a:pt x="3900" y="3102"/>
                </a:lnTo>
                <a:lnTo>
                  <a:pt x="3888" y="3077"/>
                </a:lnTo>
                <a:lnTo>
                  <a:pt x="3874" y="3053"/>
                </a:lnTo>
                <a:lnTo>
                  <a:pt x="3859" y="3029"/>
                </a:lnTo>
                <a:lnTo>
                  <a:pt x="3845" y="3006"/>
                </a:lnTo>
                <a:lnTo>
                  <a:pt x="3828" y="2983"/>
                </a:lnTo>
                <a:lnTo>
                  <a:pt x="3812" y="2961"/>
                </a:lnTo>
                <a:lnTo>
                  <a:pt x="3794" y="2939"/>
                </a:lnTo>
                <a:lnTo>
                  <a:pt x="3776" y="2918"/>
                </a:lnTo>
                <a:lnTo>
                  <a:pt x="3758" y="2898"/>
                </a:lnTo>
                <a:lnTo>
                  <a:pt x="3739" y="2878"/>
                </a:lnTo>
                <a:lnTo>
                  <a:pt x="3720" y="2858"/>
                </a:lnTo>
                <a:lnTo>
                  <a:pt x="3698" y="2840"/>
                </a:lnTo>
                <a:lnTo>
                  <a:pt x="3677" y="2821"/>
                </a:lnTo>
                <a:lnTo>
                  <a:pt x="3656" y="2804"/>
                </a:lnTo>
                <a:lnTo>
                  <a:pt x="3634" y="2787"/>
                </a:lnTo>
                <a:lnTo>
                  <a:pt x="3611" y="2770"/>
                </a:lnTo>
                <a:lnTo>
                  <a:pt x="3588" y="2756"/>
                </a:lnTo>
                <a:lnTo>
                  <a:pt x="3565" y="2741"/>
                </a:lnTo>
                <a:lnTo>
                  <a:pt x="3594" y="2743"/>
                </a:lnTo>
                <a:lnTo>
                  <a:pt x="3624" y="2744"/>
                </a:lnTo>
                <a:lnTo>
                  <a:pt x="3669" y="2743"/>
                </a:lnTo>
                <a:lnTo>
                  <a:pt x="3713" y="2740"/>
                </a:lnTo>
                <a:lnTo>
                  <a:pt x="3757" y="2734"/>
                </a:lnTo>
                <a:lnTo>
                  <a:pt x="3800" y="2726"/>
                </a:lnTo>
                <a:lnTo>
                  <a:pt x="3843" y="2717"/>
                </a:lnTo>
                <a:lnTo>
                  <a:pt x="3884" y="2705"/>
                </a:lnTo>
                <a:lnTo>
                  <a:pt x="3924" y="2692"/>
                </a:lnTo>
                <a:lnTo>
                  <a:pt x="3963" y="2676"/>
                </a:lnTo>
                <a:lnTo>
                  <a:pt x="4002" y="2658"/>
                </a:lnTo>
                <a:lnTo>
                  <a:pt x="4040" y="2639"/>
                </a:lnTo>
                <a:lnTo>
                  <a:pt x="4077" y="2618"/>
                </a:lnTo>
                <a:lnTo>
                  <a:pt x="4112" y="2595"/>
                </a:lnTo>
                <a:lnTo>
                  <a:pt x="4146" y="2571"/>
                </a:lnTo>
                <a:lnTo>
                  <a:pt x="4179" y="2544"/>
                </a:lnTo>
                <a:lnTo>
                  <a:pt x="4210" y="2517"/>
                </a:lnTo>
                <a:lnTo>
                  <a:pt x="4241" y="2489"/>
                </a:lnTo>
                <a:lnTo>
                  <a:pt x="4270" y="2458"/>
                </a:lnTo>
                <a:lnTo>
                  <a:pt x="4298" y="2427"/>
                </a:lnTo>
                <a:lnTo>
                  <a:pt x="4323" y="2394"/>
                </a:lnTo>
                <a:lnTo>
                  <a:pt x="4347" y="2359"/>
                </a:lnTo>
                <a:lnTo>
                  <a:pt x="4370" y="2324"/>
                </a:lnTo>
                <a:lnTo>
                  <a:pt x="4391" y="2288"/>
                </a:lnTo>
                <a:lnTo>
                  <a:pt x="4410" y="2250"/>
                </a:lnTo>
                <a:lnTo>
                  <a:pt x="4428" y="2211"/>
                </a:lnTo>
                <a:lnTo>
                  <a:pt x="4444" y="2171"/>
                </a:lnTo>
                <a:lnTo>
                  <a:pt x="4457" y="2131"/>
                </a:lnTo>
                <a:lnTo>
                  <a:pt x="4469" y="2089"/>
                </a:lnTo>
                <a:lnTo>
                  <a:pt x="4478" y="2047"/>
                </a:lnTo>
                <a:lnTo>
                  <a:pt x="4487" y="2004"/>
                </a:lnTo>
                <a:lnTo>
                  <a:pt x="4492" y="1961"/>
                </a:lnTo>
                <a:lnTo>
                  <a:pt x="4495" y="1917"/>
                </a:lnTo>
                <a:lnTo>
                  <a:pt x="4496" y="1872"/>
                </a:lnTo>
                <a:close/>
                <a:moveTo>
                  <a:pt x="2979" y="2301"/>
                </a:moveTo>
                <a:lnTo>
                  <a:pt x="2979" y="2301"/>
                </a:lnTo>
                <a:lnTo>
                  <a:pt x="2978" y="2337"/>
                </a:lnTo>
                <a:lnTo>
                  <a:pt x="2976" y="2373"/>
                </a:lnTo>
                <a:lnTo>
                  <a:pt x="2971" y="2410"/>
                </a:lnTo>
                <a:lnTo>
                  <a:pt x="2965" y="2445"/>
                </a:lnTo>
                <a:lnTo>
                  <a:pt x="2957" y="2479"/>
                </a:lnTo>
                <a:lnTo>
                  <a:pt x="2948" y="2514"/>
                </a:lnTo>
                <a:lnTo>
                  <a:pt x="2936" y="2547"/>
                </a:lnTo>
                <a:lnTo>
                  <a:pt x="2924" y="2579"/>
                </a:lnTo>
                <a:lnTo>
                  <a:pt x="2909" y="2612"/>
                </a:lnTo>
                <a:lnTo>
                  <a:pt x="2893" y="2642"/>
                </a:lnTo>
                <a:lnTo>
                  <a:pt x="2875" y="2673"/>
                </a:lnTo>
                <a:lnTo>
                  <a:pt x="2858" y="2701"/>
                </a:lnTo>
                <a:lnTo>
                  <a:pt x="2837" y="2729"/>
                </a:lnTo>
                <a:lnTo>
                  <a:pt x="2815" y="2757"/>
                </a:lnTo>
                <a:lnTo>
                  <a:pt x="2793" y="2783"/>
                </a:lnTo>
                <a:lnTo>
                  <a:pt x="2769" y="2808"/>
                </a:lnTo>
                <a:lnTo>
                  <a:pt x="2744" y="2831"/>
                </a:lnTo>
                <a:lnTo>
                  <a:pt x="2719" y="2855"/>
                </a:lnTo>
                <a:lnTo>
                  <a:pt x="2691" y="2876"/>
                </a:lnTo>
                <a:lnTo>
                  <a:pt x="2663" y="2895"/>
                </a:lnTo>
                <a:lnTo>
                  <a:pt x="2634" y="2914"/>
                </a:lnTo>
                <a:lnTo>
                  <a:pt x="2604" y="2931"/>
                </a:lnTo>
                <a:lnTo>
                  <a:pt x="2573" y="2947"/>
                </a:lnTo>
                <a:lnTo>
                  <a:pt x="2541" y="2962"/>
                </a:lnTo>
                <a:lnTo>
                  <a:pt x="2509" y="2974"/>
                </a:lnTo>
                <a:lnTo>
                  <a:pt x="2475" y="2986"/>
                </a:lnTo>
                <a:lnTo>
                  <a:pt x="2441" y="2995"/>
                </a:lnTo>
                <a:lnTo>
                  <a:pt x="2407" y="3004"/>
                </a:lnTo>
                <a:lnTo>
                  <a:pt x="2371" y="3010"/>
                </a:lnTo>
                <a:lnTo>
                  <a:pt x="2335" y="3014"/>
                </a:lnTo>
                <a:lnTo>
                  <a:pt x="2298" y="3017"/>
                </a:lnTo>
                <a:lnTo>
                  <a:pt x="2262" y="3018"/>
                </a:lnTo>
                <a:lnTo>
                  <a:pt x="2225" y="3017"/>
                </a:lnTo>
                <a:lnTo>
                  <a:pt x="2188" y="3014"/>
                </a:lnTo>
                <a:lnTo>
                  <a:pt x="2152" y="3010"/>
                </a:lnTo>
                <a:lnTo>
                  <a:pt x="2116" y="3004"/>
                </a:lnTo>
                <a:lnTo>
                  <a:pt x="2082" y="2995"/>
                </a:lnTo>
                <a:lnTo>
                  <a:pt x="2048" y="2986"/>
                </a:lnTo>
                <a:lnTo>
                  <a:pt x="2014" y="2974"/>
                </a:lnTo>
                <a:lnTo>
                  <a:pt x="1982" y="2962"/>
                </a:lnTo>
                <a:lnTo>
                  <a:pt x="1950" y="2947"/>
                </a:lnTo>
                <a:lnTo>
                  <a:pt x="1920" y="2931"/>
                </a:lnTo>
                <a:lnTo>
                  <a:pt x="1889" y="2914"/>
                </a:lnTo>
                <a:lnTo>
                  <a:pt x="1860" y="2895"/>
                </a:lnTo>
                <a:lnTo>
                  <a:pt x="1832" y="2876"/>
                </a:lnTo>
                <a:lnTo>
                  <a:pt x="1805" y="2855"/>
                </a:lnTo>
                <a:lnTo>
                  <a:pt x="1779" y="2831"/>
                </a:lnTo>
                <a:lnTo>
                  <a:pt x="1754" y="2808"/>
                </a:lnTo>
                <a:lnTo>
                  <a:pt x="1731" y="2783"/>
                </a:lnTo>
                <a:lnTo>
                  <a:pt x="1708" y="2757"/>
                </a:lnTo>
                <a:lnTo>
                  <a:pt x="1687" y="2729"/>
                </a:lnTo>
                <a:lnTo>
                  <a:pt x="1667" y="2701"/>
                </a:lnTo>
                <a:lnTo>
                  <a:pt x="1648" y="2673"/>
                </a:lnTo>
                <a:lnTo>
                  <a:pt x="1631" y="2642"/>
                </a:lnTo>
                <a:lnTo>
                  <a:pt x="1615" y="2612"/>
                </a:lnTo>
                <a:lnTo>
                  <a:pt x="1600" y="2579"/>
                </a:lnTo>
                <a:lnTo>
                  <a:pt x="1588" y="2547"/>
                </a:lnTo>
                <a:lnTo>
                  <a:pt x="1576" y="2514"/>
                </a:lnTo>
                <a:lnTo>
                  <a:pt x="1567" y="2479"/>
                </a:lnTo>
                <a:lnTo>
                  <a:pt x="1558" y="2445"/>
                </a:lnTo>
                <a:lnTo>
                  <a:pt x="1552" y="2410"/>
                </a:lnTo>
                <a:lnTo>
                  <a:pt x="1548" y="2373"/>
                </a:lnTo>
                <a:lnTo>
                  <a:pt x="1545" y="2337"/>
                </a:lnTo>
                <a:lnTo>
                  <a:pt x="1544" y="2301"/>
                </a:lnTo>
                <a:lnTo>
                  <a:pt x="1545" y="2263"/>
                </a:lnTo>
                <a:lnTo>
                  <a:pt x="1548" y="2227"/>
                </a:lnTo>
                <a:lnTo>
                  <a:pt x="1552" y="2191"/>
                </a:lnTo>
                <a:lnTo>
                  <a:pt x="1558" y="2156"/>
                </a:lnTo>
                <a:lnTo>
                  <a:pt x="1567" y="2121"/>
                </a:lnTo>
                <a:lnTo>
                  <a:pt x="1576" y="2086"/>
                </a:lnTo>
                <a:lnTo>
                  <a:pt x="1588" y="2054"/>
                </a:lnTo>
                <a:lnTo>
                  <a:pt x="1600" y="2021"/>
                </a:lnTo>
                <a:lnTo>
                  <a:pt x="1615" y="1988"/>
                </a:lnTo>
                <a:lnTo>
                  <a:pt x="1631" y="1958"/>
                </a:lnTo>
                <a:lnTo>
                  <a:pt x="1648" y="1927"/>
                </a:lnTo>
                <a:lnTo>
                  <a:pt x="1667" y="1899"/>
                </a:lnTo>
                <a:lnTo>
                  <a:pt x="1687" y="1871"/>
                </a:lnTo>
                <a:lnTo>
                  <a:pt x="1708" y="1843"/>
                </a:lnTo>
                <a:lnTo>
                  <a:pt x="1731" y="1817"/>
                </a:lnTo>
                <a:lnTo>
                  <a:pt x="1754" y="1793"/>
                </a:lnTo>
                <a:lnTo>
                  <a:pt x="1779" y="1769"/>
                </a:lnTo>
                <a:lnTo>
                  <a:pt x="1805" y="1746"/>
                </a:lnTo>
                <a:lnTo>
                  <a:pt x="1832" y="1725"/>
                </a:lnTo>
                <a:lnTo>
                  <a:pt x="1860" y="1705"/>
                </a:lnTo>
                <a:lnTo>
                  <a:pt x="1889" y="1686"/>
                </a:lnTo>
                <a:lnTo>
                  <a:pt x="1920" y="1669"/>
                </a:lnTo>
                <a:lnTo>
                  <a:pt x="1950" y="1653"/>
                </a:lnTo>
                <a:lnTo>
                  <a:pt x="1982" y="1638"/>
                </a:lnTo>
                <a:lnTo>
                  <a:pt x="2014" y="1626"/>
                </a:lnTo>
                <a:lnTo>
                  <a:pt x="2048" y="1614"/>
                </a:lnTo>
                <a:lnTo>
                  <a:pt x="2082" y="1605"/>
                </a:lnTo>
                <a:lnTo>
                  <a:pt x="2116" y="1596"/>
                </a:lnTo>
                <a:lnTo>
                  <a:pt x="2152" y="1590"/>
                </a:lnTo>
                <a:lnTo>
                  <a:pt x="2188" y="1586"/>
                </a:lnTo>
                <a:lnTo>
                  <a:pt x="2225" y="1583"/>
                </a:lnTo>
                <a:lnTo>
                  <a:pt x="2262" y="1583"/>
                </a:lnTo>
                <a:lnTo>
                  <a:pt x="2298" y="1583"/>
                </a:lnTo>
                <a:lnTo>
                  <a:pt x="2335" y="1586"/>
                </a:lnTo>
                <a:lnTo>
                  <a:pt x="2371" y="1590"/>
                </a:lnTo>
                <a:lnTo>
                  <a:pt x="2407" y="1596"/>
                </a:lnTo>
                <a:lnTo>
                  <a:pt x="2441" y="1605"/>
                </a:lnTo>
                <a:lnTo>
                  <a:pt x="2475" y="1614"/>
                </a:lnTo>
                <a:lnTo>
                  <a:pt x="2509" y="1626"/>
                </a:lnTo>
                <a:lnTo>
                  <a:pt x="2541" y="1638"/>
                </a:lnTo>
                <a:lnTo>
                  <a:pt x="2573" y="1653"/>
                </a:lnTo>
                <a:lnTo>
                  <a:pt x="2604" y="1669"/>
                </a:lnTo>
                <a:lnTo>
                  <a:pt x="2634" y="1686"/>
                </a:lnTo>
                <a:lnTo>
                  <a:pt x="2663" y="1705"/>
                </a:lnTo>
                <a:lnTo>
                  <a:pt x="2691" y="1725"/>
                </a:lnTo>
                <a:lnTo>
                  <a:pt x="2719" y="1746"/>
                </a:lnTo>
                <a:lnTo>
                  <a:pt x="2744" y="1769"/>
                </a:lnTo>
                <a:lnTo>
                  <a:pt x="2769" y="1793"/>
                </a:lnTo>
                <a:lnTo>
                  <a:pt x="2793" y="1817"/>
                </a:lnTo>
                <a:lnTo>
                  <a:pt x="2815" y="1843"/>
                </a:lnTo>
                <a:lnTo>
                  <a:pt x="2837" y="1871"/>
                </a:lnTo>
                <a:lnTo>
                  <a:pt x="2858" y="1899"/>
                </a:lnTo>
                <a:lnTo>
                  <a:pt x="2875" y="1927"/>
                </a:lnTo>
                <a:lnTo>
                  <a:pt x="2893" y="1958"/>
                </a:lnTo>
                <a:lnTo>
                  <a:pt x="2909" y="1988"/>
                </a:lnTo>
                <a:lnTo>
                  <a:pt x="2924" y="2021"/>
                </a:lnTo>
                <a:lnTo>
                  <a:pt x="2936" y="2054"/>
                </a:lnTo>
                <a:lnTo>
                  <a:pt x="2948" y="2086"/>
                </a:lnTo>
                <a:lnTo>
                  <a:pt x="2957" y="2121"/>
                </a:lnTo>
                <a:lnTo>
                  <a:pt x="2965" y="2156"/>
                </a:lnTo>
                <a:lnTo>
                  <a:pt x="2971" y="2191"/>
                </a:lnTo>
                <a:lnTo>
                  <a:pt x="2976" y="2227"/>
                </a:lnTo>
                <a:lnTo>
                  <a:pt x="2978" y="2263"/>
                </a:lnTo>
                <a:lnTo>
                  <a:pt x="2979" y="2301"/>
                </a:lnTo>
                <a:close/>
              </a:path>
            </a:pathLst>
          </a:custGeom>
          <a:solidFill>
            <a:schemeClr val="accent3">
              <a:lumMod val="50000"/>
            </a:schemeClr>
          </a:solidFill>
          <a:ln w="9525">
            <a:solidFill>
              <a:schemeClr val="bg1"/>
            </a:solidFill>
            <a:round/>
            <a:headEnd/>
            <a:tailEnd/>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48" name="KSO_Shape"/>
          <p:cNvSpPr>
            <a:spLocks/>
          </p:cNvSpPr>
          <p:nvPr/>
        </p:nvSpPr>
        <p:spPr bwMode="auto">
          <a:xfrm>
            <a:off x="3794125" y="4149725"/>
            <a:ext cx="420688" cy="407988"/>
          </a:xfrm>
          <a:custGeom>
            <a:avLst/>
            <a:gdLst>
              <a:gd name="T0" fmla="*/ 1876188 w 4496"/>
              <a:gd name="T1" fmla="*/ 648970 h 4362"/>
              <a:gd name="T2" fmla="*/ 1770684 w 4496"/>
              <a:gd name="T3" fmla="*/ 507908 h 4362"/>
              <a:gd name="T4" fmla="*/ 1610098 w 4496"/>
              <a:gd name="T5" fmla="*/ 430811 h 4362"/>
              <a:gd name="T6" fmla="*/ 1454596 w 4496"/>
              <a:gd name="T7" fmla="*/ 432082 h 4362"/>
              <a:gd name="T8" fmla="*/ 1313077 w 4496"/>
              <a:gd name="T9" fmla="*/ 498165 h 4362"/>
              <a:gd name="T10" fmla="*/ 1327907 w 4496"/>
              <a:gd name="T11" fmla="*/ 369388 h 4362"/>
              <a:gd name="T12" fmla="*/ 1291468 w 4496"/>
              <a:gd name="T13" fmla="*/ 209263 h 4362"/>
              <a:gd name="T14" fmla="*/ 1179609 w 4496"/>
              <a:gd name="T15" fmla="*/ 72861 h 4362"/>
              <a:gd name="T16" fmla="*/ 1014362 w 4496"/>
              <a:gd name="T17" fmla="*/ 3812 h 4362"/>
              <a:gd name="T18" fmla="*/ 848267 w 4496"/>
              <a:gd name="T19" fmla="*/ 16521 h 4362"/>
              <a:gd name="T20" fmla="*/ 696579 w 4496"/>
              <a:gd name="T21" fmla="*/ 108021 h 4362"/>
              <a:gd name="T22" fmla="*/ 605482 w 4496"/>
              <a:gd name="T23" fmla="*/ 259673 h 4362"/>
              <a:gd name="T24" fmla="*/ 589804 w 4496"/>
              <a:gd name="T25" fmla="*/ 400311 h 4362"/>
              <a:gd name="T26" fmla="*/ 623277 w 4496"/>
              <a:gd name="T27" fmla="*/ 524005 h 4362"/>
              <a:gd name="T28" fmla="*/ 492351 w 4496"/>
              <a:gd name="T29" fmla="*/ 444367 h 4362"/>
              <a:gd name="T30" fmla="*/ 332612 w 4496"/>
              <a:gd name="T31" fmla="*/ 425304 h 4362"/>
              <a:gd name="T32" fmla="*/ 163128 w 4496"/>
              <a:gd name="T33" fmla="*/ 486728 h 4362"/>
              <a:gd name="T34" fmla="*/ 45337 w 4496"/>
              <a:gd name="T35" fmla="*/ 616776 h 4362"/>
              <a:gd name="T36" fmla="*/ 0 w 4496"/>
              <a:gd name="T37" fmla="*/ 792998 h 4362"/>
              <a:gd name="T38" fmla="*/ 36863 w 4496"/>
              <a:gd name="T39" fmla="*/ 953122 h 4362"/>
              <a:gd name="T40" fmla="*/ 149146 w 4496"/>
              <a:gd name="T41" fmla="*/ 1089101 h 4362"/>
              <a:gd name="T42" fmla="*/ 313545 w 4496"/>
              <a:gd name="T43" fmla="*/ 1158149 h 4362"/>
              <a:gd name="T44" fmla="*/ 377526 w 4496"/>
              <a:gd name="T45" fmla="*/ 1179753 h 4362"/>
              <a:gd name="T46" fmla="*/ 294902 w 4496"/>
              <a:gd name="T47" fmla="*/ 1263204 h 4362"/>
              <a:gd name="T48" fmla="*/ 241938 w 4496"/>
              <a:gd name="T49" fmla="*/ 1369107 h 4362"/>
              <a:gd name="T50" fmla="*/ 225414 w 4496"/>
              <a:gd name="T51" fmla="*/ 1477975 h 4362"/>
              <a:gd name="T52" fmla="*/ 269903 w 4496"/>
              <a:gd name="T53" fmla="*/ 1654620 h 4362"/>
              <a:gd name="T54" fmla="*/ 388542 w 4496"/>
              <a:gd name="T55" fmla="*/ 1784245 h 4362"/>
              <a:gd name="T56" fmla="*/ 557179 w 4496"/>
              <a:gd name="T57" fmla="*/ 1846092 h 4362"/>
              <a:gd name="T58" fmla="*/ 708867 w 4496"/>
              <a:gd name="T59" fmla="*/ 1829994 h 4362"/>
              <a:gd name="T60" fmla="*/ 844454 w 4496"/>
              <a:gd name="T61" fmla="*/ 1750779 h 4362"/>
              <a:gd name="T62" fmla="*/ 935128 w 4496"/>
              <a:gd name="T63" fmla="*/ 1622849 h 4362"/>
              <a:gd name="T64" fmla="*/ 975804 w 4496"/>
              <a:gd name="T65" fmla="*/ 1607599 h 4362"/>
              <a:gd name="T66" fmla="*/ 1060546 w 4496"/>
              <a:gd name="T67" fmla="*/ 1739765 h 4362"/>
              <a:gd name="T68" fmla="*/ 1192744 w 4496"/>
              <a:gd name="T69" fmla="*/ 1824487 h 4362"/>
              <a:gd name="T70" fmla="*/ 1340195 w 4496"/>
              <a:gd name="T71" fmla="*/ 1847362 h 4362"/>
              <a:gd name="T72" fmla="*/ 1513068 w 4496"/>
              <a:gd name="T73" fmla="*/ 1794411 h 4362"/>
              <a:gd name="T74" fmla="*/ 1637639 w 4496"/>
              <a:gd name="T75" fmla="*/ 1669446 h 4362"/>
              <a:gd name="T76" fmla="*/ 1690603 w 4496"/>
              <a:gd name="T77" fmla="*/ 1497461 h 4362"/>
              <a:gd name="T78" fmla="*/ 1677891 w 4496"/>
              <a:gd name="T79" fmla="*/ 1380544 h 4362"/>
              <a:gd name="T80" fmla="*/ 1629165 w 4496"/>
              <a:gd name="T81" fmla="*/ 1273371 h 4362"/>
              <a:gd name="T82" fmla="*/ 1549084 w 4496"/>
              <a:gd name="T83" fmla="*/ 1187802 h 4362"/>
              <a:gd name="T84" fmla="*/ 1573235 w 4496"/>
              <a:gd name="T85" fmla="*/ 1160691 h 4362"/>
              <a:gd name="T86" fmla="*/ 1742295 w 4496"/>
              <a:gd name="T87" fmla="*/ 1099267 h 4362"/>
              <a:gd name="T88" fmla="*/ 1860510 w 4496"/>
              <a:gd name="T89" fmla="*/ 969219 h 4362"/>
              <a:gd name="T90" fmla="*/ 1905000 w 4496"/>
              <a:gd name="T91" fmla="*/ 792998 h 4362"/>
              <a:gd name="T92" fmla="*/ 1244012 w 4496"/>
              <a:gd name="T93" fmla="*/ 1078934 h 4362"/>
              <a:gd name="T94" fmla="*/ 1162660 w 4496"/>
              <a:gd name="T95" fmla="*/ 1199239 h 4362"/>
              <a:gd name="T96" fmla="*/ 1034276 w 4496"/>
              <a:gd name="T97" fmla="*/ 1268711 h 4362"/>
              <a:gd name="T98" fmla="*/ 896570 w 4496"/>
              <a:gd name="T99" fmla="*/ 1272524 h 4362"/>
              <a:gd name="T100" fmla="*/ 764796 w 4496"/>
              <a:gd name="T101" fmla="*/ 1209406 h 4362"/>
              <a:gd name="T102" fmla="*/ 677936 w 4496"/>
              <a:gd name="T103" fmla="*/ 1092490 h 4362"/>
              <a:gd name="T104" fmla="*/ 654632 w 4496"/>
              <a:gd name="T105" fmla="*/ 958629 h 4362"/>
              <a:gd name="T106" fmla="*/ 698274 w 4496"/>
              <a:gd name="T107" fmla="*/ 816296 h 4362"/>
              <a:gd name="T108" fmla="*/ 800388 w 4496"/>
              <a:gd name="T109" fmla="*/ 714206 h 4362"/>
              <a:gd name="T110" fmla="*/ 942755 w 4496"/>
              <a:gd name="T111" fmla="*/ 670574 h 4362"/>
              <a:gd name="T112" fmla="*/ 1076647 w 4496"/>
              <a:gd name="T113" fmla="*/ 693873 h 4362"/>
              <a:gd name="T114" fmla="*/ 1192744 w 4496"/>
              <a:gd name="T115" fmla="*/ 780713 h 4362"/>
              <a:gd name="T116" fmla="*/ 1256300 w 4496"/>
              <a:gd name="T117" fmla="*/ 913303 h 43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96" h="4362">
                <a:moveTo>
                  <a:pt x="4496" y="1872"/>
                </a:moveTo>
                <a:lnTo>
                  <a:pt x="4496" y="1872"/>
                </a:lnTo>
                <a:lnTo>
                  <a:pt x="4495" y="1827"/>
                </a:lnTo>
                <a:lnTo>
                  <a:pt x="4492" y="1782"/>
                </a:lnTo>
                <a:lnTo>
                  <a:pt x="4487" y="1739"/>
                </a:lnTo>
                <a:lnTo>
                  <a:pt x="4478" y="1696"/>
                </a:lnTo>
                <a:lnTo>
                  <a:pt x="4469" y="1654"/>
                </a:lnTo>
                <a:lnTo>
                  <a:pt x="4457" y="1612"/>
                </a:lnTo>
                <a:lnTo>
                  <a:pt x="4444" y="1572"/>
                </a:lnTo>
                <a:lnTo>
                  <a:pt x="4428" y="1532"/>
                </a:lnTo>
                <a:lnTo>
                  <a:pt x="4410" y="1493"/>
                </a:lnTo>
                <a:lnTo>
                  <a:pt x="4391" y="1456"/>
                </a:lnTo>
                <a:lnTo>
                  <a:pt x="4370" y="1420"/>
                </a:lnTo>
                <a:lnTo>
                  <a:pt x="4347" y="1384"/>
                </a:lnTo>
                <a:lnTo>
                  <a:pt x="4323" y="1349"/>
                </a:lnTo>
                <a:lnTo>
                  <a:pt x="4298" y="1317"/>
                </a:lnTo>
                <a:lnTo>
                  <a:pt x="4270" y="1285"/>
                </a:lnTo>
                <a:lnTo>
                  <a:pt x="4241" y="1255"/>
                </a:lnTo>
                <a:lnTo>
                  <a:pt x="4210" y="1226"/>
                </a:lnTo>
                <a:lnTo>
                  <a:pt x="4179" y="1199"/>
                </a:lnTo>
                <a:lnTo>
                  <a:pt x="4146" y="1173"/>
                </a:lnTo>
                <a:lnTo>
                  <a:pt x="4112" y="1149"/>
                </a:lnTo>
                <a:lnTo>
                  <a:pt x="4077" y="1126"/>
                </a:lnTo>
                <a:lnTo>
                  <a:pt x="4040" y="1105"/>
                </a:lnTo>
                <a:lnTo>
                  <a:pt x="4002" y="1086"/>
                </a:lnTo>
                <a:lnTo>
                  <a:pt x="3963" y="1068"/>
                </a:lnTo>
                <a:lnTo>
                  <a:pt x="3924" y="1052"/>
                </a:lnTo>
                <a:lnTo>
                  <a:pt x="3884" y="1038"/>
                </a:lnTo>
                <a:lnTo>
                  <a:pt x="3843" y="1027"/>
                </a:lnTo>
                <a:lnTo>
                  <a:pt x="3800" y="1017"/>
                </a:lnTo>
                <a:lnTo>
                  <a:pt x="3757" y="1010"/>
                </a:lnTo>
                <a:lnTo>
                  <a:pt x="3713" y="1004"/>
                </a:lnTo>
                <a:lnTo>
                  <a:pt x="3669" y="1000"/>
                </a:lnTo>
                <a:lnTo>
                  <a:pt x="3624" y="999"/>
                </a:lnTo>
                <a:lnTo>
                  <a:pt x="3585" y="1000"/>
                </a:lnTo>
                <a:lnTo>
                  <a:pt x="3546" y="1003"/>
                </a:lnTo>
                <a:lnTo>
                  <a:pt x="3508" y="1007"/>
                </a:lnTo>
                <a:lnTo>
                  <a:pt x="3470" y="1013"/>
                </a:lnTo>
                <a:lnTo>
                  <a:pt x="3433" y="1020"/>
                </a:lnTo>
                <a:lnTo>
                  <a:pt x="3396" y="1030"/>
                </a:lnTo>
                <a:lnTo>
                  <a:pt x="3360" y="1040"/>
                </a:lnTo>
                <a:lnTo>
                  <a:pt x="3324" y="1052"/>
                </a:lnTo>
                <a:lnTo>
                  <a:pt x="3290" y="1066"/>
                </a:lnTo>
                <a:lnTo>
                  <a:pt x="3256" y="1080"/>
                </a:lnTo>
                <a:lnTo>
                  <a:pt x="3223" y="1097"/>
                </a:lnTo>
                <a:lnTo>
                  <a:pt x="3191" y="1115"/>
                </a:lnTo>
                <a:lnTo>
                  <a:pt x="3159" y="1134"/>
                </a:lnTo>
                <a:lnTo>
                  <a:pt x="3129" y="1154"/>
                </a:lnTo>
                <a:lnTo>
                  <a:pt x="3099" y="1176"/>
                </a:lnTo>
                <a:lnTo>
                  <a:pt x="3070" y="1198"/>
                </a:lnTo>
                <a:lnTo>
                  <a:pt x="3085" y="1160"/>
                </a:lnTo>
                <a:lnTo>
                  <a:pt x="3097" y="1120"/>
                </a:lnTo>
                <a:lnTo>
                  <a:pt x="3109" y="1080"/>
                </a:lnTo>
                <a:lnTo>
                  <a:pt x="3117" y="1040"/>
                </a:lnTo>
                <a:lnTo>
                  <a:pt x="3125" y="999"/>
                </a:lnTo>
                <a:lnTo>
                  <a:pt x="3130" y="957"/>
                </a:lnTo>
                <a:lnTo>
                  <a:pt x="3133" y="914"/>
                </a:lnTo>
                <a:lnTo>
                  <a:pt x="3134" y="872"/>
                </a:lnTo>
                <a:lnTo>
                  <a:pt x="3133" y="827"/>
                </a:lnTo>
                <a:lnTo>
                  <a:pt x="3130" y="783"/>
                </a:lnTo>
                <a:lnTo>
                  <a:pt x="3123" y="739"/>
                </a:lnTo>
                <a:lnTo>
                  <a:pt x="3116" y="696"/>
                </a:lnTo>
                <a:lnTo>
                  <a:pt x="3107" y="654"/>
                </a:lnTo>
                <a:lnTo>
                  <a:pt x="3095" y="613"/>
                </a:lnTo>
                <a:lnTo>
                  <a:pt x="3081" y="572"/>
                </a:lnTo>
                <a:lnTo>
                  <a:pt x="3066" y="532"/>
                </a:lnTo>
                <a:lnTo>
                  <a:pt x="3048" y="494"/>
                </a:lnTo>
                <a:lnTo>
                  <a:pt x="3029" y="456"/>
                </a:lnTo>
                <a:lnTo>
                  <a:pt x="3008" y="419"/>
                </a:lnTo>
                <a:lnTo>
                  <a:pt x="2985" y="384"/>
                </a:lnTo>
                <a:lnTo>
                  <a:pt x="2961" y="350"/>
                </a:lnTo>
                <a:lnTo>
                  <a:pt x="2934" y="316"/>
                </a:lnTo>
                <a:lnTo>
                  <a:pt x="2907" y="285"/>
                </a:lnTo>
                <a:lnTo>
                  <a:pt x="2879" y="255"/>
                </a:lnTo>
                <a:lnTo>
                  <a:pt x="2848" y="226"/>
                </a:lnTo>
                <a:lnTo>
                  <a:pt x="2817" y="199"/>
                </a:lnTo>
                <a:lnTo>
                  <a:pt x="2784" y="172"/>
                </a:lnTo>
                <a:lnTo>
                  <a:pt x="2749" y="148"/>
                </a:lnTo>
                <a:lnTo>
                  <a:pt x="2714" y="126"/>
                </a:lnTo>
                <a:lnTo>
                  <a:pt x="2678" y="105"/>
                </a:lnTo>
                <a:lnTo>
                  <a:pt x="2640" y="85"/>
                </a:lnTo>
                <a:lnTo>
                  <a:pt x="2601" y="68"/>
                </a:lnTo>
                <a:lnTo>
                  <a:pt x="2561" y="52"/>
                </a:lnTo>
                <a:lnTo>
                  <a:pt x="2521" y="39"/>
                </a:lnTo>
                <a:lnTo>
                  <a:pt x="2479" y="27"/>
                </a:lnTo>
                <a:lnTo>
                  <a:pt x="2437" y="17"/>
                </a:lnTo>
                <a:lnTo>
                  <a:pt x="2394" y="9"/>
                </a:lnTo>
                <a:lnTo>
                  <a:pt x="2351" y="4"/>
                </a:lnTo>
                <a:lnTo>
                  <a:pt x="2307" y="1"/>
                </a:lnTo>
                <a:lnTo>
                  <a:pt x="2262" y="0"/>
                </a:lnTo>
                <a:lnTo>
                  <a:pt x="2216" y="1"/>
                </a:lnTo>
                <a:lnTo>
                  <a:pt x="2172" y="4"/>
                </a:lnTo>
                <a:lnTo>
                  <a:pt x="2129" y="9"/>
                </a:lnTo>
                <a:lnTo>
                  <a:pt x="2086" y="17"/>
                </a:lnTo>
                <a:lnTo>
                  <a:pt x="2044" y="27"/>
                </a:lnTo>
                <a:lnTo>
                  <a:pt x="2002" y="39"/>
                </a:lnTo>
                <a:lnTo>
                  <a:pt x="1962" y="52"/>
                </a:lnTo>
                <a:lnTo>
                  <a:pt x="1922" y="68"/>
                </a:lnTo>
                <a:lnTo>
                  <a:pt x="1883" y="85"/>
                </a:lnTo>
                <a:lnTo>
                  <a:pt x="1845" y="105"/>
                </a:lnTo>
                <a:lnTo>
                  <a:pt x="1810" y="126"/>
                </a:lnTo>
                <a:lnTo>
                  <a:pt x="1774" y="148"/>
                </a:lnTo>
                <a:lnTo>
                  <a:pt x="1740" y="172"/>
                </a:lnTo>
                <a:lnTo>
                  <a:pt x="1706" y="199"/>
                </a:lnTo>
                <a:lnTo>
                  <a:pt x="1675" y="226"/>
                </a:lnTo>
                <a:lnTo>
                  <a:pt x="1644" y="255"/>
                </a:lnTo>
                <a:lnTo>
                  <a:pt x="1616" y="285"/>
                </a:lnTo>
                <a:lnTo>
                  <a:pt x="1589" y="316"/>
                </a:lnTo>
                <a:lnTo>
                  <a:pt x="1562" y="350"/>
                </a:lnTo>
                <a:lnTo>
                  <a:pt x="1538" y="384"/>
                </a:lnTo>
                <a:lnTo>
                  <a:pt x="1515" y="419"/>
                </a:lnTo>
                <a:lnTo>
                  <a:pt x="1494" y="456"/>
                </a:lnTo>
                <a:lnTo>
                  <a:pt x="1475" y="494"/>
                </a:lnTo>
                <a:lnTo>
                  <a:pt x="1457" y="532"/>
                </a:lnTo>
                <a:lnTo>
                  <a:pt x="1443" y="572"/>
                </a:lnTo>
                <a:lnTo>
                  <a:pt x="1429" y="613"/>
                </a:lnTo>
                <a:lnTo>
                  <a:pt x="1416" y="654"/>
                </a:lnTo>
                <a:lnTo>
                  <a:pt x="1407" y="696"/>
                </a:lnTo>
                <a:lnTo>
                  <a:pt x="1400" y="739"/>
                </a:lnTo>
                <a:lnTo>
                  <a:pt x="1394" y="783"/>
                </a:lnTo>
                <a:lnTo>
                  <a:pt x="1390" y="827"/>
                </a:lnTo>
                <a:lnTo>
                  <a:pt x="1389" y="872"/>
                </a:lnTo>
                <a:lnTo>
                  <a:pt x="1390" y="896"/>
                </a:lnTo>
                <a:lnTo>
                  <a:pt x="1391" y="921"/>
                </a:lnTo>
                <a:lnTo>
                  <a:pt x="1392" y="945"/>
                </a:lnTo>
                <a:lnTo>
                  <a:pt x="1394" y="968"/>
                </a:lnTo>
                <a:lnTo>
                  <a:pt x="1397" y="992"/>
                </a:lnTo>
                <a:lnTo>
                  <a:pt x="1402" y="1015"/>
                </a:lnTo>
                <a:lnTo>
                  <a:pt x="1406" y="1038"/>
                </a:lnTo>
                <a:lnTo>
                  <a:pt x="1410" y="1061"/>
                </a:lnTo>
                <a:lnTo>
                  <a:pt x="1416" y="1085"/>
                </a:lnTo>
                <a:lnTo>
                  <a:pt x="1422" y="1107"/>
                </a:lnTo>
                <a:lnTo>
                  <a:pt x="1436" y="1152"/>
                </a:lnTo>
                <a:lnTo>
                  <a:pt x="1452" y="1195"/>
                </a:lnTo>
                <a:lnTo>
                  <a:pt x="1471" y="1237"/>
                </a:lnTo>
                <a:lnTo>
                  <a:pt x="1441" y="1211"/>
                </a:lnTo>
                <a:lnTo>
                  <a:pt x="1409" y="1184"/>
                </a:lnTo>
                <a:lnTo>
                  <a:pt x="1377" y="1160"/>
                </a:lnTo>
                <a:lnTo>
                  <a:pt x="1344" y="1138"/>
                </a:lnTo>
                <a:lnTo>
                  <a:pt x="1309" y="1117"/>
                </a:lnTo>
                <a:lnTo>
                  <a:pt x="1273" y="1097"/>
                </a:lnTo>
                <a:lnTo>
                  <a:pt x="1238" y="1079"/>
                </a:lnTo>
                <a:lnTo>
                  <a:pt x="1200" y="1064"/>
                </a:lnTo>
                <a:lnTo>
                  <a:pt x="1162" y="1049"/>
                </a:lnTo>
                <a:lnTo>
                  <a:pt x="1123" y="1036"/>
                </a:lnTo>
                <a:lnTo>
                  <a:pt x="1083" y="1025"/>
                </a:lnTo>
                <a:lnTo>
                  <a:pt x="1042" y="1016"/>
                </a:lnTo>
                <a:lnTo>
                  <a:pt x="1001" y="1009"/>
                </a:lnTo>
                <a:lnTo>
                  <a:pt x="959" y="1004"/>
                </a:lnTo>
                <a:lnTo>
                  <a:pt x="916" y="1000"/>
                </a:lnTo>
                <a:lnTo>
                  <a:pt x="873" y="999"/>
                </a:lnTo>
                <a:lnTo>
                  <a:pt x="829" y="1000"/>
                </a:lnTo>
                <a:lnTo>
                  <a:pt x="785" y="1004"/>
                </a:lnTo>
                <a:lnTo>
                  <a:pt x="740" y="1010"/>
                </a:lnTo>
                <a:lnTo>
                  <a:pt x="697" y="1017"/>
                </a:lnTo>
                <a:lnTo>
                  <a:pt x="655" y="1027"/>
                </a:lnTo>
                <a:lnTo>
                  <a:pt x="614" y="1038"/>
                </a:lnTo>
                <a:lnTo>
                  <a:pt x="573" y="1052"/>
                </a:lnTo>
                <a:lnTo>
                  <a:pt x="533" y="1068"/>
                </a:lnTo>
                <a:lnTo>
                  <a:pt x="494" y="1086"/>
                </a:lnTo>
                <a:lnTo>
                  <a:pt x="458" y="1105"/>
                </a:lnTo>
                <a:lnTo>
                  <a:pt x="421" y="1126"/>
                </a:lnTo>
                <a:lnTo>
                  <a:pt x="385" y="1149"/>
                </a:lnTo>
                <a:lnTo>
                  <a:pt x="352" y="1173"/>
                </a:lnTo>
                <a:lnTo>
                  <a:pt x="318" y="1199"/>
                </a:lnTo>
                <a:lnTo>
                  <a:pt x="286" y="1226"/>
                </a:lnTo>
                <a:lnTo>
                  <a:pt x="256" y="1255"/>
                </a:lnTo>
                <a:lnTo>
                  <a:pt x="227" y="1285"/>
                </a:lnTo>
                <a:lnTo>
                  <a:pt x="200" y="1317"/>
                </a:lnTo>
                <a:lnTo>
                  <a:pt x="174" y="1349"/>
                </a:lnTo>
                <a:lnTo>
                  <a:pt x="150" y="1384"/>
                </a:lnTo>
                <a:lnTo>
                  <a:pt x="128" y="1420"/>
                </a:lnTo>
                <a:lnTo>
                  <a:pt x="107" y="1456"/>
                </a:lnTo>
                <a:lnTo>
                  <a:pt x="87" y="1493"/>
                </a:lnTo>
                <a:lnTo>
                  <a:pt x="70" y="1532"/>
                </a:lnTo>
                <a:lnTo>
                  <a:pt x="54" y="1572"/>
                </a:lnTo>
                <a:lnTo>
                  <a:pt x="40" y="1612"/>
                </a:lnTo>
                <a:lnTo>
                  <a:pt x="29" y="1654"/>
                </a:lnTo>
                <a:lnTo>
                  <a:pt x="18" y="1696"/>
                </a:lnTo>
                <a:lnTo>
                  <a:pt x="11" y="1739"/>
                </a:lnTo>
                <a:lnTo>
                  <a:pt x="6" y="1782"/>
                </a:lnTo>
                <a:lnTo>
                  <a:pt x="3" y="1827"/>
                </a:lnTo>
                <a:lnTo>
                  <a:pt x="0" y="1872"/>
                </a:lnTo>
                <a:lnTo>
                  <a:pt x="3" y="1917"/>
                </a:lnTo>
                <a:lnTo>
                  <a:pt x="6" y="1961"/>
                </a:lnTo>
                <a:lnTo>
                  <a:pt x="11" y="2004"/>
                </a:lnTo>
                <a:lnTo>
                  <a:pt x="18" y="2047"/>
                </a:lnTo>
                <a:lnTo>
                  <a:pt x="29" y="2089"/>
                </a:lnTo>
                <a:lnTo>
                  <a:pt x="40" y="2131"/>
                </a:lnTo>
                <a:lnTo>
                  <a:pt x="54" y="2171"/>
                </a:lnTo>
                <a:lnTo>
                  <a:pt x="70" y="2211"/>
                </a:lnTo>
                <a:lnTo>
                  <a:pt x="87" y="2250"/>
                </a:lnTo>
                <a:lnTo>
                  <a:pt x="107" y="2288"/>
                </a:lnTo>
                <a:lnTo>
                  <a:pt x="128" y="2324"/>
                </a:lnTo>
                <a:lnTo>
                  <a:pt x="150" y="2359"/>
                </a:lnTo>
                <a:lnTo>
                  <a:pt x="174" y="2394"/>
                </a:lnTo>
                <a:lnTo>
                  <a:pt x="200" y="2427"/>
                </a:lnTo>
                <a:lnTo>
                  <a:pt x="227" y="2458"/>
                </a:lnTo>
                <a:lnTo>
                  <a:pt x="256" y="2489"/>
                </a:lnTo>
                <a:lnTo>
                  <a:pt x="286" y="2517"/>
                </a:lnTo>
                <a:lnTo>
                  <a:pt x="318" y="2544"/>
                </a:lnTo>
                <a:lnTo>
                  <a:pt x="352" y="2571"/>
                </a:lnTo>
                <a:lnTo>
                  <a:pt x="385" y="2595"/>
                </a:lnTo>
                <a:lnTo>
                  <a:pt x="421" y="2618"/>
                </a:lnTo>
                <a:lnTo>
                  <a:pt x="458" y="2639"/>
                </a:lnTo>
                <a:lnTo>
                  <a:pt x="494" y="2658"/>
                </a:lnTo>
                <a:lnTo>
                  <a:pt x="533" y="2676"/>
                </a:lnTo>
                <a:lnTo>
                  <a:pt x="573" y="2692"/>
                </a:lnTo>
                <a:lnTo>
                  <a:pt x="614" y="2705"/>
                </a:lnTo>
                <a:lnTo>
                  <a:pt x="655" y="2717"/>
                </a:lnTo>
                <a:lnTo>
                  <a:pt x="697" y="2726"/>
                </a:lnTo>
                <a:lnTo>
                  <a:pt x="740" y="2734"/>
                </a:lnTo>
                <a:lnTo>
                  <a:pt x="785" y="2740"/>
                </a:lnTo>
                <a:lnTo>
                  <a:pt x="829" y="2743"/>
                </a:lnTo>
                <a:lnTo>
                  <a:pt x="873" y="2744"/>
                </a:lnTo>
                <a:lnTo>
                  <a:pt x="917" y="2743"/>
                </a:lnTo>
                <a:lnTo>
                  <a:pt x="961" y="2740"/>
                </a:lnTo>
                <a:lnTo>
                  <a:pt x="937" y="2755"/>
                </a:lnTo>
                <a:lnTo>
                  <a:pt x="914" y="2769"/>
                </a:lnTo>
                <a:lnTo>
                  <a:pt x="891" y="2785"/>
                </a:lnTo>
                <a:lnTo>
                  <a:pt x="869" y="2802"/>
                </a:lnTo>
                <a:lnTo>
                  <a:pt x="847" y="2820"/>
                </a:lnTo>
                <a:lnTo>
                  <a:pt x="826" y="2838"/>
                </a:lnTo>
                <a:lnTo>
                  <a:pt x="806" y="2857"/>
                </a:lnTo>
                <a:lnTo>
                  <a:pt x="786" y="2876"/>
                </a:lnTo>
                <a:lnTo>
                  <a:pt x="767" y="2895"/>
                </a:lnTo>
                <a:lnTo>
                  <a:pt x="748" y="2917"/>
                </a:lnTo>
                <a:lnTo>
                  <a:pt x="730" y="2938"/>
                </a:lnTo>
                <a:lnTo>
                  <a:pt x="712" y="2960"/>
                </a:lnTo>
                <a:lnTo>
                  <a:pt x="696" y="2982"/>
                </a:lnTo>
                <a:lnTo>
                  <a:pt x="679" y="3005"/>
                </a:lnTo>
                <a:lnTo>
                  <a:pt x="665" y="3028"/>
                </a:lnTo>
                <a:lnTo>
                  <a:pt x="650" y="3052"/>
                </a:lnTo>
                <a:lnTo>
                  <a:pt x="636" y="3076"/>
                </a:lnTo>
                <a:lnTo>
                  <a:pt x="624" y="3100"/>
                </a:lnTo>
                <a:lnTo>
                  <a:pt x="611" y="3127"/>
                </a:lnTo>
                <a:lnTo>
                  <a:pt x="601" y="3152"/>
                </a:lnTo>
                <a:lnTo>
                  <a:pt x="590" y="3178"/>
                </a:lnTo>
                <a:lnTo>
                  <a:pt x="580" y="3205"/>
                </a:lnTo>
                <a:lnTo>
                  <a:pt x="571" y="3232"/>
                </a:lnTo>
                <a:lnTo>
                  <a:pt x="563" y="3259"/>
                </a:lnTo>
                <a:lnTo>
                  <a:pt x="556" y="3286"/>
                </a:lnTo>
                <a:lnTo>
                  <a:pt x="550" y="3315"/>
                </a:lnTo>
                <a:lnTo>
                  <a:pt x="545" y="3343"/>
                </a:lnTo>
                <a:lnTo>
                  <a:pt x="540" y="3372"/>
                </a:lnTo>
                <a:lnTo>
                  <a:pt x="537" y="3401"/>
                </a:lnTo>
                <a:lnTo>
                  <a:pt x="534" y="3430"/>
                </a:lnTo>
                <a:lnTo>
                  <a:pt x="532" y="3460"/>
                </a:lnTo>
                <a:lnTo>
                  <a:pt x="532" y="3489"/>
                </a:lnTo>
                <a:lnTo>
                  <a:pt x="533" y="3535"/>
                </a:lnTo>
                <a:lnTo>
                  <a:pt x="537" y="3579"/>
                </a:lnTo>
                <a:lnTo>
                  <a:pt x="542" y="3623"/>
                </a:lnTo>
                <a:lnTo>
                  <a:pt x="550" y="3666"/>
                </a:lnTo>
                <a:lnTo>
                  <a:pt x="560" y="3708"/>
                </a:lnTo>
                <a:lnTo>
                  <a:pt x="571" y="3749"/>
                </a:lnTo>
                <a:lnTo>
                  <a:pt x="585" y="3790"/>
                </a:lnTo>
                <a:lnTo>
                  <a:pt x="601" y="3829"/>
                </a:lnTo>
                <a:lnTo>
                  <a:pt x="619" y="3868"/>
                </a:lnTo>
                <a:lnTo>
                  <a:pt x="637" y="3906"/>
                </a:lnTo>
                <a:lnTo>
                  <a:pt x="658" y="3941"/>
                </a:lnTo>
                <a:lnTo>
                  <a:pt x="682" y="3977"/>
                </a:lnTo>
                <a:lnTo>
                  <a:pt x="706" y="4012"/>
                </a:lnTo>
                <a:lnTo>
                  <a:pt x="731" y="4044"/>
                </a:lnTo>
                <a:lnTo>
                  <a:pt x="758" y="4076"/>
                </a:lnTo>
                <a:lnTo>
                  <a:pt x="788" y="4106"/>
                </a:lnTo>
                <a:lnTo>
                  <a:pt x="818" y="4135"/>
                </a:lnTo>
                <a:lnTo>
                  <a:pt x="850" y="4162"/>
                </a:lnTo>
                <a:lnTo>
                  <a:pt x="882" y="4188"/>
                </a:lnTo>
                <a:lnTo>
                  <a:pt x="917" y="4212"/>
                </a:lnTo>
                <a:lnTo>
                  <a:pt x="952" y="4236"/>
                </a:lnTo>
                <a:lnTo>
                  <a:pt x="989" y="4257"/>
                </a:lnTo>
                <a:lnTo>
                  <a:pt x="1026" y="4276"/>
                </a:lnTo>
                <a:lnTo>
                  <a:pt x="1065" y="4293"/>
                </a:lnTo>
                <a:lnTo>
                  <a:pt x="1104" y="4308"/>
                </a:lnTo>
                <a:lnTo>
                  <a:pt x="1145" y="4323"/>
                </a:lnTo>
                <a:lnTo>
                  <a:pt x="1186" y="4334"/>
                </a:lnTo>
                <a:lnTo>
                  <a:pt x="1228" y="4344"/>
                </a:lnTo>
                <a:lnTo>
                  <a:pt x="1271" y="4351"/>
                </a:lnTo>
                <a:lnTo>
                  <a:pt x="1315" y="4358"/>
                </a:lnTo>
                <a:lnTo>
                  <a:pt x="1360" y="4361"/>
                </a:lnTo>
                <a:lnTo>
                  <a:pt x="1405" y="4362"/>
                </a:lnTo>
                <a:lnTo>
                  <a:pt x="1445" y="4361"/>
                </a:lnTo>
                <a:lnTo>
                  <a:pt x="1484" y="4358"/>
                </a:lnTo>
                <a:lnTo>
                  <a:pt x="1523" y="4353"/>
                </a:lnTo>
                <a:lnTo>
                  <a:pt x="1561" y="4348"/>
                </a:lnTo>
                <a:lnTo>
                  <a:pt x="1599" y="4340"/>
                </a:lnTo>
                <a:lnTo>
                  <a:pt x="1636" y="4330"/>
                </a:lnTo>
                <a:lnTo>
                  <a:pt x="1673" y="4320"/>
                </a:lnTo>
                <a:lnTo>
                  <a:pt x="1709" y="4307"/>
                </a:lnTo>
                <a:lnTo>
                  <a:pt x="1743" y="4293"/>
                </a:lnTo>
                <a:lnTo>
                  <a:pt x="1778" y="4278"/>
                </a:lnTo>
                <a:lnTo>
                  <a:pt x="1812" y="4261"/>
                </a:lnTo>
                <a:lnTo>
                  <a:pt x="1844" y="4243"/>
                </a:lnTo>
                <a:lnTo>
                  <a:pt x="1876" y="4223"/>
                </a:lnTo>
                <a:lnTo>
                  <a:pt x="1906" y="4203"/>
                </a:lnTo>
                <a:lnTo>
                  <a:pt x="1937" y="4181"/>
                </a:lnTo>
                <a:lnTo>
                  <a:pt x="1965" y="4157"/>
                </a:lnTo>
                <a:lnTo>
                  <a:pt x="1993" y="4133"/>
                </a:lnTo>
                <a:lnTo>
                  <a:pt x="2020" y="4107"/>
                </a:lnTo>
                <a:lnTo>
                  <a:pt x="2046" y="4080"/>
                </a:lnTo>
                <a:lnTo>
                  <a:pt x="2070" y="4053"/>
                </a:lnTo>
                <a:lnTo>
                  <a:pt x="2093" y="4023"/>
                </a:lnTo>
                <a:lnTo>
                  <a:pt x="2115" y="3994"/>
                </a:lnTo>
                <a:lnTo>
                  <a:pt x="2136" y="3962"/>
                </a:lnTo>
                <a:lnTo>
                  <a:pt x="2156" y="3931"/>
                </a:lnTo>
                <a:lnTo>
                  <a:pt x="2174" y="3898"/>
                </a:lnTo>
                <a:lnTo>
                  <a:pt x="2191" y="3865"/>
                </a:lnTo>
                <a:lnTo>
                  <a:pt x="2207" y="3831"/>
                </a:lnTo>
                <a:lnTo>
                  <a:pt x="2221" y="3795"/>
                </a:lnTo>
                <a:lnTo>
                  <a:pt x="2233" y="3759"/>
                </a:lnTo>
                <a:lnTo>
                  <a:pt x="2245" y="3723"/>
                </a:lnTo>
                <a:lnTo>
                  <a:pt x="2254" y="3686"/>
                </a:lnTo>
                <a:lnTo>
                  <a:pt x="2262" y="3648"/>
                </a:lnTo>
                <a:lnTo>
                  <a:pt x="2269" y="3686"/>
                </a:lnTo>
                <a:lnTo>
                  <a:pt x="2278" y="3723"/>
                </a:lnTo>
                <a:lnTo>
                  <a:pt x="2290" y="3759"/>
                </a:lnTo>
                <a:lnTo>
                  <a:pt x="2303" y="3795"/>
                </a:lnTo>
                <a:lnTo>
                  <a:pt x="2316" y="3831"/>
                </a:lnTo>
                <a:lnTo>
                  <a:pt x="2332" y="3865"/>
                </a:lnTo>
                <a:lnTo>
                  <a:pt x="2349" y="3898"/>
                </a:lnTo>
                <a:lnTo>
                  <a:pt x="2367" y="3931"/>
                </a:lnTo>
                <a:lnTo>
                  <a:pt x="2387" y="3962"/>
                </a:lnTo>
                <a:lnTo>
                  <a:pt x="2408" y="3994"/>
                </a:lnTo>
                <a:lnTo>
                  <a:pt x="2430" y="4023"/>
                </a:lnTo>
                <a:lnTo>
                  <a:pt x="2453" y="4053"/>
                </a:lnTo>
                <a:lnTo>
                  <a:pt x="2477" y="4080"/>
                </a:lnTo>
                <a:lnTo>
                  <a:pt x="2503" y="4107"/>
                </a:lnTo>
                <a:lnTo>
                  <a:pt x="2530" y="4133"/>
                </a:lnTo>
                <a:lnTo>
                  <a:pt x="2558" y="4157"/>
                </a:lnTo>
                <a:lnTo>
                  <a:pt x="2586" y="4181"/>
                </a:lnTo>
                <a:lnTo>
                  <a:pt x="2617" y="4203"/>
                </a:lnTo>
                <a:lnTo>
                  <a:pt x="2647" y="4223"/>
                </a:lnTo>
                <a:lnTo>
                  <a:pt x="2680" y="4243"/>
                </a:lnTo>
                <a:lnTo>
                  <a:pt x="2712" y="4261"/>
                </a:lnTo>
                <a:lnTo>
                  <a:pt x="2746" y="4278"/>
                </a:lnTo>
                <a:lnTo>
                  <a:pt x="2780" y="4293"/>
                </a:lnTo>
                <a:lnTo>
                  <a:pt x="2815" y="4307"/>
                </a:lnTo>
                <a:lnTo>
                  <a:pt x="2851" y="4320"/>
                </a:lnTo>
                <a:lnTo>
                  <a:pt x="2887" y="4330"/>
                </a:lnTo>
                <a:lnTo>
                  <a:pt x="2925" y="4340"/>
                </a:lnTo>
                <a:lnTo>
                  <a:pt x="2963" y="4348"/>
                </a:lnTo>
                <a:lnTo>
                  <a:pt x="3001" y="4353"/>
                </a:lnTo>
                <a:lnTo>
                  <a:pt x="3039" y="4358"/>
                </a:lnTo>
                <a:lnTo>
                  <a:pt x="3079" y="4361"/>
                </a:lnTo>
                <a:lnTo>
                  <a:pt x="3119" y="4362"/>
                </a:lnTo>
                <a:lnTo>
                  <a:pt x="3163" y="4361"/>
                </a:lnTo>
                <a:lnTo>
                  <a:pt x="3208" y="4358"/>
                </a:lnTo>
                <a:lnTo>
                  <a:pt x="3252" y="4351"/>
                </a:lnTo>
                <a:lnTo>
                  <a:pt x="3295" y="4344"/>
                </a:lnTo>
                <a:lnTo>
                  <a:pt x="3337" y="4334"/>
                </a:lnTo>
                <a:lnTo>
                  <a:pt x="3378" y="4323"/>
                </a:lnTo>
                <a:lnTo>
                  <a:pt x="3419" y="4308"/>
                </a:lnTo>
                <a:lnTo>
                  <a:pt x="3458" y="4293"/>
                </a:lnTo>
                <a:lnTo>
                  <a:pt x="3497" y="4276"/>
                </a:lnTo>
                <a:lnTo>
                  <a:pt x="3535" y="4257"/>
                </a:lnTo>
                <a:lnTo>
                  <a:pt x="3571" y="4236"/>
                </a:lnTo>
                <a:lnTo>
                  <a:pt x="3606" y="4212"/>
                </a:lnTo>
                <a:lnTo>
                  <a:pt x="3641" y="4188"/>
                </a:lnTo>
                <a:lnTo>
                  <a:pt x="3673" y="4162"/>
                </a:lnTo>
                <a:lnTo>
                  <a:pt x="3705" y="4135"/>
                </a:lnTo>
                <a:lnTo>
                  <a:pt x="3735" y="4106"/>
                </a:lnTo>
                <a:lnTo>
                  <a:pt x="3765" y="4076"/>
                </a:lnTo>
                <a:lnTo>
                  <a:pt x="3792" y="4044"/>
                </a:lnTo>
                <a:lnTo>
                  <a:pt x="3817" y="4012"/>
                </a:lnTo>
                <a:lnTo>
                  <a:pt x="3843" y="3977"/>
                </a:lnTo>
                <a:lnTo>
                  <a:pt x="3865" y="3941"/>
                </a:lnTo>
                <a:lnTo>
                  <a:pt x="3886" y="3906"/>
                </a:lnTo>
                <a:lnTo>
                  <a:pt x="3905" y="3868"/>
                </a:lnTo>
                <a:lnTo>
                  <a:pt x="3922" y="3829"/>
                </a:lnTo>
                <a:lnTo>
                  <a:pt x="3938" y="3790"/>
                </a:lnTo>
                <a:lnTo>
                  <a:pt x="3952" y="3749"/>
                </a:lnTo>
                <a:lnTo>
                  <a:pt x="3963" y="3708"/>
                </a:lnTo>
                <a:lnTo>
                  <a:pt x="3973" y="3666"/>
                </a:lnTo>
                <a:lnTo>
                  <a:pt x="3981" y="3623"/>
                </a:lnTo>
                <a:lnTo>
                  <a:pt x="3987" y="3579"/>
                </a:lnTo>
                <a:lnTo>
                  <a:pt x="3990" y="3535"/>
                </a:lnTo>
                <a:lnTo>
                  <a:pt x="3991" y="3489"/>
                </a:lnTo>
                <a:lnTo>
                  <a:pt x="3991" y="3460"/>
                </a:lnTo>
                <a:lnTo>
                  <a:pt x="3989" y="3430"/>
                </a:lnTo>
                <a:lnTo>
                  <a:pt x="3987" y="3401"/>
                </a:lnTo>
                <a:lnTo>
                  <a:pt x="3983" y="3373"/>
                </a:lnTo>
                <a:lnTo>
                  <a:pt x="3979" y="3343"/>
                </a:lnTo>
                <a:lnTo>
                  <a:pt x="3974" y="3315"/>
                </a:lnTo>
                <a:lnTo>
                  <a:pt x="3968" y="3288"/>
                </a:lnTo>
                <a:lnTo>
                  <a:pt x="3960" y="3259"/>
                </a:lnTo>
                <a:lnTo>
                  <a:pt x="3953" y="3232"/>
                </a:lnTo>
                <a:lnTo>
                  <a:pt x="3943" y="3206"/>
                </a:lnTo>
                <a:lnTo>
                  <a:pt x="3934" y="3179"/>
                </a:lnTo>
                <a:lnTo>
                  <a:pt x="3923" y="3153"/>
                </a:lnTo>
                <a:lnTo>
                  <a:pt x="3912" y="3127"/>
                </a:lnTo>
                <a:lnTo>
                  <a:pt x="3900" y="3102"/>
                </a:lnTo>
                <a:lnTo>
                  <a:pt x="3888" y="3077"/>
                </a:lnTo>
                <a:lnTo>
                  <a:pt x="3874" y="3053"/>
                </a:lnTo>
                <a:lnTo>
                  <a:pt x="3859" y="3029"/>
                </a:lnTo>
                <a:lnTo>
                  <a:pt x="3845" y="3006"/>
                </a:lnTo>
                <a:lnTo>
                  <a:pt x="3828" y="2983"/>
                </a:lnTo>
                <a:lnTo>
                  <a:pt x="3812" y="2961"/>
                </a:lnTo>
                <a:lnTo>
                  <a:pt x="3794" y="2939"/>
                </a:lnTo>
                <a:lnTo>
                  <a:pt x="3776" y="2918"/>
                </a:lnTo>
                <a:lnTo>
                  <a:pt x="3758" y="2898"/>
                </a:lnTo>
                <a:lnTo>
                  <a:pt x="3739" y="2878"/>
                </a:lnTo>
                <a:lnTo>
                  <a:pt x="3720" y="2858"/>
                </a:lnTo>
                <a:lnTo>
                  <a:pt x="3698" y="2840"/>
                </a:lnTo>
                <a:lnTo>
                  <a:pt x="3677" y="2821"/>
                </a:lnTo>
                <a:lnTo>
                  <a:pt x="3656" y="2804"/>
                </a:lnTo>
                <a:lnTo>
                  <a:pt x="3634" y="2787"/>
                </a:lnTo>
                <a:lnTo>
                  <a:pt x="3611" y="2770"/>
                </a:lnTo>
                <a:lnTo>
                  <a:pt x="3588" y="2756"/>
                </a:lnTo>
                <a:lnTo>
                  <a:pt x="3565" y="2741"/>
                </a:lnTo>
                <a:lnTo>
                  <a:pt x="3594" y="2743"/>
                </a:lnTo>
                <a:lnTo>
                  <a:pt x="3624" y="2744"/>
                </a:lnTo>
                <a:lnTo>
                  <a:pt x="3669" y="2743"/>
                </a:lnTo>
                <a:lnTo>
                  <a:pt x="3713" y="2740"/>
                </a:lnTo>
                <a:lnTo>
                  <a:pt x="3757" y="2734"/>
                </a:lnTo>
                <a:lnTo>
                  <a:pt x="3800" y="2726"/>
                </a:lnTo>
                <a:lnTo>
                  <a:pt x="3843" y="2717"/>
                </a:lnTo>
                <a:lnTo>
                  <a:pt x="3884" y="2705"/>
                </a:lnTo>
                <a:lnTo>
                  <a:pt x="3924" y="2692"/>
                </a:lnTo>
                <a:lnTo>
                  <a:pt x="3963" y="2676"/>
                </a:lnTo>
                <a:lnTo>
                  <a:pt x="4002" y="2658"/>
                </a:lnTo>
                <a:lnTo>
                  <a:pt x="4040" y="2639"/>
                </a:lnTo>
                <a:lnTo>
                  <a:pt x="4077" y="2618"/>
                </a:lnTo>
                <a:lnTo>
                  <a:pt x="4112" y="2595"/>
                </a:lnTo>
                <a:lnTo>
                  <a:pt x="4146" y="2571"/>
                </a:lnTo>
                <a:lnTo>
                  <a:pt x="4179" y="2544"/>
                </a:lnTo>
                <a:lnTo>
                  <a:pt x="4210" y="2517"/>
                </a:lnTo>
                <a:lnTo>
                  <a:pt x="4241" y="2489"/>
                </a:lnTo>
                <a:lnTo>
                  <a:pt x="4270" y="2458"/>
                </a:lnTo>
                <a:lnTo>
                  <a:pt x="4298" y="2427"/>
                </a:lnTo>
                <a:lnTo>
                  <a:pt x="4323" y="2394"/>
                </a:lnTo>
                <a:lnTo>
                  <a:pt x="4347" y="2359"/>
                </a:lnTo>
                <a:lnTo>
                  <a:pt x="4370" y="2324"/>
                </a:lnTo>
                <a:lnTo>
                  <a:pt x="4391" y="2288"/>
                </a:lnTo>
                <a:lnTo>
                  <a:pt x="4410" y="2250"/>
                </a:lnTo>
                <a:lnTo>
                  <a:pt x="4428" y="2211"/>
                </a:lnTo>
                <a:lnTo>
                  <a:pt x="4444" y="2171"/>
                </a:lnTo>
                <a:lnTo>
                  <a:pt x="4457" y="2131"/>
                </a:lnTo>
                <a:lnTo>
                  <a:pt x="4469" y="2089"/>
                </a:lnTo>
                <a:lnTo>
                  <a:pt x="4478" y="2047"/>
                </a:lnTo>
                <a:lnTo>
                  <a:pt x="4487" y="2004"/>
                </a:lnTo>
                <a:lnTo>
                  <a:pt x="4492" y="1961"/>
                </a:lnTo>
                <a:lnTo>
                  <a:pt x="4495" y="1917"/>
                </a:lnTo>
                <a:lnTo>
                  <a:pt x="4496" y="1872"/>
                </a:lnTo>
                <a:close/>
                <a:moveTo>
                  <a:pt x="2979" y="2301"/>
                </a:moveTo>
                <a:lnTo>
                  <a:pt x="2979" y="2301"/>
                </a:lnTo>
                <a:lnTo>
                  <a:pt x="2978" y="2337"/>
                </a:lnTo>
                <a:lnTo>
                  <a:pt x="2976" y="2373"/>
                </a:lnTo>
                <a:lnTo>
                  <a:pt x="2971" y="2410"/>
                </a:lnTo>
                <a:lnTo>
                  <a:pt x="2965" y="2445"/>
                </a:lnTo>
                <a:lnTo>
                  <a:pt x="2957" y="2479"/>
                </a:lnTo>
                <a:lnTo>
                  <a:pt x="2948" y="2514"/>
                </a:lnTo>
                <a:lnTo>
                  <a:pt x="2936" y="2547"/>
                </a:lnTo>
                <a:lnTo>
                  <a:pt x="2924" y="2579"/>
                </a:lnTo>
                <a:lnTo>
                  <a:pt x="2909" y="2612"/>
                </a:lnTo>
                <a:lnTo>
                  <a:pt x="2893" y="2642"/>
                </a:lnTo>
                <a:lnTo>
                  <a:pt x="2875" y="2673"/>
                </a:lnTo>
                <a:lnTo>
                  <a:pt x="2858" y="2701"/>
                </a:lnTo>
                <a:lnTo>
                  <a:pt x="2837" y="2729"/>
                </a:lnTo>
                <a:lnTo>
                  <a:pt x="2815" y="2757"/>
                </a:lnTo>
                <a:lnTo>
                  <a:pt x="2793" y="2783"/>
                </a:lnTo>
                <a:lnTo>
                  <a:pt x="2769" y="2808"/>
                </a:lnTo>
                <a:lnTo>
                  <a:pt x="2744" y="2831"/>
                </a:lnTo>
                <a:lnTo>
                  <a:pt x="2719" y="2855"/>
                </a:lnTo>
                <a:lnTo>
                  <a:pt x="2691" y="2876"/>
                </a:lnTo>
                <a:lnTo>
                  <a:pt x="2663" y="2895"/>
                </a:lnTo>
                <a:lnTo>
                  <a:pt x="2634" y="2914"/>
                </a:lnTo>
                <a:lnTo>
                  <a:pt x="2604" y="2931"/>
                </a:lnTo>
                <a:lnTo>
                  <a:pt x="2573" y="2947"/>
                </a:lnTo>
                <a:lnTo>
                  <a:pt x="2541" y="2962"/>
                </a:lnTo>
                <a:lnTo>
                  <a:pt x="2509" y="2974"/>
                </a:lnTo>
                <a:lnTo>
                  <a:pt x="2475" y="2986"/>
                </a:lnTo>
                <a:lnTo>
                  <a:pt x="2441" y="2995"/>
                </a:lnTo>
                <a:lnTo>
                  <a:pt x="2407" y="3004"/>
                </a:lnTo>
                <a:lnTo>
                  <a:pt x="2371" y="3010"/>
                </a:lnTo>
                <a:lnTo>
                  <a:pt x="2335" y="3014"/>
                </a:lnTo>
                <a:lnTo>
                  <a:pt x="2298" y="3017"/>
                </a:lnTo>
                <a:lnTo>
                  <a:pt x="2262" y="3018"/>
                </a:lnTo>
                <a:lnTo>
                  <a:pt x="2225" y="3017"/>
                </a:lnTo>
                <a:lnTo>
                  <a:pt x="2188" y="3014"/>
                </a:lnTo>
                <a:lnTo>
                  <a:pt x="2152" y="3010"/>
                </a:lnTo>
                <a:lnTo>
                  <a:pt x="2116" y="3004"/>
                </a:lnTo>
                <a:lnTo>
                  <a:pt x="2082" y="2995"/>
                </a:lnTo>
                <a:lnTo>
                  <a:pt x="2048" y="2986"/>
                </a:lnTo>
                <a:lnTo>
                  <a:pt x="2014" y="2974"/>
                </a:lnTo>
                <a:lnTo>
                  <a:pt x="1982" y="2962"/>
                </a:lnTo>
                <a:lnTo>
                  <a:pt x="1950" y="2947"/>
                </a:lnTo>
                <a:lnTo>
                  <a:pt x="1920" y="2931"/>
                </a:lnTo>
                <a:lnTo>
                  <a:pt x="1889" y="2914"/>
                </a:lnTo>
                <a:lnTo>
                  <a:pt x="1860" y="2895"/>
                </a:lnTo>
                <a:lnTo>
                  <a:pt x="1832" y="2876"/>
                </a:lnTo>
                <a:lnTo>
                  <a:pt x="1805" y="2855"/>
                </a:lnTo>
                <a:lnTo>
                  <a:pt x="1779" y="2831"/>
                </a:lnTo>
                <a:lnTo>
                  <a:pt x="1754" y="2808"/>
                </a:lnTo>
                <a:lnTo>
                  <a:pt x="1731" y="2783"/>
                </a:lnTo>
                <a:lnTo>
                  <a:pt x="1708" y="2757"/>
                </a:lnTo>
                <a:lnTo>
                  <a:pt x="1687" y="2729"/>
                </a:lnTo>
                <a:lnTo>
                  <a:pt x="1667" y="2701"/>
                </a:lnTo>
                <a:lnTo>
                  <a:pt x="1648" y="2673"/>
                </a:lnTo>
                <a:lnTo>
                  <a:pt x="1631" y="2642"/>
                </a:lnTo>
                <a:lnTo>
                  <a:pt x="1615" y="2612"/>
                </a:lnTo>
                <a:lnTo>
                  <a:pt x="1600" y="2579"/>
                </a:lnTo>
                <a:lnTo>
                  <a:pt x="1588" y="2547"/>
                </a:lnTo>
                <a:lnTo>
                  <a:pt x="1576" y="2514"/>
                </a:lnTo>
                <a:lnTo>
                  <a:pt x="1567" y="2479"/>
                </a:lnTo>
                <a:lnTo>
                  <a:pt x="1558" y="2445"/>
                </a:lnTo>
                <a:lnTo>
                  <a:pt x="1552" y="2410"/>
                </a:lnTo>
                <a:lnTo>
                  <a:pt x="1548" y="2373"/>
                </a:lnTo>
                <a:lnTo>
                  <a:pt x="1545" y="2337"/>
                </a:lnTo>
                <a:lnTo>
                  <a:pt x="1544" y="2301"/>
                </a:lnTo>
                <a:lnTo>
                  <a:pt x="1545" y="2263"/>
                </a:lnTo>
                <a:lnTo>
                  <a:pt x="1548" y="2227"/>
                </a:lnTo>
                <a:lnTo>
                  <a:pt x="1552" y="2191"/>
                </a:lnTo>
                <a:lnTo>
                  <a:pt x="1558" y="2156"/>
                </a:lnTo>
                <a:lnTo>
                  <a:pt x="1567" y="2121"/>
                </a:lnTo>
                <a:lnTo>
                  <a:pt x="1576" y="2086"/>
                </a:lnTo>
                <a:lnTo>
                  <a:pt x="1588" y="2054"/>
                </a:lnTo>
                <a:lnTo>
                  <a:pt x="1600" y="2021"/>
                </a:lnTo>
                <a:lnTo>
                  <a:pt x="1615" y="1988"/>
                </a:lnTo>
                <a:lnTo>
                  <a:pt x="1631" y="1958"/>
                </a:lnTo>
                <a:lnTo>
                  <a:pt x="1648" y="1927"/>
                </a:lnTo>
                <a:lnTo>
                  <a:pt x="1667" y="1899"/>
                </a:lnTo>
                <a:lnTo>
                  <a:pt x="1687" y="1871"/>
                </a:lnTo>
                <a:lnTo>
                  <a:pt x="1708" y="1843"/>
                </a:lnTo>
                <a:lnTo>
                  <a:pt x="1731" y="1817"/>
                </a:lnTo>
                <a:lnTo>
                  <a:pt x="1754" y="1793"/>
                </a:lnTo>
                <a:lnTo>
                  <a:pt x="1779" y="1769"/>
                </a:lnTo>
                <a:lnTo>
                  <a:pt x="1805" y="1746"/>
                </a:lnTo>
                <a:lnTo>
                  <a:pt x="1832" y="1725"/>
                </a:lnTo>
                <a:lnTo>
                  <a:pt x="1860" y="1705"/>
                </a:lnTo>
                <a:lnTo>
                  <a:pt x="1889" y="1686"/>
                </a:lnTo>
                <a:lnTo>
                  <a:pt x="1920" y="1669"/>
                </a:lnTo>
                <a:lnTo>
                  <a:pt x="1950" y="1653"/>
                </a:lnTo>
                <a:lnTo>
                  <a:pt x="1982" y="1638"/>
                </a:lnTo>
                <a:lnTo>
                  <a:pt x="2014" y="1626"/>
                </a:lnTo>
                <a:lnTo>
                  <a:pt x="2048" y="1614"/>
                </a:lnTo>
                <a:lnTo>
                  <a:pt x="2082" y="1605"/>
                </a:lnTo>
                <a:lnTo>
                  <a:pt x="2116" y="1596"/>
                </a:lnTo>
                <a:lnTo>
                  <a:pt x="2152" y="1590"/>
                </a:lnTo>
                <a:lnTo>
                  <a:pt x="2188" y="1586"/>
                </a:lnTo>
                <a:lnTo>
                  <a:pt x="2225" y="1583"/>
                </a:lnTo>
                <a:lnTo>
                  <a:pt x="2262" y="1583"/>
                </a:lnTo>
                <a:lnTo>
                  <a:pt x="2298" y="1583"/>
                </a:lnTo>
                <a:lnTo>
                  <a:pt x="2335" y="1586"/>
                </a:lnTo>
                <a:lnTo>
                  <a:pt x="2371" y="1590"/>
                </a:lnTo>
                <a:lnTo>
                  <a:pt x="2407" y="1596"/>
                </a:lnTo>
                <a:lnTo>
                  <a:pt x="2441" y="1605"/>
                </a:lnTo>
                <a:lnTo>
                  <a:pt x="2475" y="1614"/>
                </a:lnTo>
                <a:lnTo>
                  <a:pt x="2509" y="1626"/>
                </a:lnTo>
                <a:lnTo>
                  <a:pt x="2541" y="1638"/>
                </a:lnTo>
                <a:lnTo>
                  <a:pt x="2573" y="1653"/>
                </a:lnTo>
                <a:lnTo>
                  <a:pt x="2604" y="1669"/>
                </a:lnTo>
                <a:lnTo>
                  <a:pt x="2634" y="1686"/>
                </a:lnTo>
                <a:lnTo>
                  <a:pt x="2663" y="1705"/>
                </a:lnTo>
                <a:lnTo>
                  <a:pt x="2691" y="1725"/>
                </a:lnTo>
                <a:lnTo>
                  <a:pt x="2719" y="1746"/>
                </a:lnTo>
                <a:lnTo>
                  <a:pt x="2744" y="1769"/>
                </a:lnTo>
                <a:lnTo>
                  <a:pt x="2769" y="1793"/>
                </a:lnTo>
                <a:lnTo>
                  <a:pt x="2793" y="1817"/>
                </a:lnTo>
                <a:lnTo>
                  <a:pt x="2815" y="1843"/>
                </a:lnTo>
                <a:lnTo>
                  <a:pt x="2837" y="1871"/>
                </a:lnTo>
                <a:lnTo>
                  <a:pt x="2858" y="1899"/>
                </a:lnTo>
                <a:lnTo>
                  <a:pt x="2875" y="1927"/>
                </a:lnTo>
                <a:lnTo>
                  <a:pt x="2893" y="1958"/>
                </a:lnTo>
                <a:lnTo>
                  <a:pt x="2909" y="1988"/>
                </a:lnTo>
                <a:lnTo>
                  <a:pt x="2924" y="2021"/>
                </a:lnTo>
                <a:lnTo>
                  <a:pt x="2936" y="2054"/>
                </a:lnTo>
                <a:lnTo>
                  <a:pt x="2948" y="2086"/>
                </a:lnTo>
                <a:lnTo>
                  <a:pt x="2957" y="2121"/>
                </a:lnTo>
                <a:lnTo>
                  <a:pt x="2965" y="2156"/>
                </a:lnTo>
                <a:lnTo>
                  <a:pt x="2971" y="2191"/>
                </a:lnTo>
                <a:lnTo>
                  <a:pt x="2976" y="2227"/>
                </a:lnTo>
                <a:lnTo>
                  <a:pt x="2978" y="2263"/>
                </a:lnTo>
                <a:lnTo>
                  <a:pt x="2979" y="2301"/>
                </a:lnTo>
                <a:close/>
              </a:path>
            </a:pathLst>
          </a:custGeom>
          <a:solidFill>
            <a:schemeClr val="accent2"/>
          </a:solidFill>
          <a:ln w="9525">
            <a:solidFill>
              <a:schemeClr val="bg1"/>
            </a:solidFill>
            <a:round/>
            <a:headEnd/>
            <a:tailEnd/>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
        <p:nvSpPr>
          <p:cNvPr id="49" name="KSO_Shape"/>
          <p:cNvSpPr>
            <a:spLocks/>
          </p:cNvSpPr>
          <p:nvPr/>
        </p:nvSpPr>
        <p:spPr bwMode="auto">
          <a:xfrm>
            <a:off x="4903790" y="5000625"/>
            <a:ext cx="420687" cy="407988"/>
          </a:xfrm>
          <a:custGeom>
            <a:avLst/>
            <a:gdLst>
              <a:gd name="T0" fmla="*/ 1876188 w 4496"/>
              <a:gd name="T1" fmla="*/ 648970 h 4362"/>
              <a:gd name="T2" fmla="*/ 1770684 w 4496"/>
              <a:gd name="T3" fmla="*/ 507908 h 4362"/>
              <a:gd name="T4" fmla="*/ 1610098 w 4496"/>
              <a:gd name="T5" fmla="*/ 430811 h 4362"/>
              <a:gd name="T6" fmla="*/ 1454596 w 4496"/>
              <a:gd name="T7" fmla="*/ 432082 h 4362"/>
              <a:gd name="T8" fmla="*/ 1313077 w 4496"/>
              <a:gd name="T9" fmla="*/ 498165 h 4362"/>
              <a:gd name="T10" fmla="*/ 1327907 w 4496"/>
              <a:gd name="T11" fmla="*/ 369388 h 4362"/>
              <a:gd name="T12" fmla="*/ 1291468 w 4496"/>
              <a:gd name="T13" fmla="*/ 209263 h 4362"/>
              <a:gd name="T14" fmla="*/ 1179609 w 4496"/>
              <a:gd name="T15" fmla="*/ 72861 h 4362"/>
              <a:gd name="T16" fmla="*/ 1014362 w 4496"/>
              <a:gd name="T17" fmla="*/ 3812 h 4362"/>
              <a:gd name="T18" fmla="*/ 848267 w 4496"/>
              <a:gd name="T19" fmla="*/ 16521 h 4362"/>
              <a:gd name="T20" fmla="*/ 696579 w 4496"/>
              <a:gd name="T21" fmla="*/ 108021 h 4362"/>
              <a:gd name="T22" fmla="*/ 605482 w 4496"/>
              <a:gd name="T23" fmla="*/ 259673 h 4362"/>
              <a:gd name="T24" fmla="*/ 589804 w 4496"/>
              <a:gd name="T25" fmla="*/ 400311 h 4362"/>
              <a:gd name="T26" fmla="*/ 623277 w 4496"/>
              <a:gd name="T27" fmla="*/ 524005 h 4362"/>
              <a:gd name="T28" fmla="*/ 492351 w 4496"/>
              <a:gd name="T29" fmla="*/ 444367 h 4362"/>
              <a:gd name="T30" fmla="*/ 332612 w 4496"/>
              <a:gd name="T31" fmla="*/ 425304 h 4362"/>
              <a:gd name="T32" fmla="*/ 163128 w 4496"/>
              <a:gd name="T33" fmla="*/ 486728 h 4362"/>
              <a:gd name="T34" fmla="*/ 45337 w 4496"/>
              <a:gd name="T35" fmla="*/ 616776 h 4362"/>
              <a:gd name="T36" fmla="*/ 0 w 4496"/>
              <a:gd name="T37" fmla="*/ 792998 h 4362"/>
              <a:gd name="T38" fmla="*/ 36863 w 4496"/>
              <a:gd name="T39" fmla="*/ 953122 h 4362"/>
              <a:gd name="T40" fmla="*/ 149146 w 4496"/>
              <a:gd name="T41" fmla="*/ 1089101 h 4362"/>
              <a:gd name="T42" fmla="*/ 313545 w 4496"/>
              <a:gd name="T43" fmla="*/ 1158149 h 4362"/>
              <a:gd name="T44" fmla="*/ 377526 w 4496"/>
              <a:gd name="T45" fmla="*/ 1179753 h 4362"/>
              <a:gd name="T46" fmla="*/ 294902 w 4496"/>
              <a:gd name="T47" fmla="*/ 1263204 h 4362"/>
              <a:gd name="T48" fmla="*/ 241938 w 4496"/>
              <a:gd name="T49" fmla="*/ 1369107 h 4362"/>
              <a:gd name="T50" fmla="*/ 225414 w 4496"/>
              <a:gd name="T51" fmla="*/ 1477975 h 4362"/>
              <a:gd name="T52" fmla="*/ 269903 w 4496"/>
              <a:gd name="T53" fmla="*/ 1654620 h 4362"/>
              <a:gd name="T54" fmla="*/ 388542 w 4496"/>
              <a:gd name="T55" fmla="*/ 1784245 h 4362"/>
              <a:gd name="T56" fmla="*/ 557179 w 4496"/>
              <a:gd name="T57" fmla="*/ 1846092 h 4362"/>
              <a:gd name="T58" fmla="*/ 708867 w 4496"/>
              <a:gd name="T59" fmla="*/ 1829994 h 4362"/>
              <a:gd name="T60" fmla="*/ 844454 w 4496"/>
              <a:gd name="T61" fmla="*/ 1750779 h 4362"/>
              <a:gd name="T62" fmla="*/ 935128 w 4496"/>
              <a:gd name="T63" fmla="*/ 1622849 h 4362"/>
              <a:gd name="T64" fmla="*/ 975804 w 4496"/>
              <a:gd name="T65" fmla="*/ 1607599 h 4362"/>
              <a:gd name="T66" fmla="*/ 1060546 w 4496"/>
              <a:gd name="T67" fmla="*/ 1739765 h 4362"/>
              <a:gd name="T68" fmla="*/ 1192744 w 4496"/>
              <a:gd name="T69" fmla="*/ 1824487 h 4362"/>
              <a:gd name="T70" fmla="*/ 1340195 w 4496"/>
              <a:gd name="T71" fmla="*/ 1847362 h 4362"/>
              <a:gd name="T72" fmla="*/ 1513068 w 4496"/>
              <a:gd name="T73" fmla="*/ 1794411 h 4362"/>
              <a:gd name="T74" fmla="*/ 1637639 w 4496"/>
              <a:gd name="T75" fmla="*/ 1669446 h 4362"/>
              <a:gd name="T76" fmla="*/ 1690603 w 4496"/>
              <a:gd name="T77" fmla="*/ 1497461 h 4362"/>
              <a:gd name="T78" fmla="*/ 1677891 w 4496"/>
              <a:gd name="T79" fmla="*/ 1380544 h 4362"/>
              <a:gd name="T80" fmla="*/ 1629165 w 4496"/>
              <a:gd name="T81" fmla="*/ 1273371 h 4362"/>
              <a:gd name="T82" fmla="*/ 1549084 w 4496"/>
              <a:gd name="T83" fmla="*/ 1187802 h 4362"/>
              <a:gd name="T84" fmla="*/ 1573235 w 4496"/>
              <a:gd name="T85" fmla="*/ 1160691 h 4362"/>
              <a:gd name="T86" fmla="*/ 1742295 w 4496"/>
              <a:gd name="T87" fmla="*/ 1099267 h 4362"/>
              <a:gd name="T88" fmla="*/ 1860510 w 4496"/>
              <a:gd name="T89" fmla="*/ 969219 h 4362"/>
              <a:gd name="T90" fmla="*/ 1905000 w 4496"/>
              <a:gd name="T91" fmla="*/ 792998 h 4362"/>
              <a:gd name="T92" fmla="*/ 1244012 w 4496"/>
              <a:gd name="T93" fmla="*/ 1078934 h 4362"/>
              <a:gd name="T94" fmla="*/ 1162660 w 4496"/>
              <a:gd name="T95" fmla="*/ 1199239 h 4362"/>
              <a:gd name="T96" fmla="*/ 1034276 w 4496"/>
              <a:gd name="T97" fmla="*/ 1268711 h 4362"/>
              <a:gd name="T98" fmla="*/ 896570 w 4496"/>
              <a:gd name="T99" fmla="*/ 1272524 h 4362"/>
              <a:gd name="T100" fmla="*/ 764796 w 4496"/>
              <a:gd name="T101" fmla="*/ 1209406 h 4362"/>
              <a:gd name="T102" fmla="*/ 677936 w 4496"/>
              <a:gd name="T103" fmla="*/ 1092490 h 4362"/>
              <a:gd name="T104" fmla="*/ 654632 w 4496"/>
              <a:gd name="T105" fmla="*/ 958629 h 4362"/>
              <a:gd name="T106" fmla="*/ 698274 w 4496"/>
              <a:gd name="T107" fmla="*/ 816296 h 4362"/>
              <a:gd name="T108" fmla="*/ 800388 w 4496"/>
              <a:gd name="T109" fmla="*/ 714206 h 4362"/>
              <a:gd name="T110" fmla="*/ 942755 w 4496"/>
              <a:gd name="T111" fmla="*/ 670574 h 4362"/>
              <a:gd name="T112" fmla="*/ 1076647 w 4496"/>
              <a:gd name="T113" fmla="*/ 693873 h 4362"/>
              <a:gd name="T114" fmla="*/ 1192744 w 4496"/>
              <a:gd name="T115" fmla="*/ 780713 h 4362"/>
              <a:gd name="T116" fmla="*/ 1256300 w 4496"/>
              <a:gd name="T117" fmla="*/ 913303 h 43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96" h="4362">
                <a:moveTo>
                  <a:pt x="4496" y="1872"/>
                </a:moveTo>
                <a:lnTo>
                  <a:pt x="4496" y="1872"/>
                </a:lnTo>
                <a:lnTo>
                  <a:pt x="4495" y="1827"/>
                </a:lnTo>
                <a:lnTo>
                  <a:pt x="4492" y="1782"/>
                </a:lnTo>
                <a:lnTo>
                  <a:pt x="4487" y="1739"/>
                </a:lnTo>
                <a:lnTo>
                  <a:pt x="4478" y="1696"/>
                </a:lnTo>
                <a:lnTo>
                  <a:pt x="4469" y="1654"/>
                </a:lnTo>
                <a:lnTo>
                  <a:pt x="4457" y="1612"/>
                </a:lnTo>
                <a:lnTo>
                  <a:pt x="4444" y="1572"/>
                </a:lnTo>
                <a:lnTo>
                  <a:pt x="4428" y="1532"/>
                </a:lnTo>
                <a:lnTo>
                  <a:pt x="4410" y="1493"/>
                </a:lnTo>
                <a:lnTo>
                  <a:pt x="4391" y="1456"/>
                </a:lnTo>
                <a:lnTo>
                  <a:pt x="4370" y="1420"/>
                </a:lnTo>
                <a:lnTo>
                  <a:pt x="4347" y="1384"/>
                </a:lnTo>
                <a:lnTo>
                  <a:pt x="4323" y="1349"/>
                </a:lnTo>
                <a:lnTo>
                  <a:pt x="4298" y="1317"/>
                </a:lnTo>
                <a:lnTo>
                  <a:pt x="4270" y="1285"/>
                </a:lnTo>
                <a:lnTo>
                  <a:pt x="4241" y="1255"/>
                </a:lnTo>
                <a:lnTo>
                  <a:pt x="4210" y="1226"/>
                </a:lnTo>
                <a:lnTo>
                  <a:pt x="4179" y="1199"/>
                </a:lnTo>
                <a:lnTo>
                  <a:pt x="4146" y="1173"/>
                </a:lnTo>
                <a:lnTo>
                  <a:pt x="4112" y="1149"/>
                </a:lnTo>
                <a:lnTo>
                  <a:pt x="4077" y="1126"/>
                </a:lnTo>
                <a:lnTo>
                  <a:pt x="4040" y="1105"/>
                </a:lnTo>
                <a:lnTo>
                  <a:pt x="4002" y="1086"/>
                </a:lnTo>
                <a:lnTo>
                  <a:pt x="3963" y="1068"/>
                </a:lnTo>
                <a:lnTo>
                  <a:pt x="3924" y="1052"/>
                </a:lnTo>
                <a:lnTo>
                  <a:pt x="3884" y="1038"/>
                </a:lnTo>
                <a:lnTo>
                  <a:pt x="3843" y="1027"/>
                </a:lnTo>
                <a:lnTo>
                  <a:pt x="3800" y="1017"/>
                </a:lnTo>
                <a:lnTo>
                  <a:pt x="3757" y="1010"/>
                </a:lnTo>
                <a:lnTo>
                  <a:pt x="3713" y="1004"/>
                </a:lnTo>
                <a:lnTo>
                  <a:pt x="3669" y="1000"/>
                </a:lnTo>
                <a:lnTo>
                  <a:pt x="3624" y="999"/>
                </a:lnTo>
                <a:lnTo>
                  <a:pt x="3585" y="1000"/>
                </a:lnTo>
                <a:lnTo>
                  <a:pt x="3546" y="1003"/>
                </a:lnTo>
                <a:lnTo>
                  <a:pt x="3508" y="1007"/>
                </a:lnTo>
                <a:lnTo>
                  <a:pt x="3470" y="1013"/>
                </a:lnTo>
                <a:lnTo>
                  <a:pt x="3433" y="1020"/>
                </a:lnTo>
                <a:lnTo>
                  <a:pt x="3396" y="1030"/>
                </a:lnTo>
                <a:lnTo>
                  <a:pt x="3360" y="1040"/>
                </a:lnTo>
                <a:lnTo>
                  <a:pt x="3324" y="1052"/>
                </a:lnTo>
                <a:lnTo>
                  <a:pt x="3290" y="1066"/>
                </a:lnTo>
                <a:lnTo>
                  <a:pt x="3256" y="1080"/>
                </a:lnTo>
                <a:lnTo>
                  <a:pt x="3223" y="1097"/>
                </a:lnTo>
                <a:lnTo>
                  <a:pt x="3191" y="1115"/>
                </a:lnTo>
                <a:lnTo>
                  <a:pt x="3159" y="1134"/>
                </a:lnTo>
                <a:lnTo>
                  <a:pt x="3129" y="1154"/>
                </a:lnTo>
                <a:lnTo>
                  <a:pt x="3099" y="1176"/>
                </a:lnTo>
                <a:lnTo>
                  <a:pt x="3070" y="1198"/>
                </a:lnTo>
                <a:lnTo>
                  <a:pt x="3085" y="1160"/>
                </a:lnTo>
                <a:lnTo>
                  <a:pt x="3097" y="1120"/>
                </a:lnTo>
                <a:lnTo>
                  <a:pt x="3109" y="1080"/>
                </a:lnTo>
                <a:lnTo>
                  <a:pt x="3117" y="1040"/>
                </a:lnTo>
                <a:lnTo>
                  <a:pt x="3125" y="999"/>
                </a:lnTo>
                <a:lnTo>
                  <a:pt x="3130" y="957"/>
                </a:lnTo>
                <a:lnTo>
                  <a:pt x="3133" y="914"/>
                </a:lnTo>
                <a:lnTo>
                  <a:pt x="3134" y="872"/>
                </a:lnTo>
                <a:lnTo>
                  <a:pt x="3133" y="827"/>
                </a:lnTo>
                <a:lnTo>
                  <a:pt x="3130" y="783"/>
                </a:lnTo>
                <a:lnTo>
                  <a:pt x="3123" y="739"/>
                </a:lnTo>
                <a:lnTo>
                  <a:pt x="3116" y="696"/>
                </a:lnTo>
                <a:lnTo>
                  <a:pt x="3107" y="654"/>
                </a:lnTo>
                <a:lnTo>
                  <a:pt x="3095" y="613"/>
                </a:lnTo>
                <a:lnTo>
                  <a:pt x="3081" y="572"/>
                </a:lnTo>
                <a:lnTo>
                  <a:pt x="3066" y="532"/>
                </a:lnTo>
                <a:lnTo>
                  <a:pt x="3048" y="494"/>
                </a:lnTo>
                <a:lnTo>
                  <a:pt x="3029" y="456"/>
                </a:lnTo>
                <a:lnTo>
                  <a:pt x="3008" y="419"/>
                </a:lnTo>
                <a:lnTo>
                  <a:pt x="2985" y="384"/>
                </a:lnTo>
                <a:lnTo>
                  <a:pt x="2961" y="350"/>
                </a:lnTo>
                <a:lnTo>
                  <a:pt x="2934" y="316"/>
                </a:lnTo>
                <a:lnTo>
                  <a:pt x="2907" y="285"/>
                </a:lnTo>
                <a:lnTo>
                  <a:pt x="2879" y="255"/>
                </a:lnTo>
                <a:lnTo>
                  <a:pt x="2848" y="226"/>
                </a:lnTo>
                <a:lnTo>
                  <a:pt x="2817" y="199"/>
                </a:lnTo>
                <a:lnTo>
                  <a:pt x="2784" y="172"/>
                </a:lnTo>
                <a:lnTo>
                  <a:pt x="2749" y="148"/>
                </a:lnTo>
                <a:lnTo>
                  <a:pt x="2714" y="126"/>
                </a:lnTo>
                <a:lnTo>
                  <a:pt x="2678" y="105"/>
                </a:lnTo>
                <a:lnTo>
                  <a:pt x="2640" y="85"/>
                </a:lnTo>
                <a:lnTo>
                  <a:pt x="2601" y="68"/>
                </a:lnTo>
                <a:lnTo>
                  <a:pt x="2561" y="52"/>
                </a:lnTo>
                <a:lnTo>
                  <a:pt x="2521" y="39"/>
                </a:lnTo>
                <a:lnTo>
                  <a:pt x="2479" y="27"/>
                </a:lnTo>
                <a:lnTo>
                  <a:pt x="2437" y="17"/>
                </a:lnTo>
                <a:lnTo>
                  <a:pt x="2394" y="9"/>
                </a:lnTo>
                <a:lnTo>
                  <a:pt x="2351" y="4"/>
                </a:lnTo>
                <a:lnTo>
                  <a:pt x="2307" y="1"/>
                </a:lnTo>
                <a:lnTo>
                  <a:pt x="2262" y="0"/>
                </a:lnTo>
                <a:lnTo>
                  <a:pt x="2216" y="1"/>
                </a:lnTo>
                <a:lnTo>
                  <a:pt x="2172" y="4"/>
                </a:lnTo>
                <a:lnTo>
                  <a:pt x="2129" y="9"/>
                </a:lnTo>
                <a:lnTo>
                  <a:pt x="2086" y="17"/>
                </a:lnTo>
                <a:lnTo>
                  <a:pt x="2044" y="27"/>
                </a:lnTo>
                <a:lnTo>
                  <a:pt x="2002" y="39"/>
                </a:lnTo>
                <a:lnTo>
                  <a:pt x="1962" y="52"/>
                </a:lnTo>
                <a:lnTo>
                  <a:pt x="1922" y="68"/>
                </a:lnTo>
                <a:lnTo>
                  <a:pt x="1883" y="85"/>
                </a:lnTo>
                <a:lnTo>
                  <a:pt x="1845" y="105"/>
                </a:lnTo>
                <a:lnTo>
                  <a:pt x="1810" y="126"/>
                </a:lnTo>
                <a:lnTo>
                  <a:pt x="1774" y="148"/>
                </a:lnTo>
                <a:lnTo>
                  <a:pt x="1740" y="172"/>
                </a:lnTo>
                <a:lnTo>
                  <a:pt x="1706" y="199"/>
                </a:lnTo>
                <a:lnTo>
                  <a:pt x="1675" y="226"/>
                </a:lnTo>
                <a:lnTo>
                  <a:pt x="1644" y="255"/>
                </a:lnTo>
                <a:lnTo>
                  <a:pt x="1616" y="285"/>
                </a:lnTo>
                <a:lnTo>
                  <a:pt x="1589" y="316"/>
                </a:lnTo>
                <a:lnTo>
                  <a:pt x="1562" y="350"/>
                </a:lnTo>
                <a:lnTo>
                  <a:pt x="1538" y="384"/>
                </a:lnTo>
                <a:lnTo>
                  <a:pt x="1515" y="419"/>
                </a:lnTo>
                <a:lnTo>
                  <a:pt x="1494" y="456"/>
                </a:lnTo>
                <a:lnTo>
                  <a:pt x="1475" y="494"/>
                </a:lnTo>
                <a:lnTo>
                  <a:pt x="1457" y="532"/>
                </a:lnTo>
                <a:lnTo>
                  <a:pt x="1443" y="572"/>
                </a:lnTo>
                <a:lnTo>
                  <a:pt x="1429" y="613"/>
                </a:lnTo>
                <a:lnTo>
                  <a:pt x="1416" y="654"/>
                </a:lnTo>
                <a:lnTo>
                  <a:pt x="1407" y="696"/>
                </a:lnTo>
                <a:lnTo>
                  <a:pt x="1400" y="739"/>
                </a:lnTo>
                <a:lnTo>
                  <a:pt x="1394" y="783"/>
                </a:lnTo>
                <a:lnTo>
                  <a:pt x="1390" y="827"/>
                </a:lnTo>
                <a:lnTo>
                  <a:pt x="1389" y="872"/>
                </a:lnTo>
                <a:lnTo>
                  <a:pt x="1390" y="896"/>
                </a:lnTo>
                <a:lnTo>
                  <a:pt x="1391" y="921"/>
                </a:lnTo>
                <a:lnTo>
                  <a:pt x="1392" y="945"/>
                </a:lnTo>
                <a:lnTo>
                  <a:pt x="1394" y="968"/>
                </a:lnTo>
                <a:lnTo>
                  <a:pt x="1397" y="992"/>
                </a:lnTo>
                <a:lnTo>
                  <a:pt x="1402" y="1015"/>
                </a:lnTo>
                <a:lnTo>
                  <a:pt x="1406" y="1038"/>
                </a:lnTo>
                <a:lnTo>
                  <a:pt x="1410" y="1061"/>
                </a:lnTo>
                <a:lnTo>
                  <a:pt x="1416" y="1085"/>
                </a:lnTo>
                <a:lnTo>
                  <a:pt x="1422" y="1107"/>
                </a:lnTo>
                <a:lnTo>
                  <a:pt x="1436" y="1152"/>
                </a:lnTo>
                <a:lnTo>
                  <a:pt x="1452" y="1195"/>
                </a:lnTo>
                <a:lnTo>
                  <a:pt x="1471" y="1237"/>
                </a:lnTo>
                <a:lnTo>
                  <a:pt x="1441" y="1211"/>
                </a:lnTo>
                <a:lnTo>
                  <a:pt x="1409" y="1184"/>
                </a:lnTo>
                <a:lnTo>
                  <a:pt x="1377" y="1160"/>
                </a:lnTo>
                <a:lnTo>
                  <a:pt x="1344" y="1138"/>
                </a:lnTo>
                <a:lnTo>
                  <a:pt x="1309" y="1117"/>
                </a:lnTo>
                <a:lnTo>
                  <a:pt x="1273" y="1097"/>
                </a:lnTo>
                <a:lnTo>
                  <a:pt x="1238" y="1079"/>
                </a:lnTo>
                <a:lnTo>
                  <a:pt x="1200" y="1064"/>
                </a:lnTo>
                <a:lnTo>
                  <a:pt x="1162" y="1049"/>
                </a:lnTo>
                <a:lnTo>
                  <a:pt x="1123" y="1036"/>
                </a:lnTo>
                <a:lnTo>
                  <a:pt x="1083" y="1025"/>
                </a:lnTo>
                <a:lnTo>
                  <a:pt x="1042" y="1016"/>
                </a:lnTo>
                <a:lnTo>
                  <a:pt x="1001" y="1009"/>
                </a:lnTo>
                <a:lnTo>
                  <a:pt x="959" y="1004"/>
                </a:lnTo>
                <a:lnTo>
                  <a:pt x="916" y="1000"/>
                </a:lnTo>
                <a:lnTo>
                  <a:pt x="873" y="999"/>
                </a:lnTo>
                <a:lnTo>
                  <a:pt x="829" y="1000"/>
                </a:lnTo>
                <a:lnTo>
                  <a:pt x="785" y="1004"/>
                </a:lnTo>
                <a:lnTo>
                  <a:pt x="740" y="1010"/>
                </a:lnTo>
                <a:lnTo>
                  <a:pt x="697" y="1017"/>
                </a:lnTo>
                <a:lnTo>
                  <a:pt x="655" y="1027"/>
                </a:lnTo>
                <a:lnTo>
                  <a:pt x="614" y="1038"/>
                </a:lnTo>
                <a:lnTo>
                  <a:pt x="573" y="1052"/>
                </a:lnTo>
                <a:lnTo>
                  <a:pt x="533" y="1068"/>
                </a:lnTo>
                <a:lnTo>
                  <a:pt x="494" y="1086"/>
                </a:lnTo>
                <a:lnTo>
                  <a:pt x="458" y="1105"/>
                </a:lnTo>
                <a:lnTo>
                  <a:pt x="421" y="1126"/>
                </a:lnTo>
                <a:lnTo>
                  <a:pt x="385" y="1149"/>
                </a:lnTo>
                <a:lnTo>
                  <a:pt x="352" y="1173"/>
                </a:lnTo>
                <a:lnTo>
                  <a:pt x="318" y="1199"/>
                </a:lnTo>
                <a:lnTo>
                  <a:pt x="286" y="1226"/>
                </a:lnTo>
                <a:lnTo>
                  <a:pt x="256" y="1255"/>
                </a:lnTo>
                <a:lnTo>
                  <a:pt x="227" y="1285"/>
                </a:lnTo>
                <a:lnTo>
                  <a:pt x="200" y="1317"/>
                </a:lnTo>
                <a:lnTo>
                  <a:pt x="174" y="1349"/>
                </a:lnTo>
                <a:lnTo>
                  <a:pt x="150" y="1384"/>
                </a:lnTo>
                <a:lnTo>
                  <a:pt x="128" y="1420"/>
                </a:lnTo>
                <a:lnTo>
                  <a:pt x="107" y="1456"/>
                </a:lnTo>
                <a:lnTo>
                  <a:pt x="87" y="1493"/>
                </a:lnTo>
                <a:lnTo>
                  <a:pt x="70" y="1532"/>
                </a:lnTo>
                <a:lnTo>
                  <a:pt x="54" y="1572"/>
                </a:lnTo>
                <a:lnTo>
                  <a:pt x="40" y="1612"/>
                </a:lnTo>
                <a:lnTo>
                  <a:pt x="29" y="1654"/>
                </a:lnTo>
                <a:lnTo>
                  <a:pt x="18" y="1696"/>
                </a:lnTo>
                <a:lnTo>
                  <a:pt x="11" y="1739"/>
                </a:lnTo>
                <a:lnTo>
                  <a:pt x="6" y="1782"/>
                </a:lnTo>
                <a:lnTo>
                  <a:pt x="3" y="1827"/>
                </a:lnTo>
                <a:lnTo>
                  <a:pt x="0" y="1872"/>
                </a:lnTo>
                <a:lnTo>
                  <a:pt x="3" y="1917"/>
                </a:lnTo>
                <a:lnTo>
                  <a:pt x="6" y="1961"/>
                </a:lnTo>
                <a:lnTo>
                  <a:pt x="11" y="2004"/>
                </a:lnTo>
                <a:lnTo>
                  <a:pt x="18" y="2047"/>
                </a:lnTo>
                <a:lnTo>
                  <a:pt x="29" y="2089"/>
                </a:lnTo>
                <a:lnTo>
                  <a:pt x="40" y="2131"/>
                </a:lnTo>
                <a:lnTo>
                  <a:pt x="54" y="2171"/>
                </a:lnTo>
                <a:lnTo>
                  <a:pt x="70" y="2211"/>
                </a:lnTo>
                <a:lnTo>
                  <a:pt x="87" y="2250"/>
                </a:lnTo>
                <a:lnTo>
                  <a:pt x="107" y="2288"/>
                </a:lnTo>
                <a:lnTo>
                  <a:pt x="128" y="2324"/>
                </a:lnTo>
                <a:lnTo>
                  <a:pt x="150" y="2359"/>
                </a:lnTo>
                <a:lnTo>
                  <a:pt x="174" y="2394"/>
                </a:lnTo>
                <a:lnTo>
                  <a:pt x="200" y="2427"/>
                </a:lnTo>
                <a:lnTo>
                  <a:pt x="227" y="2458"/>
                </a:lnTo>
                <a:lnTo>
                  <a:pt x="256" y="2489"/>
                </a:lnTo>
                <a:lnTo>
                  <a:pt x="286" y="2517"/>
                </a:lnTo>
                <a:lnTo>
                  <a:pt x="318" y="2544"/>
                </a:lnTo>
                <a:lnTo>
                  <a:pt x="352" y="2571"/>
                </a:lnTo>
                <a:lnTo>
                  <a:pt x="385" y="2595"/>
                </a:lnTo>
                <a:lnTo>
                  <a:pt x="421" y="2618"/>
                </a:lnTo>
                <a:lnTo>
                  <a:pt x="458" y="2639"/>
                </a:lnTo>
                <a:lnTo>
                  <a:pt x="494" y="2658"/>
                </a:lnTo>
                <a:lnTo>
                  <a:pt x="533" y="2676"/>
                </a:lnTo>
                <a:lnTo>
                  <a:pt x="573" y="2692"/>
                </a:lnTo>
                <a:lnTo>
                  <a:pt x="614" y="2705"/>
                </a:lnTo>
                <a:lnTo>
                  <a:pt x="655" y="2717"/>
                </a:lnTo>
                <a:lnTo>
                  <a:pt x="697" y="2726"/>
                </a:lnTo>
                <a:lnTo>
                  <a:pt x="740" y="2734"/>
                </a:lnTo>
                <a:lnTo>
                  <a:pt x="785" y="2740"/>
                </a:lnTo>
                <a:lnTo>
                  <a:pt x="829" y="2743"/>
                </a:lnTo>
                <a:lnTo>
                  <a:pt x="873" y="2744"/>
                </a:lnTo>
                <a:lnTo>
                  <a:pt x="917" y="2743"/>
                </a:lnTo>
                <a:lnTo>
                  <a:pt x="961" y="2740"/>
                </a:lnTo>
                <a:lnTo>
                  <a:pt x="937" y="2755"/>
                </a:lnTo>
                <a:lnTo>
                  <a:pt x="914" y="2769"/>
                </a:lnTo>
                <a:lnTo>
                  <a:pt x="891" y="2785"/>
                </a:lnTo>
                <a:lnTo>
                  <a:pt x="869" y="2802"/>
                </a:lnTo>
                <a:lnTo>
                  <a:pt x="847" y="2820"/>
                </a:lnTo>
                <a:lnTo>
                  <a:pt x="826" y="2838"/>
                </a:lnTo>
                <a:lnTo>
                  <a:pt x="806" y="2857"/>
                </a:lnTo>
                <a:lnTo>
                  <a:pt x="786" y="2876"/>
                </a:lnTo>
                <a:lnTo>
                  <a:pt x="767" y="2895"/>
                </a:lnTo>
                <a:lnTo>
                  <a:pt x="748" y="2917"/>
                </a:lnTo>
                <a:lnTo>
                  <a:pt x="730" y="2938"/>
                </a:lnTo>
                <a:lnTo>
                  <a:pt x="712" y="2960"/>
                </a:lnTo>
                <a:lnTo>
                  <a:pt x="696" y="2982"/>
                </a:lnTo>
                <a:lnTo>
                  <a:pt x="679" y="3005"/>
                </a:lnTo>
                <a:lnTo>
                  <a:pt x="665" y="3028"/>
                </a:lnTo>
                <a:lnTo>
                  <a:pt x="650" y="3052"/>
                </a:lnTo>
                <a:lnTo>
                  <a:pt x="636" y="3076"/>
                </a:lnTo>
                <a:lnTo>
                  <a:pt x="624" y="3100"/>
                </a:lnTo>
                <a:lnTo>
                  <a:pt x="611" y="3127"/>
                </a:lnTo>
                <a:lnTo>
                  <a:pt x="601" y="3152"/>
                </a:lnTo>
                <a:lnTo>
                  <a:pt x="590" y="3178"/>
                </a:lnTo>
                <a:lnTo>
                  <a:pt x="580" y="3205"/>
                </a:lnTo>
                <a:lnTo>
                  <a:pt x="571" y="3232"/>
                </a:lnTo>
                <a:lnTo>
                  <a:pt x="563" y="3259"/>
                </a:lnTo>
                <a:lnTo>
                  <a:pt x="556" y="3286"/>
                </a:lnTo>
                <a:lnTo>
                  <a:pt x="550" y="3315"/>
                </a:lnTo>
                <a:lnTo>
                  <a:pt x="545" y="3343"/>
                </a:lnTo>
                <a:lnTo>
                  <a:pt x="540" y="3372"/>
                </a:lnTo>
                <a:lnTo>
                  <a:pt x="537" y="3401"/>
                </a:lnTo>
                <a:lnTo>
                  <a:pt x="534" y="3430"/>
                </a:lnTo>
                <a:lnTo>
                  <a:pt x="532" y="3460"/>
                </a:lnTo>
                <a:lnTo>
                  <a:pt x="532" y="3489"/>
                </a:lnTo>
                <a:lnTo>
                  <a:pt x="533" y="3535"/>
                </a:lnTo>
                <a:lnTo>
                  <a:pt x="537" y="3579"/>
                </a:lnTo>
                <a:lnTo>
                  <a:pt x="542" y="3623"/>
                </a:lnTo>
                <a:lnTo>
                  <a:pt x="550" y="3666"/>
                </a:lnTo>
                <a:lnTo>
                  <a:pt x="560" y="3708"/>
                </a:lnTo>
                <a:lnTo>
                  <a:pt x="571" y="3749"/>
                </a:lnTo>
                <a:lnTo>
                  <a:pt x="585" y="3790"/>
                </a:lnTo>
                <a:lnTo>
                  <a:pt x="601" y="3829"/>
                </a:lnTo>
                <a:lnTo>
                  <a:pt x="619" y="3868"/>
                </a:lnTo>
                <a:lnTo>
                  <a:pt x="637" y="3906"/>
                </a:lnTo>
                <a:lnTo>
                  <a:pt x="658" y="3941"/>
                </a:lnTo>
                <a:lnTo>
                  <a:pt x="682" y="3977"/>
                </a:lnTo>
                <a:lnTo>
                  <a:pt x="706" y="4012"/>
                </a:lnTo>
                <a:lnTo>
                  <a:pt x="731" y="4044"/>
                </a:lnTo>
                <a:lnTo>
                  <a:pt x="758" y="4076"/>
                </a:lnTo>
                <a:lnTo>
                  <a:pt x="788" y="4106"/>
                </a:lnTo>
                <a:lnTo>
                  <a:pt x="818" y="4135"/>
                </a:lnTo>
                <a:lnTo>
                  <a:pt x="850" y="4162"/>
                </a:lnTo>
                <a:lnTo>
                  <a:pt x="882" y="4188"/>
                </a:lnTo>
                <a:lnTo>
                  <a:pt x="917" y="4212"/>
                </a:lnTo>
                <a:lnTo>
                  <a:pt x="952" y="4236"/>
                </a:lnTo>
                <a:lnTo>
                  <a:pt x="989" y="4257"/>
                </a:lnTo>
                <a:lnTo>
                  <a:pt x="1026" y="4276"/>
                </a:lnTo>
                <a:lnTo>
                  <a:pt x="1065" y="4293"/>
                </a:lnTo>
                <a:lnTo>
                  <a:pt x="1104" y="4308"/>
                </a:lnTo>
                <a:lnTo>
                  <a:pt x="1145" y="4323"/>
                </a:lnTo>
                <a:lnTo>
                  <a:pt x="1186" y="4334"/>
                </a:lnTo>
                <a:lnTo>
                  <a:pt x="1228" y="4344"/>
                </a:lnTo>
                <a:lnTo>
                  <a:pt x="1271" y="4351"/>
                </a:lnTo>
                <a:lnTo>
                  <a:pt x="1315" y="4358"/>
                </a:lnTo>
                <a:lnTo>
                  <a:pt x="1360" y="4361"/>
                </a:lnTo>
                <a:lnTo>
                  <a:pt x="1405" y="4362"/>
                </a:lnTo>
                <a:lnTo>
                  <a:pt x="1445" y="4361"/>
                </a:lnTo>
                <a:lnTo>
                  <a:pt x="1484" y="4358"/>
                </a:lnTo>
                <a:lnTo>
                  <a:pt x="1523" y="4353"/>
                </a:lnTo>
                <a:lnTo>
                  <a:pt x="1561" y="4348"/>
                </a:lnTo>
                <a:lnTo>
                  <a:pt x="1599" y="4340"/>
                </a:lnTo>
                <a:lnTo>
                  <a:pt x="1636" y="4330"/>
                </a:lnTo>
                <a:lnTo>
                  <a:pt x="1673" y="4320"/>
                </a:lnTo>
                <a:lnTo>
                  <a:pt x="1709" y="4307"/>
                </a:lnTo>
                <a:lnTo>
                  <a:pt x="1743" y="4293"/>
                </a:lnTo>
                <a:lnTo>
                  <a:pt x="1778" y="4278"/>
                </a:lnTo>
                <a:lnTo>
                  <a:pt x="1812" y="4261"/>
                </a:lnTo>
                <a:lnTo>
                  <a:pt x="1844" y="4243"/>
                </a:lnTo>
                <a:lnTo>
                  <a:pt x="1876" y="4223"/>
                </a:lnTo>
                <a:lnTo>
                  <a:pt x="1906" y="4203"/>
                </a:lnTo>
                <a:lnTo>
                  <a:pt x="1937" y="4181"/>
                </a:lnTo>
                <a:lnTo>
                  <a:pt x="1965" y="4157"/>
                </a:lnTo>
                <a:lnTo>
                  <a:pt x="1993" y="4133"/>
                </a:lnTo>
                <a:lnTo>
                  <a:pt x="2020" y="4107"/>
                </a:lnTo>
                <a:lnTo>
                  <a:pt x="2046" y="4080"/>
                </a:lnTo>
                <a:lnTo>
                  <a:pt x="2070" y="4053"/>
                </a:lnTo>
                <a:lnTo>
                  <a:pt x="2093" y="4023"/>
                </a:lnTo>
                <a:lnTo>
                  <a:pt x="2115" y="3994"/>
                </a:lnTo>
                <a:lnTo>
                  <a:pt x="2136" y="3962"/>
                </a:lnTo>
                <a:lnTo>
                  <a:pt x="2156" y="3931"/>
                </a:lnTo>
                <a:lnTo>
                  <a:pt x="2174" y="3898"/>
                </a:lnTo>
                <a:lnTo>
                  <a:pt x="2191" y="3865"/>
                </a:lnTo>
                <a:lnTo>
                  <a:pt x="2207" y="3831"/>
                </a:lnTo>
                <a:lnTo>
                  <a:pt x="2221" y="3795"/>
                </a:lnTo>
                <a:lnTo>
                  <a:pt x="2233" y="3759"/>
                </a:lnTo>
                <a:lnTo>
                  <a:pt x="2245" y="3723"/>
                </a:lnTo>
                <a:lnTo>
                  <a:pt x="2254" y="3686"/>
                </a:lnTo>
                <a:lnTo>
                  <a:pt x="2262" y="3648"/>
                </a:lnTo>
                <a:lnTo>
                  <a:pt x="2269" y="3686"/>
                </a:lnTo>
                <a:lnTo>
                  <a:pt x="2278" y="3723"/>
                </a:lnTo>
                <a:lnTo>
                  <a:pt x="2290" y="3759"/>
                </a:lnTo>
                <a:lnTo>
                  <a:pt x="2303" y="3795"/>
                </a:lnTo>
                <a:lnTo>
                  <a:pt x="2316" y="3831"/>
                </a:lnTo>
                <a:lnTo>
                  <a:pt x="2332" y="3865"/>
                </a:lnTo>
                <a:lnTo>
                  <a:pt x="2349" y="3898"/>
                </a:lnTo>
                <a:lnTo>
                  <a:pt x="2367" y="3931"/>
                </a:lnTo>
                <a:lnTo>
                  <a:pt x="2387" y="3962"/>
                </a:lnTo>
                <a:lnTo>
                  <a:pt x="2408" y="3994"/>
                </a:lnTo>
                <a:lnTo>
                  <a:pt x="2430" y="4023"/>
                </a:lnTo>
                <a:lnTo>
                  <a:pt x="2453" y="4053"/>
                </a:lnTo>
                <a:lnTo>
                  <a:pt x="2477" y="4080"/>
                </a:lnTo>
                <a:lnTo>
                  <a:pt x="2503" y="4107"/>
                </a:lnTo>
                <a:lnTo>
                  <a:pt x="2530" y="4133"/>
                </a:lnTo>
                <a:lnTo>
                  <a:pt x="2558" y="4157"/>
                </a:lnTo>
                <a:lnTo>
                  <a:pt x="2586" y="4181"/>
                </a:lnTo>
                <a:lnTo>
                  <a:pt x="2617" y="4203"/>
                </a:lnTo>
                <a:lnTo>
                  <a:pt x="2647" y="4223"/>
                </a:lnTo>
                <a:lnTo>
                  <a:pt x="2680" y="4243"/>
                </a:lnTo>
                <a:lnTo>
                  <a:pt x="2712" y="4261"/>
                </a:lnTo>
                <a:lnTo>
                  <a:pt x="2746" y="4278"/>
                </a:lnTo>
                <a:lnTo>
                  <a:pt x="2780" y="4293"/>
                </a:lnTo>
                <a:lnTo>
                  <a:pt x="2815" y="4307"/>
                </a:lnTo>
                <a:lnTo>
                  <a:pt x="2851" y="4320"/>
                </a:lnTo>
                <a:lnTo>
                  <a:pt x="2887" y="4330"/>
                </a:lnTo>
                <a:lnTo>
                  <a:pt x="2925" y="4340"/>
                </a:lnTo>
                <a:lnTo>
                  <a:pt x="2963" y="4348"/>
                </a:lnTo>
                <a:lnTo>
                  <a:pt x="3001" y="4353"/>
                </a:lnTo>
                <a:lnTo>
                  <a:pt x="3039" y="4358"/>
                </a:lnTo>
                <a:lnTo>
                  <a:pt x="3079" y="4361"/>
                </a:lnTo>
                <a:lnTo>
                  <a:pt x="3119" y="4362"/>
                </a:lnTo>
                <a:lnTo>
                  <a:pt x="3163" y="4361"/>
                </a:lnTo>
                <a:lnTo>
                  <a:pt x="3208" y="4358"/>
                </a:lnTo>
                <a:lnTo>
                  <a:pt x="3252" y="4351"/>
                </a:lnTo>
                <a:lnTo>
                  <a:pt x="3295" y="4344"/>
                </a:lnTo>
                <a:lnTo>
                  <a:pt x="3337" y="4334"/>
                </a:lnTo>
                <a:lnTo>
                  <a:pt x="3378" y="4323"/>
                </a:lnTo>
                <a:lnTo>
                  <a:pt x="3419" y="4308"/>
                </a:lnTo>
                <a:lnTo>
                  <a:pt x="3458" y="4293"/>
                </a:lnTo>
                <a:lnTo>
                  <a:pt x="3497" y="4276"/>
                </a:lnTo>
                <a:lnTo>
                  <a:pt x="3535" y="4257"/>
                </a:lnTo>
                <a:lnTo>
                  <a:pt x="3571" y="4236"/>
                </a:lnTo>
                <a:lnTo>
                  <a:pt x="3606" y="4212"/>
                </a:lnTo>
                <a:lnTo>
                  <a:pt x="3641" y="4188"/>
                </a:lnTo>
                <a:lnTo>
                  <a:pt x="3673" y="4162"/>
                </a:lnTo>
                <a:lnTo>
                  <a:pt x="3705" y="4135"/>
                </a:lnTo>
                <a:lnTo>
                  <a:pt x="3735" y="4106"/>
                </a:lnTo>
                <a:lnTo>
                  <a:pt x="3765" y="4076"/>
                </a:lnTo>
                <a:lnTo>
                  <a:pt x="3792" y="4044"/>
                </a:lnTo>
                <a:lnTo>
                  <a:pt x="3817" y="4012"/>
                </a:lnTo>
                <a:lnTo>
                  <a:pt x="3843" y="3977"/>
                </a:lnTo>
                <a:lnTo>
                  <a:pt x="3865" y="3941"/>
                </a:lnTo>
                <a:lnTo>
                  <a:pt x="3886" y="3906"/>
                </a:lnTo>
                <a:lnTo>
                  <a:pt x="3905" y="3868"/>
                </a:lnTo>
                <a:lnTo>
                  <a:pt x="3922" y="3829"/>
                </a:lnTo>
                <a:lnTo>
                  <a:pt x="3938" y="3790"/>
                </a:lnTo>
                <a:lnTo>
                  <a:pt x="3952" y="3749"/>
                </a:lnTo>
                <a:lnTo>
                  <a:pt x="3963" y="3708"/>
                </a:lnTo>
                <a:lnTo>
                  <a:pt x="3973" y="3666"/>
                </a:lnTo>
                <a:lnTo>
                  <a:pt x="3981" y="3623"/>
                </a:lnTo>
                <a:lnTo>
                  <a:pt x="3987" y="3579"/>
                </a:lnTo>
                <a:lnTo>
                  <a:pt x="3990" y="3535"/>
                </a:lnTo>
                <a:lnTo>
                  <a:pt x="3991" y="3489"/>
                </a:lnTo>
                <a:lnTo>
                  <a:pt x="3991" y="3460"/>
                </a:lnTo>
                <a:lnTo>
                  <a:pt x="3989" y="3430"/>
                </a:lnTo>
                <a:lnTo>
                  <a:pt x="3987" y="3401"/>
                </a:lnTo>
                <a:lnTo>
                  <a:pt x="3983" y="3373"/>
                </a:lnTo>
                <a:lnTo>
                  <a:pt x="3979" y="3343"/>
                </a:lnTo>
                <a:lnTo>
                  <a:pt x="3974" y="3315"/>
                </a:lnTo>
                <a:lnTo>
                  <a:pt x="3968" y="3288"/>
                </a:lnTo>
                <a:lnTo>
                  <a:pt x="3960" y="3259"/>
                </a:lnTo>
                <a:lnTo>
                  <a:pt x="3953" y="3232"/>
                </a:lnTo>
                <a:lnTo>
                  <a:pt x="3943" y="3206"/>
                </a:lnTo>
                <a:lnTo>
                  <a:pt x="3934" y="3179"/>
                </a:lnTo>
                <a:lnTo>
                  <a:pt x="3923" y="3153"/>
                </a:lnTo>
                <a:lnTo>
                  <a:pt x="3912" y="3127"/>
                </a:lnTo>
                <a:lnTo>
                  <a:pt x="3900" y="3102"/>
                </a:lnTo>
                <a:lnTo>
                  <a:pt x="3888" y="3077"/>
                </a:lnTo>
                <a:lnTo>
                  <a:pt x="3874" y="3053"/>
                </a:lnTo>
                <a:lnTo>
                  <a:pt x="3859" y="3029"/>
                </a:lnTo>
                <a:lnTo>
                  <a:pt x="3845" y="3006"/>
                </a:lnTo>
                <a:lnTo>
                  <a:pt x="3828" y="2983"/>
                </a:lnTo>
                <a:lnTo>
                  <a:pt x="3812" y="2961"/>
                </a:lnTo>
                <a:lnTo>
                  <a:pt x="3794" y="2939"/>
                </a:lnTo>
                <a:lnTo>
                  <a:pt x="3776" y="2918"/>
                </a:lnTo>
                <a:lnTo>
                  <a:pt x="3758" y="2898"/>
                </a:lnTo>
                <a:lnTo>
                  <a:pt x="3739" y="2878"/>
                </a:lnTo>
                <a:lnTo>
                  <a:pt x="3720" y="2858"/>
                </a:lnTo>
                <a:lnTo>
                  <a:pt x="3698" y="2840"/>
                </a:lnTo>
                <a:lnTo>
                  <a:pt x="3677" y="2821"/>
                </a:lnTo>
                <a:lnTo>
                  <a:pt x="3656" y="2804"/>
                </a:lnTo>
                <a:lnTo>
                  <a:pt x="3634" y="2787"/>
                </a:lnTo>
                <a:lnTo>
                  <a:pt x="3611" y="2770"/>
                </a:lnTo>
                <a:lnTo>
                  <a:pt x="3588" y="2756"/>
                </a:lnTo>
                <a:lnTo>
                  <a:pt x="3565" y="2741"/>
                </a:lnTo>
                <a:lnTo>
                  <a:pt x="3594" y="2743"/>
                </a:lnTo>
                <a:lnTo>
                  <a:pt x="3624" y="2744"/>
                </a:lnTo>
                <a:lnTo>
                  <a:pt x="3669" y="2743"/>
                </a:lnTo>
                <a:lnTo>
                  <a:pt x="3713" y="2740"/>
                </a:lnTo>
                <a:lnTo>
                  <a:pt x="3757" y="2734"/>
                </a:lnTo>
                <a:lnTo>
                  <a:pt x="3800" y="2726"/>
                </a:lnTo>
                <a:lnTo>
                  <a:pt x="3843" y="2717"/>
                </a:lnTo>
                <a:lnTo>
                  <a:pt x="3884" y="2705"/>
                </a:lnTo>
                <a:lnTo>
                  <a:pt x="3924" y="2692"/>
                </a:lnTo>
                <a:lnTo>
                  <a:pt x="3963" y="2676"/>
                </a:lnTo>
                <a:lnTo>
                  <a:pt x="4002" y="2658"/>
                </a:lnTo>
                <a:lnTo>
                  <a:pt x="4040" y="2639"/>
                </a:lnTo>
                <a:lnTo>
                  <a:pt x="4077" y="2618"/>
                </a:lnTo>
                <a:lnTo>
                  <a:pt x="4112" y="2595"/>
                </a:lnTo>
                <a:lnTo>
                  <a:pt x="4146" y="2571"/>
                </a:lnTo>
                <a:lnTo>
                  <a:pt x="4179" y="2544"/>
                </a:lnTo>
                <a:lnTo>
                  <a:pt x="4210" y="2517"/>
                </a:lnTo>
                <a:lnTo>
                  <a:pt x="4241" y="2489"/>
                </a:lnTo>
                <a:lnTo>
                  <a:pt x="4270" y="2458"/>
                </a:lnTo>
                <a:lnTo>
                  <a:pt x="4298" y="2427"/>
                </a:lnTo>
                <a:lnTo>
                  <a:pt x="4323" y="2394"/>
                </a:lnTo>
                <a:lnTo>
                  <a:pt x="4347" y="2359"/>
                </a:lnTo>
                <a:lnTo>
                  <a:pt x="4370" y="2324"/>
                </a:lnTo>
                <a:lnTo>
                  <a:pt x="4391" y="2288"/>
                </a:lnTo>
                <a:lnTo>
                  <a:pt x="4410" y="2250"/>
                </a:lnTo>
                <a:lnTo>
                  <a:pt x="4428" y="2211"/>
                </a:lnTo>
                <a:lnTo>
                  <a:pt x="4444" y="2171"/>
                </a:lnTo>
                <a:lnTo>
                  <a:pt x="4457" y="2131"/>
                </a:lnTo>
                <a:lnTo>
                  <a:pt x="4469" y="2089"/>
                </a:lnTo>
                <a:lnTo>
                  <a:pt x="4478" y="2047"/>
                </a:lnTo>
                <a:lnTo>
                  <a:pt x="4487" y="2004"/>
                </a:lnTo>
                <a:lnTo>
                  <a:pt x="4492" y="1961"/>
                </a:lnTo>
                <a:lnTo>
                  <a:pt x="4495" y="1917"/>
                </a:lnTo>
                <a:lnTo>
                  <a:pt x="4496" y="1872"/>
                </a:lnTo>
                <a:close/>
                <a:moveTo>
                  <a:pt x="2979" y="2301"/>
                </a:moveTo>
                <a:lnTo>
                  <a:pt x="2979" y="2301"/>
                </a:lnTo>
                <a:lnTo>
                  <a:pt x="2978" y="2337"/>
                </a:lnTo>
                <a:lnTo>
                  <a:pt x="2976" y="2373"/>
                </a:lnTo>
                <a:lnTo>
                  <a:pt x="2971" y="2410"/>
                </a:lnTo>
                <a:lnTo>
                  <a:pt x="2965" y="2445"/>
                </a:lnTo>
                <a:lnTo>
                  <a:pt x="2957" y="2479"/>
                </a:lnTo>
                <a:lnTo>
                  <a:pt x="2948" y="2514"/>
                </a:lnTo>
                <a:lnTo>
                  <a:pt x="2936" y="2547"/>
                </a:lnTo>
                <a:lnTo>
                  <a:pt x="2924" y="2579"/>
                </a:lnTo>
                <a:lnTo>
                  <a:pt x="2909" y="2612"/>
                </a:lnTo>
                <a:lnTo>
                  <a:pt x="2893" y="2642"/>
                </a:lnTo>
                <a:lnTo>
                  <a:pt x="2875" y="2673"/>
                </a:lnTo>
                <a:lnTo>
                  <a:pt x="2858" y="2701"/>
                </a:lnTo>
                <a:lnTo>
                  <a:pt x="2837" y="2729"/>
                </a:lnTo>
                <a:lnTo>
                  <a:pt x="2815" y="2757"/>
                </a:lnTo>
                <a:lnTo>
                  <a:pt x="2793" y="2783"/>
                </a:lnTo>
                <a:lnTo>
                  <a:pt x="2769" y="2808"/>
                </a:lnTo>
                <a:lnTo>
                  <a:pt x="2744" y="2831"/>
                </a:lnTo>
                <a:lnTo>
                  <a:pt x="2719" y="2855"/>
                </a:lnTo>
                <a:lnTo>
                  <a:pt x="2691" y="2876"/>
                </a:lnTo>
                <a:lnTo>
                  <a:pt x="2663" y="2895"/>
                </a:lnTo>
                <a:lnTo>
                  <a:pt x="2634" y="2914"/>
                </a:lnTo>
                <a:lnTo>
                  <a:pt x="2604" y="2931"/>
                </a:lnTo>
                <a:lnTo>
                  <a:pt x="2573" y="2947"/>
                </a:lnTo>
                <a:lnTo>
                  <a:pt x="2541" y="2962"/>
                </a:lnTo>
                <a:lnTo>
                  <a:pt x="2509" y="2974"/>
                </a:lnTo>
                <a:lnTo>
                  <a:pt x="2475" y="2986"/>
                </a:lnTo>
                <a:lnTo>
                  <a:pt x="2441" y="2995"/>
                </a:lnTo>
                <a:lnTo>
                  <a:pt x="2407" y="3004"/>
                </a:lnTo>
                <a:lnTo>
                  <a:pt x="2371" y="3010"/>
                </a:lnTo>
                <a:lnTo>
                  <a:pt x="2335" y="3014"/>
                </a:lnTo>
                <a:lnTo>
                  <a:pt x="2298" y="3017"/>
                </a:lnTo>
                <a:lnTo>
                  <a:pt x="2262" y="3018"/>
                </a:lnTo>
                <a:lnTo>
                  <a:pt x="2225" y="3017"/>
                </a:lnTo>
                <a:lnTo>
                  <a:pt x="2188" y="3014"/>
                </a:lnTo>
                <a:lnTo>
                  <a:pt x="2152" y="3010"/>
                </a:lnTo>
                <a:lnTo>
                  <a:pt x="2116" y="3004"/>
                </a:lnTo>
                <a:lnTo>
                  <a:pt x="2082" y="2995"/>
                </a:lnTo>
                <a:lnTo>
                  <a:pt x="2048" y="2986"/>
                </a:lnTo>
                <a:lnTo>
                  <a:pt x="2014" y="2974"/>
                </a:lnTo>
                <a:lnTo>
                  <a:pt x="1982" y="2962"/>
                </a:lnTo>
                <a:lnTo>
                  <a:pt x="1950" y="2947"/>
                </a:lnTo>
                <a:lnTo>
                  <a:pt x="1920" y="2931"/>
                </a:lnTo>
                <a:lnTo>
                  <a:pt x="1889" y="2914"/>
                </a:lnTo>
                <a:lnTo>
                  <a:pt x="1860" y="2895"/>
                </a:lnTo>
                <a:lnTo>
                  <a:pt x="1832" y="2876"/>
                </a:lnTo>
                <a:lnTo>
                  <a:pt x="1805" y="2855"/>
                </a:lnTo>
                <a:lnTo>
                  <a:pt x="1779" y="2831"/>
                </a:lnTo>
                <a:lnTo>
                  <a:pt x="1754" y="2808"/>
                </a:lnTo>
                <a:lnTo>
                  <a:pt x="1731" y="2783"/>
                </a:lnTo>
                <a:lnTo>
                  <a:pt x="1708" y="2757"/>
                </a:lnTo>
                <a:lnTo>
                  <a:pt x="1687" y="2729"/>
                </a:lnTo>
                <a:lnTo>
                  <a:pt x="1667" y="2701"/>
                </a:lnTo>
                <a:lnTo>
                  <a:pt x="1648" y="2673"/>
                </a:lnTo>
                <a:lnTo>
                  <a:pt x="1631" y="2642"/>
                </a:lnTo>
                <a:lnTo>
                  <a:pt x="1615" y="2612"/>
                </a:lnTo>
                <a:lnTo>
                  <a:pt x="1600" y="2579"/>
                </a:lnTo>
                <a:lnTo>
                  <a:pt x="1588" y="2547"/>
                </a:lnTo>
                <a:lnTo>
                  <a:pt x="1576" y="2514"/>
                </a:lnTo>
                <a:lnTo>
                  <a:pt x="1567" y="2479"/>
                </a:lnTo>
                <a:lnTo>
                  <a:pt x="1558" y="2445"/>
                </a:lnTo>
                <a:lnTo>
                  <a:pt x="1552" y="2410"/>
                </a:lnTo>
                <a:lnTo>
                  <a:pt x="1548" y="2373"/>
                </a:lnTo>
                <a:lnTo>
                  <a:pt x="1545" y="2337"/>
                </a:lnTo>
                <a:lnTo>
                  <a:pt x="1544" y="2301"/>
                </a:lnTo>
                <a:lnTo>
                  <a:pt x="1545" y="2263"/>
                </a:lnTo>
                <a:lnTo>
                  <a:pt x="1548" y="2227"/>
                </a:lnTo>
                <a:lnTo>
                  <a:pt x="1552" y="2191"/>
                </a:lnTo>
                <a:lnTo>
                  <a:pt x="1558" y="2156"/>
                </a:lnTo>
                <a:lnTo>
                  <a:pt x="1567" y="2121"/>
                </a:lnTo>
                <a:lnTo>
                  <a:pt x="1576" y="2086"/>
                </a:lnTo>
                <a:lnTo>
                  <a:pt x="1588" y="2054"/>
                </a:lnTo>
                <a:lnTo>
                  <a:pt x="1600" y="2021"/>
                </a:lnTo>
                <a:lnTo>
                  <a:pt x="1615" y="1988"/>
                </a:lnTo>
                <a:lnTo>
                  <a:pt x="1631" y="1958"/>
                </a:lnTo>
                <a:lnTo>
                  <a:pt x="1648" y="1927"/>
                </a:lnTo>
                <a:lnTo>
                  <a:pt x="1667" y="1899"/>
                </a:lnTo>
                <a:lnTo>
                  <a:pt x="1687" y="1871"/>
                </a:lnTo>
                <a:lnTo>
                  <a:pt x="1708" y="1843"/>
                </a:lnTo>
                <a:lnTo>
                  <a:pt x="1731" y="1817"/>
                </a:lnTo>
                <a:lnTo>
                  <a:pt x="1754" y="1793"/>
                </a:lnTo>
                <a:lnTo>
                  <a:pt x="1779" y="1769"/>
                </a:lnTo>
                <a:lnTo>
                  <a:pt x="1805" y="1746"/>
                </a:lnTo>
                <a:lnTo>
                  <a:pt x="1832" y="1725"/>
                </a:lnTo>
                <a:lnTo>
                  <a:pt x="1860" y="1705"/>
                </a:lnTo>
                <a:lnTo>
                  <a:pt x="1889" y="1686"/>
                </a:lnTo>
                <a:lnTo>
                  <a:pt x="1920" y="1669"/>
                </a:lnTo>
                <a:lnTo>
                  <a:pt x="1950" y="1653"/>
                </a:lnTo>
                <a:lnTo>
                  <a:pt x="1982" y="1638"/>
                </a:lnTo>
                <a:lnTo>
                  <a:pt x="2014" y="1626"/>
                </a:lnTo>
                <a:lnTo>
                  <a:pt x="2048" y="1614"/>
                </a:lnTo>
                <a:lnTo>
                  <a:pt x="2082" y="1605"/>
                </a:lnTo>
                <a:lnTo>
                  <a:pt x="2116" y="1596"/>
                </a:lnTo>
                <a:lnTo>
                  <a:pt x="2152" y="1590"/>
                </a:lnTo>
                <a:lnTo>
                  <a:pt x="2188" y="1586"/>
                </a:lnTo>
                <a:lnTo>
                  <a:pt x="2225" y="1583"/>
                </a:lnTo>
                <a:lnTo>
                  <a:pt x="2262" y="1583"/>
                </a:lnTo>
                <a:lnTo>
                  <a:pt x="2298" y="1583"/>
                </a:lnTo>
                <a:lnTo>
                  <a:pt x="2335" y="1586"/>
                </a:lnTo>
                <a:lnTo>
                  <a:pt x="2371" y="1590"/>
                </a:lnTo>
                <a:lnTo>
                  <a:pt x="2407" y="1596"/>
                </a:lnTo>
                <a:lnTo>
                  <a:pt x="2441" y="1605"/>
                </a:lnTo>
                <a:lnTo>
                  <a:pt x="2475" y="1614"/>
                </a:lnTo>
                <a:lnTo>
                  <a:pt x="2509" y="1626"/>
                </a:lnTo>
                <a:lnTo>
                  <a:pt x="2541" y="1638"/>
                </a:lnTo>
                <a:lnTo>
                  <a:pt x="2573" y="1653"/>
                </a:lnTo>
                <a:lnTo>
                  <a:pt x="2604" y="1669"/>
                </a:lnTo>
                <a:lnTo>
                  <a:pt x="2634" y="1686"/>
                </a:lnTo>
                <a:lnTo>
                  <a:pt x="2663" y="1705"/>
                </a:lnTo>
                <a:lnTo>
                  <a:pt x="2691" y="1725"/>
                </a:lnTo>
                <a:lnTo>
                  <a:pt x="2719" y="1746"/>
                </a:lnTo>
                <a:lnTo>
                  <a:pt x="2744" y="1769"/>
                </a:lnTo>
                <a:lnTo>
                  <a:pt x="2769" y="1793"/>
                </a:lnTo>
                <a:lnTo>
                  <a:pt x="2793" y="1817"/>
                </a:lnTo>
                <a:lnTo>
                  <a:pt x="2815" y="1843"/>
                </a:lnTo>
                <a:lnTo>
                  <a:pt x="2837" y="1871"/>
                </a:lnTo>
                <a:lnTo>
                  <a:pt x="2858" y="1899"/>
                </a:lnTo>
                <a:lnTo>
                  <a:pt x="2875" y="1927"/>
                </a:lnTo>
                <a:lnTo>
                  <a:pt x="2893" y="1958"/>
                </a:lnTo>
                <a:lnTo>
                  <a:pt x="2909" y="1988"/>
                </a:lnTo>
                <a:lnTo>
                  <a:pt x="2924" y="2021"/>
                </a:lnTo>
                <a:lnTo>
                  <a:pt x="2936" y="2054"/>
                </a:lnTo>
                <a:lnTo>
                  <a:pt x="2948" y="2086"/>
                </a:lnTo>
                <a:lnTo>
                  <a:pt x="2957" y="2121"/>
                </a:lnTo>
                <a:lnTo>
                  <a:pt x="2965" y="2156"/>
                </a:lnTo>
                <a:lnTo>
                  <a:pt x="2971" y="2191"/>
                </a:lnTo>
                <a:lnTo>
                  <a:pt x="2976" y="2227"/>
                </a:lnTo>
                <a:lnTo>
                  <a:pt x="2978" y="2263"/>
                </a:lnTo>
                <a:lnTo>
                  <a:pt x="2979" y="2301"/>
                </a:lnTo>
                <a:close/>
              </a:path>
            </a:pathLst>
          </a:custGeom>
          <a:solidFill>
            <a:schemeClr val="accent3"/>
          </a:solidFill>
          <a:ln w="9525">
            <a:solidFill>
              <a:schemeClr val="bg1"/>
            </a:solidFill>
            <a:round/>
            <a:headEnd/>
            <a:tailEnd/>
          </a:ln>
          <a:extLst/>
        </p:spPr>
        <p:txBody>
          <a:bodyPr anchor="ctr">
            <a:scene3d>
              <a:camera prst="orthographicFront"/>
              <a:lightRig rig="threePt" dir="t"/>
            </a:scene3d>
            <a:sp3d>
              <a:contourClr>
                <a:srgbClr val="FFFFFF"/>
              </a:contourClr>
            </a:sp3d>
          </a:bodyPr>
          <a:lstStyle/>
          <a:p>
            <a:pPr algn="ctr" eaLnBrk="0" hangingPunct="0">
              <a:buFont typeface="Arial" pitchFamily="34" charset="0"/>
              <a:buNone/>
              <a:defRPr/>
            </a:pPr>
            <a:endParaRPr lang="zh-CN" altLang="en-US">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587" y="9525"/>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r>
              <a:rPr lang="en-US" altLang="zh-CN" dirty="0"/>
              <a:t>11</a:t>
            </a:r>
            <a:endParaRPr lang="zh-CN" altLang="en-US" dirty="0"/>
          </a:p>
        </p:txBody>
      </p:sp>
      <p:pic>
        <p:nvPicPr>
          <p:cNvPr id="13315" name="图片 1"/>
          <p:cNvPicPr>
            <a:picLocks noChangeAspect="1"/>
          </p:cNvPicPr>
          <p:nvPr/>
        </p:nvPicPr>
        <p:blipFill>
          <a:blip r:embed="rId2" cstate="print"/>
          <a:srcRect/>
          <a:stretch>
            <a:fillRect/>
          </a:stretch>
        </p:blipFill>
        <p:spPr bwMode="auto">
          <a:xfrm>
            <a:off x="3282950" y="190500"/>
            <a:ext cx="6362700" cy="4438650"/>
          </a:xfrm>
          <a:prstGeom prst="rect">
            <a:avLst/>
          </a:prstGeom>
          <a:noFill/>
          <a:ln w="9525">
            <a:noFill/>
            <a:miter lim="800000"/>
            <a:headEnd/>
            <a:tailEnd/>
          </a:ln>
        </p:spPr>
      </p:pic>
      <p:sp>
        <p:nvSpPr>
          <p:cNvPr id="27" name="矩形 26"/>
          <p:cNvSpPr/>
          <p:nvPr/>
        </p:nvSpPr>
        <p:spPr>
          <a:xfrm rot="16200000">
            <a:off x="5391150" y="57150"/>
            <a:ext cx="1409700" cy="12192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 typeface="Arial" pitchFamily="34" charset="0"/>
              <a:buNone/>
              <a:defRPr/>
            </a:pPr>
            <a:endParaRPr lang="zh-CN" altLang="en-US"/>
          </a:p>
        </p:txBody>
      </p:sp>
      <p:pic>
        <p:nvPicPr>
          <p:cNvPr id="13317" name="图片 22"/>
          <p:cNvPicPr>
            <a:picLocks noChangeAspect="1"/>
          </p:cNvPicPr>
          <p:nvPr/>
        </p:nvPicPr>
        <p:blipFill>
          <a:blip r:embed="rId3" cstate="print"/>
          <a:srcRect/>
          <a:stretch>
            <a:fillRect/>
          </a:stretch>
        </p:blipFill>
        <p:spPr bwMode="auto">
          <a:xfrm>
            <a:off x="0" y="4718050"/>
            <a:ext cx="12192000" cy="1460500"/>
          </a:xfrm>
          <a:prstGeom prst="rect">
            <a:avLst/>
          </a:prstGeom>
          <a:noFill/>
          <a:ln w="9525">
            <a:noFill/>
            <a:miter lim="800000"/>
            <a:headEnd/>
            <a:tailEnd/>
          </a:ln>
        </p:spPr>
      </p:pic>
      <p:sp>
        <p:nvSpPr>
          <p:cNvPr id="13318" name="TextBox 3"/>
          <p:cNvSpPr txBox="1">
            <a:spLocks noChangeArrowheads="1"/>
          </p:cNvSpPr>
          <p:nvPr/>
        </p:nvSpPr>
        <p:spPr bwMode="auto">
          <a:xfrm>
            <a:off x="4836014" y="1274763"/>
            <a:ext cx="2963247" cy="1446550"/>
          </a:xfrm>
          <a:prstGeom prst="rect">
            <a:avLst/>
          </a:prstGeom>
          <a:noFill/>
          <a:ln w="9525">
            <a:noFill/>
            <a:miter lim="800000"/>
            <a:headEnd/>
            <a:tailEnd/>
          </a:ln>
        </p:spPr>
        <p:txBody>
          <a:bodyPr wrap="none">
            <a:spAutoFit/>
          </a:bodyPr>
          <a:lstStyle/>
          <a:p>
            <a:pPr eaLnBrk="0" hangingPunct="0">
              <a:buFont typeface="Arial" charset="0"/>
              <a:buNone/>
            </a:pPr>
            <a:r>
              <a:rPr lang="en-US" altLang="zh-CN" sz="8800" dirty="0">
                <a:solidFill>
                  <a:srgbClr val="608C7D"/>
                </a:solidFill>
                <a:latin typeface="Birch Std" pitchFamily="66" charset="0"/>
              </a:rPr>
              <a:t>Pass three</a:t>
            </a:r>
            <a:endParaRPr lang="zh-CN" altLang="en-US" sz="8800" dirty="0">
              <a:solidFill>
                <a:srgbClr val="608C7D"/>
              </a:solidFill>
              <a:latin typeface="Birch Std" pitchFamily="66" charset="0"/>
            </a:endParaRPr>
          </a:p>
        </p:txBody>
      </p:sp>
      <p:sp>
        <p:nvSpPr>
          <p:cNvPr id="30" name="TextBox 6"/>
          <p:cNvSpPr txBox="1">
            <a:spLocks noChangeArrowheads="1"/>
          </p:cNvSpPr>
          <p:nvPr/>
        </p:nvSpPr>
        <p:spPr bwMode="auto">
          <a:xfrm>
            <a:off x="3754438" y="4313240"/>
            <a:ext cx="4919663" cy="523875"/>
          </a:xfrm>
          <a:prstGeom prst="rect">
            <a:avLst/>
          </a:prstGeom>
          <a:noFill/>
          <a:ln>
            <a:noFill/>
          </a:ln>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a:solidFill>
                  <a:schemeClr val="bg1">
                    <a:lumMod val="65000"/>
                  </a:schemeClr>
                </a:solidFill>
              </a:rPr>
              <a:t>Add your text here and write down your opninon thank you add your text here</a:t>
            </a:r>
            <a:endParaRPr lang="zh-CN" altLang="en-US" sz="1400" dirty="0">
              <a:solidFill>
                <a:schemeClr val="bg1">
                  <a:lumMod val="65000"/>
                </a:schemeClr>
              </a:solidFill>
            </a:endParaRPr>
          </a:p>
        </p:txBody>
      </p:sp>
    </p:spTree>
  </p:cSld>
  <p:clrMapOvr>
    <a:masterClrMapping/>
  </p:clrMapOvr>
</p:sld>
</file>

<file path=ppt/theme/theme1.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2983</TotalTime>
  <Pages>0</Pages>
  <Words>972</Words>
  <Characters>0</Characters>
  <Application>Microsoft Office PowerPoint</Application>
  <DocSecurity>0</DocSecurity>
  <PresentationFormat>自定义</PresentationFormat>
  <Lines>0</Lines>
  <Paragraphs>196</Paragraphs>
  <Slides>16</Slides>
  <Notes>0</Notes>
  <HiddenSlides>0</HiddenSlides>
  <MMClips>0</MMClips>
  <ScaleCrop>false</ScaleCrop>
  <HeadingPairs>
    <vt:vector size="4" baseType="variant">
      <vt:variant>
        <vt:lpstr>主题</vt:lpstr>
      </vt:variant>
      <vt:variant>
        <vt:i4>2</vt:i4>
      </vt:variant>
      <vt:variant>
        <vt:lpstr>幻灯片标题</vt:lpstr>
      </vt:variant>
      <vt:variant>
        <vt:i4>16</vt:i4>
      </vt:variant>
    </vt:vector>
  </HeadingPairs>
  <TitlesOfParts>
    <vt:vector size="18" baseType="lpstr">
      <vt:lpstr>1_Office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彩色花鸟</dc:title>
  <dc:creator>第一PPT</dc:creator>
  <cp:keywords>www.1ppt.com</cp:keywords>
  <cp:lastModifiedBy>Windows User</cp:lastModifiedBy>
  <cp:revision>166</cp:revision>
  <dcterms:created xsi:type="dcterms:W3CDTF">2015-06-22T08:35:31Z</dcterms:created>
  <dcterms:modified xsi:type="dcterms:W3CDTF">2018-05-05T02:12:03Z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